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7"/>
  </p:notesMasterIdLst>
  <p:handoutMasterIdLst>
    <p:handoutMasterId r:id="rId28"/>
  </p:handoutMasterIdLst>
  <p:sldIdLst>
    <p:sldId id="373" r:id="rId2"/>
    <p:sldId id="257" r:id="rId3"/>
    <p:sldId id="258" r:id="rId4"/>
    <p:sldId id="308" r:id="rId5"/>
    <p:sldId id="279" r:id="rId6"/>
    <p:sldId id="282" r:id="rId7"/>
    <p:sldId id="311" r:id="rId8"/>
    <p:sldId id="312" r:id="rId9"/>
    <p:sldId id="315" r:id="rId10"/>
    <p:sldId id="322" r:id="rId11"/>
    <p:sldId id="317" r:id="rId12"/>
    <p:sldId id="323" r:id="rId13"/>
    <p:sldId id="330" r:id="rId14"/>
    <p:sldId id="349" r:id="rId15"/>
    <p:sldId id="335" r:id="rId16"/>
    <p:sldId id="365" r:id="rId17"/>
    <p:sldId id="364" r:id="rId18"/>
    <p:sldId id="346" r:id="rId19"/>
    <p:sldId id="350" r:id="rId20"/>
    <p:sldId id="351" r:id="rId21"/>
    <p:sldId id="371" r:id="rId22"/>
    <p:sldId id="374" r:id="rId23"/>
    <p:sldId id="372" r:id="rId24"/>
    <p:sldId id="329" r:id="rId25"/>
    <p:sldId id="375" r:id="rId26"/>
  </p:sldIdLst>
  <p:sldSz cx="9144000" cy="5143500" type="screen16x9"/>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su" initials="k" lastIdx="2" clrIdx="0">
    <p:extLst>
      <p:ext uri="{19B8F6BF-5375-455C-9EA6-DF929625EA0E}">
        <p15:presenceInfo xmlns:p15="http://schemas.microsoft.com/office/powerpoint/2012/main" userId="kat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0E71EB"/>
    <a:srgbClr val="0000FF"/>
    <a:srgbClr val="FFFF66"/>
    <a:srgbClr val="FF3300"/>
    <a:srgbClr val="DDFFFF"/>
    <a:srgbClr val="FFE7E7"/>
    <a:srgbClr val="222222"/>
    <a:srgbClr val="E0F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5" autoAdjust="0"/>
    <p:restoredTop sz="93911" autoAdjust="0"/>
  </p:normalViewPr>
  <p:slideViewPr>
    <p:cSldViewPr>
      <p:cViewPr varScale="1">
        <p:scale>
          <a:sx n="113" d="100"/>
          <a:sy n="113" d="100"/>
        </p:scale>
        <p:origin x="108" y="606"/>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78" d="100"/>
          <a:sy n="78" d="100"/>
        </p:scale>
        <p:origin x="3138" y="150"/>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5FEFBCB-63A3-451D-BC42-55269A268801}"/>
              </a:ext>
            </a:extLst>
          </p:cNvPr>
          <p:cNvSpPr>
            <a:spLocks noGrp="1"/>
          </p:cNvSpPr>
          <p:nvPr>
            <p:ph type="hdr" sz="quarter"/>
          </p:nvPr>
        </p:nvSpPr>
        <p:spPr>
          <a:xfrm>
            <a:off x="3172576" y="0"/>
            <a:ext cx="3634627" cy="363829"/>
          </a:xfrm>
          <a:prstGeom prst="rect">
            <a:avLst/>
          </a:prstGeom>
        </p:spPr>
        <p:txBody>
          <a:bodyPr vert="horz" lIns="92206" tIns="46103" rIns="92206" bIns="46103" rtlCol="0"/>
          <a:lstStyle>
            <a:lvl1pPr algn="l">
              <a:defRPr sz="1200"/>
            </a:lvl1pPr>
          </a:lstStyle>
          <a:p>
            <a:pPr algn="r"/>
            <a:r>
              <a:rPr lang="ja-JP" altLang="en-US" sz="800" dirty="0">
                <a:latin typeface="Yu Gothic UI" panose="020B0500000000000000" pitchFamily="50" charset="-128"/>
                <a:ea typeface="Yu Gothic UI" panose="020B0500000000000000" pitchFamily="50" charset="-128"/>
              </a:rPr>
              <a:t>がん診療連携拠点病院の緩和ケア提供体制に関するピアレビュー</a:t>
            </a:r>
          </a:p>
          <a:p>
            <a:pPr algn="r"/>
            <a:r>
              <a:rPr lang="ja-JP" altLang="en-US" sz="800" dirty="0">
                <a:latin typeface="Yu Gothic UI" panose="020B0500000000000000" pitchFamily="50" charset="-128"/>
                <a:ea typeface="Yu Gothic UI" panose="020B0500000000000000" pitchFamily="50" charset="-128"/>
              </a:rPr>
              <a:t>オンライン開催ハンドブック 別冊③参加者用</a:t>
            </a:r>
            <a:r>
              <a:rPr lang="en-US" altLang="ja-JP" sz="800" dirty="0">
                <a:latin typeface="Yu Gothic UI" panose="020B0500000000000000" pitchFamily="50" charset="-128"/>
                <a:ea typeface="Yu Gothic UI" panose="020B0500000000000000" pitchFamily="50" charset="-128"/>
              </a:rPr>
              <a:t>ZOOM</a:t>
            </a:r>
            <a:r>
              <a:rPr lang="ja-JP" altLang="en-US" sz="800" dirty="0">
                <a:latin typeface="Yu Gothic UI" panose="020B0500000000000000" pitchFamily="50" charset="-128"/>
                <a:ea typeface="Yu Gothic UI" panose="020B0500000000000000" pitchFamily="50" charset="-128"/>
              </a:rPr>
              <a:t>操作マニュアル</a:t>
            </a:r>
          </a:p>
          <a:p>
            <a:endParaRPr lang="ja-JP" altLang="en-US" sz="800" dirty="0"/>
          </a:p>
        </p:txBody>
      </p:sp>
    </p:spTree>
    <p:extLst>
      <p:ext uri="{BB962C8B-B14F-4D97-AF65-F5344CB8AC3E}">
        <p14:creationId xmlns:p14="http://schemas.microsoft.com/office/powerpoint/2010/main" val="141167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7"/>
            <a:ext cx="2949786" cy="496966"/>
          </a:xfrm>
          <a:prstGeom prst="rect">
            <a:avLst/>
          </a:prstGeom>
        </p:spPr>
        <p:txBody>
          <a:bodyPr vert="horz" lIns="107097" tIns="53549" rIns="107097" bIns="53549"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6233" y="7"/>
            <a:ext cx="2949786" cy="496966"/>
          </a:xfrm>
          <a:prstGeom prst="rect">
            <a:avLst/>
          </a:prstGeom>
        </p:spPr>
        <p:txBody>
          <a:bodyPr vert="horz" lIns="107097" tIns="53549" rIns="107097" bIns="53549" rtlCol="0"/>
          <a:lstStyle>
            <a:lvl1pPr algn="r">
              <a:defRPr sz="1400"/>
            </a:lvl1pPr>
          </a:lstStyle>
          <a:p>
            <a:r>
              <a:rPr kumimoji="1" lang="ja-JP" altLang="en-US" dirty="0"/>
              <a:t>マニュアル①</a:t>
            </a:r>
          </a:p>
        </p:txBody>
      </p:sp>
      <p:sp>
        <p:nvSpPr>
          <p:cNvPr id="4" name="スライド イメージ プレースホルダー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107097" tIns="53549" rIns="107097" bIns="53549" rtlCol="0" anchor="ctr"/>
          <a:lstStyle/>
          <a:p>
            <a:endParaRPr lang="ja-JP" altLang="en-US"/>
          </a:p>
        </p:txBody>
      </p:sp>
      <p:sp>
        <p:nvSpPr>
          <p:cNvPr id="5" name="ノート プレースホルダー 4"/>
          <p:cNvSpPr>
            <a:spLocks noGrp="1"/>
          </p:cNvSpPr>
          <p:nvPr>
            <p:ph type="body" sz="quarter" idx="3"/>
          </p:nvPr>
        </p:nvSpPr>
        <p:spPr>
          <a:xfrm>
            <a:off x="680721" y="4782541"/>
            <a:ext cx="5445760" cy="3914380"/>
          </a:xfrm>
          <a:prstGeom prst="rect">
            <a:avLst/>
          </a:prstGeom>
        </p:spPr>
        <p:txBody>
          <a:bodyPr vert="horz" lIns="107097" tIns="53549" rIns="107097" bIns="535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2377"/>
            <a:ext cx="2949786" cy="496966"/>
          </a:xfrm>
          <a:prstGeom prst="rect">
            <a:avLst/>
          </a:prstGeom>
        </p:spPr>
        <p:txBody>
          <a:bodyPr vert="horz" lIns="107097" tIns="53549" rIns="107097" bIns="53549"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6233" y="9442377"/>
            <a:ext cx="2949786" cy="496966"/>
          </a:xfrm>
          <a:prstGeom prst="rect">
            <a:avLst/>
          </a:prstGeom>
        </p:spPr>
        <p:txBody>
          <a:bodyPr vert="horz" lIns="107097" tIns="53549" rIns="107097" bIns="53549" rtlCol="0" anchor="b"/>
          <a:lstStyle>
            <a:lvl1pPr algn="r">
              <a:defRPr sz="1400"/>
            </a:lvl1pPr>
          </a:lstStyle>
          <a:p>
            <a:fld id="{C7272BC8-55D2-47D1-B437-1947B94EE77B}" type="slidenum">
              <a:rPr kumimoji="1" lang="ja-JP" altLang="en-US" smtClean="0"/>
              <a:t>‹#›</a:t>
            </a:fld>
            <a:endParaRPr kumimoji="1" lang="ja-JP" altLang="en-US"/>
          </a:p>
        </p:txBody>
      </p:sp>
    </p:spTree>
    <p:extLst>
      <p:ext uri="{BB962C8B-B14F-4D97-AF65-F5344CB8AC3E}">
        <p14:creationId xmlns:p14="http://schemas.microsoft.com/office/powerpoint/2010/main" val="18500442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全シート </a:t>
            </a:r>
            <a:r>
              <a:rPr kumimoji="1" lang="en-US" altLang="ja-JP" dirty="0"/>
              <a:t>OJ</a:t>
            </a:r>
            <a:r>
              <a:rPr kumimoji="1" lang="ja-JP" altLang="en-US" dirty="0"/>
              <a:t>ロゴ追加 </a:t>
            </a:r>
            <a:r>
              <a:rPr kumimoji="1" lang="en-US" altLang="ja-JP" dirty="0"/>
              <a:t>2020/7/8</a:t>
            </a:r>
            <a:r>
              <a:rPr kumimoji="1" lang="ja-JP" altLang="en-US" dirty="0"/>
              <a:t>勝</a:t>
            </a:r>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2</a:t>
            </a:fld>
            <a:endParaRPr kumimoji="1" lang="ja-JP" altLang="en-US"/>
          </a:p>
        </p:txBody>
      </p:sp>
    </p:spTree>
    <p:extLst>
      <p:ext uri="{BB962C8B-B14F-4D97-AF65-F5344CB8AC3E}">
        <p14:creationId xmlns:p14="http://schemas.microsoft.com/office/powerpoint/2010/main" val="353710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11</a:t>
            </a:fld>
            <a:endParaRPr kumimoji="1" lang="ja-JP" altLang="en-US"/>
          </a:p>
        </p:txBody>
      </p:sp>
    </p:spTree>
    <p:extLst>
      <p:ext uri="{BB962C8B-B14F-4D97-AF65-F5344CB8AC3E}">
        <p14:creationId xmlns:p14="http://schemas.microsoft.com/office/powerpoint/2010/main" val="269090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12</a:t>
            </a:fld>
            <a:endParaRPr kumimoji="1" lang="ja-JP" altLang="en-US"/>
          </a:p>
        </p:txBody>
      </p:sp>
    </p:spTree>
    <p:extLst>
      <p:ext uri="{BB962C8B-B14F-4D97-AF65-F5344CB8AC3E}">
        <p14:creationId xmlns:p14="http://schemas.microsoft.com/office/powerpoint/2010/main" val="61848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13</a:t>
            </a:fld>
            <a:endParaRPr kumimoji="1" lang="ja-JP" altLang="en-US"/>
          </a:p>
        </p:txBody>
      </p:sp>
    </p:spTree>
    <p:extLst>
      <p:ext uri="{BB962C8B-B14F-4D97-AF65-F5344CB8AC3E}">
        <p14:creationId xmlns:p14="http://schemas.microsoft.com/office/powerpoint/2010/main" val="150401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14</a:t>
            </a:fld>
            <a:endParaRPr kumimoji="1" lang="ja-JP" altLang="en-US"/>
          </a:p>
        </p:txBody>
      </p:sp>
    </p:spTree>
    <p:extLst>
      <p:ext uri="{BB962C8B-B14F-4D97-AF65-F5344CB8AC3E}">
        <p14:creationId xmlns:p14="http://schemas.microsoft.com/office/powerpoint/2010/main" val="3372041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15</a:t>
            </a:fld>
            <a:endParaRPr kumimoji="1" lang="ja-JP" altLang="en-US"/>
          </a:p>
        </p:txBody>
      </p:sp>
    </p:spTree>
    <p:extLst>
      <p:ext uri="{BB962C8B-B14F-4D97-AF65-F5344CB8AC3E}">
        <p14:creationId xmlns:p14="http://schemas.microsoft.com/office/powerpoint/2010/main" val="274180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16</a:t>
            </a:fld>
            <a:endParaRPr kumimoji="1" lang="ja-JP" altLang="en-US"/>
          </a:p>
        </p:txBody>
      </p:sp>
    </p:spTree>
    <p:extLst>
      <p:ext uri="{BB962C8B-B14F-4D97-AF65-F5344CB8AC3E}">
        <p14:creationId xmlns:p14="http://schemas.microsoft.com/office/powerpoint/2010/main" val="114360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17</a:t>
            </a:fld>
            <a:endParaRPr kumimoji="1" lang="ja-JP" altLang="en-US"/>
          </a:p>
        </p:txBody>
      </p:sp>
    </p:spTree>
    <p:extLst>
      <p:ext uri="{BB962C8B-B14F-4D97-AF65-F5344CB8AC3E}">
        <p14:creationId xmlns:p14="http://schemas.microsoft.com/office/powerpoint/2010/main" val="370523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18</a:t>
            </a:fld>
            <a:endParaRPr kumimoji="1" lang="ja-JP" altLang="en-US"/>
          </a:p>
        </p:txBody>
      </p:sp>
    </p:spTree>
    <p:extLst>
      <p:ext uri="{BB962C8B-B14F-4D97-AF65-F5344CB8AC3E}">
        <p14:creationId xmlns:p14="http://schemas.microsoft.com/office/powerpoint/2010/main" val="345652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19</a:t>
            </a:fld>
            <a:endParaRPr kumimoji="1" lang="ja-JP" altLang="en-US"/>
          </a:p>
        </p:txBody>
      </p:sp>
    </p:spTree>
    <p:extLst>
      <p:ext uri="{BB962C8B-B14F-4D97-AF65-F5344CB8AC3E}">
        <p14:creationId xmlns:p14="http://schemas.microsoft.com/office/powerpoint/2010/main" val="464745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20</a:t>
            </a:fld>
            <a:endParaRPr kumimoji="1" lang="ja-JP" altLang="en-US"/>
          </a:p>
        </p:txBody>
      </p:sp>
    </p:spTree>
    <p:extLst>
      <p:ext uri="{BB962C8B-B14F-4D97-AF65-F5344CB8AC3E}">
        <p14:creationId xmlns:p14="http://schemas.microsoft.com/office/powerpoint/2010/main" val="38257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0" lang="ja-JP" altLang="en-US" kern="0" dirty="0">
                <a:solidFill>
                  <a:srgbClr val="FF0000"/>
                </a:solidFill>
                <a:cs typeface="Arial"/>
              </a:rPr>
              <a:t>赤文字部分に各都道府県事務局ご担当者様の連絡先、繋がる時間を入れてください。</a:t>
            </a:r>
            <a:endParaRPr kumimoji="0" lang="en-US" altLang="ja-JP" kern="0" dirty="0">
              <a:solidFill>
                <a:srgbClr val="FF0000"/>
              </a:solidFill>
              <a:cs typeface="Arial"/>
            </a:endParaRPr>
          </a:p>
          <a:p>
            <a:pPr defTabSz="922355">
              <a:defRPr/>
            </a:pPr>
            <a:r>
              <a:rPr kumimoji="0" lang="en-US" altLang="ja-JP" kern="0" dirty="0">
                <a:solidFill>
                  <a:srgbClr val="FF0000"/>
                </a:solidFill>
                <a:cs typeface="Arial"/>
              </a:rPr>
              <a:t>※</a:t>
            </a:r>
            <a:r>
              <a:rPr kumimoji="0" lang="ja-JP" altLang="en-US" kern="0" dirty="0">
                <a:solidFill>
                  <a:srgbClr val="FF0000"/>
                </a:solidFill>
                <a:cs typeface="Arial"/>
              </a:rPr>
              <a:t>赤文字下線部は削除してください。</a:t>
            </a:r>
            <a:endParaRPr kumimoji="0" lang="en-US" altLang="ja-JP" kern="0" dirty="0">
              <a:solidFill>
                <a:srgbClr val="FF0000"/>
              </a:solidFill>
              <a:cs typeface="Arial"/>
            </a:endParaRPr>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3</a:t>
            </a:fld>
            <a:endParaRPr kumimoji="1" lang="ja-JP" altLang="en-US"/>
          </a:p>
        </p:txBody>
      </p:sp>
    </p:spTree>
    <p:extLst>
      <p:ext uri="{BB962C8B-B14F-4D97-AF65-F5344CB8AC3E}">
        <p14:creationId xmlns:p14="http://schemas.microsoft.com/office/powerpoint/2010/main" val="3808215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緊急連絡先を記入してください</a:t>
            </a:r>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24</a:t>
            </a:fld>
            <a:endParaRPr kumimoji="1" lang="ja-JP" altLang="en-US"/>
          </a:p>
        </p:txBody>
      </p:sp>
    </p:spTree>
    <p:extLst>
      <p:ext uri="{BB962C8B-B14F-4D97-AF65-F5344CB8AC3E}">
        <p14:creationId xmlns:p14="http://schemas.microsoft.com/office/powerpoint/2010/main" val="399855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4</a:t>
            </a:fld>
            <a:endParaRPr kumimoji="1" lang="ja-JP" altLang="en-US"/>
          </a:p>
        </p:txBody>
      </p:sp>
    </p:spTree>
    <p:extLst>
      <p:ext uri="{BB962C8B-B14F-4D97-AF65-F5344CB8AC3E}">
        <p14:creationId xmlns:p14="http://schemas.microsoft.com/office/powerpoint/2010/main" val="81599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5</a:t>
            </a:fld>
            <a:endParaRPr kumimoji="1" lang="ja-JP" altLang="en-US"/>
          </a:p>
        </p:txBody>
      </p:sp>
    </p:spTree>
    <p:extLst>
      <p:ext uri="{BB962C8B-B14F-4D97-AF65-F5344CB8AC3E}">
        <p14:creationId xmlns:p14="http://schemas.microsoft.com/office/powerpoint/2010/main" val="424345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45838">
              <a:defRPr/>
            </a:pPr>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6</a:t>
            </a:fld>
            <a:endParaRPr kumimoji="1" lang="ja-JP" altLang="en-US"/>
          </a:p>
        </p:txBody>
      </p:sp>
    </p:spTree>
    <p:extLst>
      <p:ext uri="{BB962C8B-B14F-4D97-AF65-F5344CB8AC3E}">
        <p14:creationId xmlns:p14="http://schemas.microsoft.com/office/powerpoint/2010/main" val="60692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7</a:t>
            </a:fld>
            <a:endParaRPr kumimoji="1" lang="ja-JP" altLang="en-US"/>
          </a:p>
        </p:txBody>
      </p:sp>
    </p:spTree>
    <p:extLst>
      <p:ext uri="{BB962C8B-B14F-4D97-AF65-F5344CB8AC3E}">
        <p14:creationId xmlns:p14="http://schemas.microsoft.com/office/powerpoint/2010/main" val="332868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8</a:t>
            </a:fld>
            <a:endParaRPr kumimoji="1" lang="ja-JP" altLang="en-US"/>
          </a:p>
        </p:txBody>
      </p:sp>
    </p:spTree>
    <p:extLst>
      <p:ext uri="{BB962C8B-B14F-4D97-AF65-F5344CB8AC3E}">
        <p14:creationId xmlns:p14="http://schemas.microsoft.com/office/powerpoint/2010/main" val="46471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9</a:t>
            </a:fld>
            <a:endParaRPr kumimoji="1" lang="ja-JP" altLang="en-US"/>
          </a:p>
        </p:txBody>
      </p:sp>
    </p:spTree>
    <p:extLst>
      <p:ext uri="{BB962C8B-B14F-4D97-AF65-F5344CB8AC3E}">
        <p14:creationId xmlns:p14="http://schemas.microsoft.com/office/powerpoint/2010/main" val="4624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272BC8-55D2-47D1-B437-1947B94EE77B}" type="slidenum">
              <a:rPr kumimoji="1" lang="ja-JP" altLang="en-US" smtClean="0"/>
              <a:t>10</a:t>
            </a:fld>
            <a:endParaRPr kumimoji="1" lang="ja-JP" altLang="en-US"/>
          </a:p>
        </p:txBody>
      </p:sp>
    </p:spTree>
    <p:extLst>
      <p:ext uri="{BB962C8B-B14F-4D97-AF65-F5344CB8AC3E}">
        <p14:creationId xmlns:p14="http://schemas.microsoft.com/office/powerpoint/2010/main" val="227528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4725" y="285750"/>
            <a:ext cx="8374549" cy="41846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BF8F6DD0-81D8-4916-9856-B1E0E9C7CCCE}" type="datetime1">
              <a:rPr lang="en-US" altLang="ja-JP" smtClean="0"/>
              <a:t>10/26/2021</a:t>
            </a:fld>
            <a:endParaRPr lang="en-US"/>
          </a:p>
        </p:txBody>
      </p:sp>
      <p:sp>
        <p:nvSpPr>
          <p:cNvPr id="6" name="Holder 6"/>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25400">
              <a:lnSpc>
                <a:spcPts val="1535"/>
              </a:lnSpc>
            </a:pPr>
            <a:fld id="{81D60167-4931-47E6-BA6A-407CBD079E47}" type="slidenum">
              <a:rPr spc="-5" dirty="0"/>
              <a:t>‹#›</a:t>
            </a:fld>
            <a:endParaRPr spc="-5" dirty="0"/>
          </a:p>
        </p:txBody>
      </p:sp>
      <p:sp>
        <p:nvSpPr>
          <p:cNvPr id="7" name="Holder 4">
            <a:extLst>
              <a:ext uri="{FF2B5EF4-FFF2-40B4-BE49-F238E27FC236}">
                <a16:creationId xmlns:a16="http://schemas.microsoft.com/office/drawing/2014/main" id="{A74005BB-ECF4-48DF-AC75-616CC608B16A}"/>
              </a:ext>
            </a:extLst>
          </p:cNvPr>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p:txBody>
          <a:bodyPr lIns="0" tIns="0" rIns="0" bIns="0"/>
          <a:lstStyle>
            <a:lvl1pPr>
              <a:defRPr sz="1800" b="0" i="0">
                <a:solidFill>
                  <a:srgbClr val="595959"/>
                </a:solidFill>
                <a:latin typeface="ＭＳ Ｐゴシック"/>
                <a:cs typeface="ＭＳ Ｐゴシック"/>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6B3FC594-C0BE-4E9D-AD4F-CB040EF08F64}" type="datetime1">
              <a:rPr lang="en-US" altLang="ja-JP" smtClean="0"/>
              <a:t>10/26/2021</a:t>
            </a:fld>
            <a:endParaRPr lang="en-US"/>
          </a:p>
        </p:txBody>
      </p:sp>
      <p:sp>
        <p:nvSpPr>
          <p:cNvPr id="6" name="Holder 6"/>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25400">
              <a:lnSpc>
                <a:spcPts val="1535"/>
              </a:lnSpc>
            </a:pPr>
            <a:fld id="{81D60167-4931-47E6-BA6A-407CBD079E47}" type="slidenum">
              <a:rPr spc="-5" dirty="0"/>
              <a:t>‹#›</a:t>
            </a:fld>
            <a:endParaRPr spc="-5" dirty="0"/>
          </a:p>
        </p:txBody>
      </p:sp>
      <p:sp>
        <p:nvSpPr>
          <p:cNvPr id="7" name="Holder 4">
            <a:extLst>
              <a:ext uri="{FF2B5EF4-FFF2-40B4-BE49-F238E27FC236}">
                <a16:creationId xmlns:a16="http://schemas.microsoft.com/office/drawing/2014/main" id="{E47DF4AD-2031-4030-80E0-13DFDC050044}"/>
              </a:ext>
            </a:extLst>
          </p:cNvPr>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ＭＳ Ｐゴシック"/>
                <a:cs typeface="ＭＳ Ｐゴシック"/>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2B61A0CD-F029-4F03-A6C7-4D60798E82CC}" type="datetime1">
              <a:rPr lang="en-US" altLang="ja-JP" smtClean="0"/>
              <a:t>10/26/2021</a:t>
            </a:fld>
            <a:endParaRPr lang="en-US"/>
          </a:p>
        </p:txBody>
      </p:sp>
      <p:sp>
        <p:nvSpPr>
          <p:cNvPr id="7" name="Holder 7"/>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25400">
              <a:lnSpc>
                <a:spcPts val="1535"/>
              </a:lnSpc>
            </a:pPr>
            <a:fld id="{81D60167-4931-47E6-BA6A-407CBD079E47}" type="slidenum">
              <a:rPr spc="-5" dirty="0"/>
              <a:t>‹#›</a:t>
            </a:fld>
            <a:endParaRPr spc="-5" dirty="0"/>
          </a:p>
        </p:txBody>
      </p:sp>
      <p:sp>
        <p:nvSpPr>
          <p:cNvPr id="8" name="Holder 4">
            <a:extLst>
              <a:ext uri="{FF2B5EF4-FFF2-40B4-BE49-F238E27FC236}">
                <a16:creationId xmlns:a16="http://schemas.microsoft.com/office/drawing/2014/main" id="{DE95BE99-42C3-4BF7-B5CD-6B2C970774FC}"/>
              </a:ext>
            </a:extLst>
          </p:cNvPr>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ＭＳ Ｐゴシック"/>
                <a:cs typeface="ＭＳ Ｐゴシック"/>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DD0F0B4F-F323-4B1E-9C61-BECAA8243FF6}" type="datetime1">
              <a:rPr lang="en-US" altLang="ja-JP" smtClean="0"/>
              <a:t>10/26/2021</a:t>
            </a:fld>
            <a:endParaRPr lang="en-US"/>
          </a:p>
        </p:txBody>
      </p:sp>
      <p:sp>
        <p:nvSpPr>
          <p:cNvPr id="5" name="Holder 5"/>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25400">
              <a:lnSpc>
                <a:spcPts val="1535"/>
              </a:lnSpc>
            </a:pPr>
            <a:fld id="{81D60167-4931-47E6-BA6A-407CBD079E47}" type="slidenum">
              <a:rPr spc="-5" dirty="0"/>
              <a:t>‹#›</a:t>
            </a:fld>
            <a:endParaRPr spc="-5" dirty="0"/>
          </a:p>
        </p:txBody>
      </p:sp>
      <p:sp>
        <p:nvSpPr>
          <p:cNvPr id="6" name="Holder 4">
            <a:extLst>
              <a:ext uri="{FF2B5EF4-FFF2-40B4-BE49-F238E27FC236}">
                <a16:creationId xmlns:a16="http://schemas.microsoft.com/office/drawing/2014/main" id="{C733296C-0F59-41E9-B1AC-406B3E51DC83}"/>
              </a:ext>
            </a:extLst>
          </p:cNvPr>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A02985C4-830E-4246-84A1-30515EFD2546}" type="datetime1">
              <a:rPr lang="en-US" altLang="ja-JP" smtClean="0"/>
              <a:t>10/26/2021</a:t>
            </a:fld>
            <a:endParaRPr lang="en-US"/>
          </a:p>
        </p:txBody>
      </p:sp>
      <p:sp>
        <p:nvSpPr>
          <p:cNvPr id="4" name="Holder 4"/>
          <p:cNvSpPr>
            <a:spLocks noGrp="1"/>
          </p:cNvSpPr>
          <p:nvPr>
            <p:ph type="sldNum" sz="quarter" idx="7"/>
          </p:nvPr>
        </p:nvSpPr>
        <p:spPr/>
        <p:txBody>
          <a:bodyPr lIns="0" tIns="0" rIns="0" bIns="0"/>
          <a:lstStyle>
            <a:lvl1pPr>
              <a:defRPr sz="1300" b="0" i="0">
                <a:solidFill>
                  <a:srgbClr val="595959"/>
                </a:solidFill>
                <a:latin typeface="Arial"/>
                <a:cs typeface="Arial"/>
              </a:defRPr>
            </a:lvl1pPr>
          </a:lstStyle>
          <a:p>
            <a:pPr marL="25400">
              <a:lnSpc>
                <a:spcPts val="1535"/>
              </a:lnSpc>
            </a:pPr>
            <a:fld id="{81D60167-4931-47E6-BA6A-407CBD079E47}" type="slidenum">
              <a:rPr spc="-5" dirty="0"/>
              <a:t>‹#›</a:t>
            </a:fld>
            <a:endParaRPr spc="-5" dirty="0"/>
          </a:p>
        </p:txBody>
      </p:sp>
      <p:sp>
        <p:nvSpPr>
          <p:cNvPr id="5" name="Holder 4">
            <a:extLst>
              <a:ext uri="{FF2B5EF4-FFF2-40B4-BE49-F238E27FC236}">
                <a16:creationId xmlns:a16="http://schemas.microsoft.com/office/drawing/2014/main" id="{74F8E439-F52A-49A3-9E8A-F50D212CBDAC}"/>
              </a:ext>
            </a:extLst>
          </p:cNvPr>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16300" y="2277236"/>
            <a:ext cx="2311400" cy="534669"/>
          </a:xfrm>
          <a:prstGeom prst="rect">
            <a:avLst/>
          </a:prstGeom>
        </p:spPr>
        <p:txBody>
          <a:bodyPr wrap="square" lIns="0" tIns="0" rIns="0" bIns="0">
            <a:spAutoFit/>
          </a:bodyPr>
          <a:lstStyle>
            <a:lvl1pPr>
              <a:defRPr sz="3600" b="0" i="0">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419465" y="1189005"/>
            <a:ext cx="8305069" cy="1885314"/>
          </a:xfrm>
          <a:prstGeom prst="rect">
            <a:avLst/>
          </a:prstGeom>
        </p:spPr>
        <p:txBody>
          <a:bodyPr wrap="square" lIns="0" tIns="0" rIns="0" bIns="0">
            <a:spAutoFit/>
          </a:bodyPr>
          <a:lstStyle>
            <a:lvl1pPr>
              <a:defRPr sz="1800" b="0" i="0">
                <a:solidFill>
                  <a:srgbClr val="595959"/>
                </a:solidFill>
                <a:latin typeface="ＭＳ Ｐゴシック"/>
                <a:cs typeface="ＭＳ Ｐゴシック"/>
              </a:defRPr>
            </a:lvl1pPr>
          </a:lstStyle>
          <a:p>
            <a:endParaRPr/>
          </a:p>
        </p:txBody>
      </p:sp>
      <p:sp>
        <p:nvSpPr>
          <p:cNvPr id="4" name="Holder 4"/>
          <p:cNvSpPr>
            <a:spLocks noGrp="1"/>
          </p:cNvSpPr>
          <p:nvPr>
            <p:ph type="ftr" sz="quarter" idx="5"/>
          </p:nvPr>
        </p:nvSpPr>
        <p:spPr>
          <a:xfrm>
            <a:off x="152400" y="5023306"/>
            <a:ext cx="8572134" cy="215444"/>
          </a:xfrm>
          <a:prstGeom prst="rect">
            <a:avLst/>
          </a:prstGeom>
        </p:spPr>
        <p:txBody>
          <a:bodyPr wrap="square" lIns="0" tIns="0" rIns="0" bIns="0">
            <a:spAutoFit/>
          </a:bodyPr>
          <a:lstStyle>
            <a:lvl1pPr algn="ctr">
              <a:defRPr sz="800">
                <a:solidFill>
                  <a:schemeClr val="tx1">
                    <a:tint val="75000"/>
                  </a:schemeClr>
                </a:solidFill>
                <a:latin typeface="+mj-lt"/>
              </a:defRPr>
            </a:lvl1pPr>
          </a:lstStyle>
          <a:p>
            <a:r>
              <a:rPr lang="ja-JP" altLang="en-US" sz="700" smtClean="0"/>
              <a:t>国立がん研究センター がん対策研究所 がん医療支援部　編　</a:t>
            </a:r>
            <a:endParaRPr lang="ja-JP" altLang="en-US" sz="700" dirty="0"/>
          </a:p>
        </p:txBody>
      </p:sp>
      <p:sp>
        <p:nvSpPr>
          <p:cNvPr id="6" name="Holder 6"/>
          <p:cNvSpPr>
            <a:spLocks noGrp="1"/>
          </p:cNvSpPr>
          <p:nvPr>
            <p:ph type="sldNum" sz="quarter" idx="7"/>
          </p:nvPr>
        </p:nvSpPr>
        <p:spPr>
          <a:xfrm>
            <a:off x="8839200" y="4912042"/>
            <a:ext cx="234950" cy="179344"/>
          </a:xfrm>
          <a:prstGeom prst="rect">
            <a:avLst/>
          </a:prstGeom>
        </p:spPr>
        <p:txBody>
          <a:bodyPr wrap="square" lIns="0" tIns="0" rIns="0" bIns="0">
            <a:spAutoFit/>
          </a:bodyPr>
          <a:lstStyle>
            <a:lvl1pPr>
              <a:defRPr sz="1200" b="0" i="0">
                <a:solidFill>
                  <a:srgbClr val="595959"/>
                </a:solidFill>
                <a:latin typeface="Arial"/>
                <a:cs typeface="Arial"/>
              </a:defRPr>
            </a:lvl1pPr>
          </a:lstStyle>
          <a:p>
            <a:pPr marL="25400">
              <a:lnSpc>
                <a:spcPts val="1535"/>
              </a:lnSpc>
            </a:pPr>
            <a:fld id="{81D60167-4931-47E6-BA6A-407CBD079E47}" type="slidenum">
              <a:rPr lang="en-US" altLang="ja-JP" spc="-5" smtClean="0"/>
              <a:pPr marL="25400">
                <a:lnSpc>
                  <a:spcPts val="1535"/>
                </a:lnSpc>
              </a:pPr>
              <a:t>‹#›</a:t>
            </a:fld>
            <a:endParaRPr lang="en-US" altLang="ja-JP"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emf"/><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emf"/></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7.emf"/><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41.emf"/><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36.emf"/><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pcc-office@ml.ncc.go.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zoom.us/jp-jp/meeting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zoom.us/"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5839F44-7257-4B92-8E21-8FF575618A31}"/>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a:t>
            </a:fld>
            <a:endParaRPr lang="en-US" altLang="ja-JP" spc="-5" dirty="0"/>
          </a:p>
        </p:txBody>
      </p:sp>
      <p:sp>
        <p:nvSpPr>
          <p:cNvPr id="6" name="Rectangle 1">
            <a:extLst>
              <a:ext uri="{FF2B5EF4-FFF2-40B4-BE49-F238E27FC236}">
                <a16:creationId xmlns:a16="http://schemas.microsoft.com/office/drawing/2014/main" id="{741BF0CC-3752-41B9-A194-0DA6DE32B16E}"/>
              </a:ext>
            </a:extLst>
          </p:cNvPr>
          <p:cNvSpPr>
            <a:spLocks noGrp="1" noChangeArrowheads="1"/>
          </p:cNvSpPr>
          <p:nvPr>
            <p:ph type="body" idx="1"/>
          </p:nvPr>
        </p:nvSpPr>
        <p:spPr bwMode="auto">
          <a:xfrm>
            <a:off x="524824" y="514350"/>
            <a:ext cx="608532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がん診療連携拠点病院の緩和ケア提供体制に関するピアレビュー</a:t>
            </a:r>
            <a:endParaRPr kumimoji="0" lang="ja-JP" altLang="ja-JP" sz="700" b="0" i="0" u="none" strike="noStrike" cap="none" normalizeH="0" baseline="0" dirty="0" bmk="_Hlk577223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オンライン開催ハンドブック 別冊</a:t>
            </a:r>
            <a:r>
              <a:rPr kumimoji="0" lang="ja-JP" altLang="en-US"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③</a:t>
            </a:r>
            <a:endParaRPr kumimoji="0" lang="en-US" altLang="ja-JP"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bmk="_Hlk577223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3600" dirty="0" bmk="_Hlk57722332">
                <a:solidFill>
                  <a:srgbClr val="4472C4"/>
                </a:solidFill>
                <a:latin typeface="Yu Gothic UI" panose="020B0500000000000000" pitchFamily="50" charset="-128"/>
                <a:ea typeface="Yu Gothic UI" panose="020B0500000000000000" pitchFamily="50" charset="-128"/>
                <a:cs typeface="Times New Roman" panose="02020603050405020304" pitchFamily="18" charset="0"/>
              </a:rPr>
              <a:t>参加者</a:t>
            </a:r>
            <a:r>
              <a:rPr kumimoji="0" lang="ja-JP" altLang="ja-JP" sz="3600"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用</a:t>
            </a:r>
            <a:r>
              <a:rPr kumimoji="0" lang="en-US" altLang="ja-JP" sz="3600"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ZOOM</a:t>
            </a:r>
            <a:r>
              <a:rPr kumimoji="0" lang="ja-JP" altLang="en-US" sz="3600"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操作マニュアル</a:t>
            </a:r>
            <a:endParaRPr kumimoji="0" lang="ja-JP" altLang="en-US" sz="3600" b="0" i="0" u="none" strike="noStrike" cap="none" normalizeH="0" baseline="0" dirty="0" bmk="_Hlk57722332">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b="0" i="0" u="none" strike="noStrike" cap="none" normalizeH="0" baseline="0" dirty="0" smtClean="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2021</a:t>
            </a:r>
            <a:r>
              <a:rPr kumimoji="0" lang="ja-JP" altLang="en-US" b="0" i="0" u="none" strike="noStrike" cap="none" normalizeH="0" baseline="0" dirty="0" smtClean="0" bmk="_Hlk57722332">
                <a:ln>
                  <a:noFill/>
                </a:ln>
                <a:solidFill>
                  <a:srgbClr val="4472C4"/>
                </a:solidFill>
                <a:effectLst/>
                <a:latin typeface="Yu Gothic UI" panose="020B0500000000000000" pitchFamily="50" charset="-128"/>
                <a:ea typeface="Yu Gothic UI" panose="020B0500000000000000" pitchFamily="50" charset="-128"/>
                <a:cs typeface="Times New Roman" panose="02020603050405020304" pitchFamily="18" charset="0"/>
              </a:rPr>
              <a:t>年版</a:t>
            </a:r>
            <a:endParaRPr kumimoji="0" lang="ja-JP" altLang="en-US" sz="700" b="0" i="0" u="none" strike="noStrike" cap="none" normalizeH="0" baseline="0" dirty="0">
              <a:ln>
                <a:noFill/>
              </a:ln>
              <a:solidFill>
                <a:schemeClr val="tx1"/>
              </a:solidFill>
              <a:effectLst/>
            </a:endParaRPr>
          </a:p>
        </p:txBody>
      </p:sp>
      <p:sp>
        <p:nvSpPr>
          <p:cNvPr id="7" name="Rectangle 1">
            <a:extLst>
              <a:ext uri="{FF2B5EF4-FFF2-40B4-BE49-F238E27FC236}">
                <a16:creationId xmlns:a16="http://schemas.microsoft.com/office/drawing/2014/main" id="{37B13A70-10AF-4D6C-832B-4593F46D1E69}"/>
              </a:ext>
            </a:extLst>
          </p:cNvPr>
          <p:cNvSpPr txBox="1">
            <a:spLocks noChangeArrowheads="1"/>
          </p:cNvSpPr>
          <p:nvPr/>
        </p:nvSpPr>
        <p:spPr bwMode="auto">
          <a:xfrm>
            <a:off x="914400" y="4313720"/>
            <a:ext cx="73111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0">
              <a:defRPr sz="1800" b="0" i="0">
                <a:solidFill>
                  <a:srgbClr val="595959"/>
                </a:solidFill>
                <a:latin typeface="ＭＳ Ｐゴシック"/>
                <a:ea typeface="+mn-ea"/>
                <a:cs typeface="ＭＳ Ｐゴシック"/>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eaLnBrk="0" fontAlgn="base" hangingPunct="0">
              <a:spcBef>
                <a:spcPct val="0"/>
              </a:spcBef>
              <a:spcAft>
                <a:spcPct val="0"/>
              </a:spcAft>
            </a:pP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2020</a:t>
            </a:r>
            <a:r>
              <a:rPr kumimoji="0" lang="ja-JP" altLang="en-US"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年</a:t>
            </a: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12</a:t>
            </a:r>
            <a:r>
              <a:rPr kumimoji="0" lang="ja-JP" altLang="en-US"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月</a:t>
            </a: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15</a:t>
            </a:r>
            <a:r>
              <a:rPr kumimoji="0" lang="ja-JP" altLang="en-US"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日　第</a:t>
            </a: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2</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版</a:t>
            </a: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r>
            <a:b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br>
            <a:r>
              <a:rPr kumimoji="0" lang="en-US" altLang="ja-JP"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2021</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年</a:t>
            </a:r>
            <a:r>
              <a:rPr kumimoji="0" lang="en-US" altLang="ja-JP"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9</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月</a:t>
            </a:r>
            <a:r>
              <a:rPr kumimoji="0" lang="en-US" altLang="ja-JP"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27</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日</a:t>
            </a:r>
            <a:r>
              <a:rPr kumimoji="0" lang="ja-JP" altLang="en-US" sz="1000" kern="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第</a:t>
            </a:r>
            <a:r>
              <a:rPr kumimoji="0" lang="en-US" altLang="ja-JP"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3</a:t>
            </a: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版</a:t>
            </a:r>
            <a:endParaRPr kumimoji="0" lang="en-US" altLang="ja-JP"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ctr" eaLnBrk="0" fontAlgn="base" hangingPunct="0">
              <a:spcBef>
                <a:spcPct val="0"/>
              </a:spcBef>
              <a:spcAft>
                <a:spcPct val="0"/>
              </a:spcAft>
            </a:pPr>
            <a:endParaRPr kumimoji="0" lang="ja-JP" altLang="en-US" sz="600" kern="0" dirty="0">
              <a:solidFill>
                <a:schemeClr val="tx1"/>
              </a:solidFill>
            </a:endParaRPr>
          </a:p>
          <a:p>
            <a:pPr algn="ctr" rtl="0" eaLnBrk="0" fontAlgn="base" hangingPunct="0">
              <a:spcBef>
                <a:spcPct val="0"/>
              </a:spcBef>
              <a:spcAft>
                <a:spcPct val="0"/>
              </a:spcAft>
            </a:pPr>
            <a:r>
              <a:rPr kumimoji="0" lang="ja-JP" altLang="en-US" sz="1000" kern="0" dirty="0" smtClean="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国立研究開発法人 国立がん研究センター がん対策研究所 がん医療支援部　編</a:t>
            </a:r>
            <a:endParaRPr kumimoji="0" lang="ja-JP" altLang="en-US" kern="0" dirty="0">
              <a:solidFill>
                <a:schemeClr val="tx1"/>
              </a:solidFill>
              <a:latin typeface="Arial" panose="020B0604020202020204" pitchFamily="34" charset="0"/>
            </a:endParaRPr>
          </a:p>
        </p:txBody>
      </p:sp>
    </p:spTree>
    <p:extLst>
      <p:ext uri="{BB962C8B-B14F-4D97-AF65-F5344CB8AC3E}">
        <p14:creationId xmlns:p14="http://schemas.microsoft.com/office/powerpoint/2010/main" val="277824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D8C2F098-CA4F-48B9-A467-91E509EF6585}"/>
              </a:ext>
            </a:extLst>
          </p:cNvPr>
          <p:cNvGrpSpPr/>
          <p:nvPr/>
        </p:nvGrpSpPr>
        <p:grpSpPr>
          <a:xfrm>
            <a:off x="6324600" y="4592858"/>
            <a:ext cx="2424588" cy="368359"/>
            <a:chOff x="6338003" y="4566247"/>
            <a:chExt cx="2424588" cy="368359"/>
          </a:xfrm>
        </p:grpSpPr>
        <p:sp>
          <p:nvSpPr>
            <p:cNvPr id="123" name="四角形: 角を丸くする 122">
              <a:extLst>
                <a:ext uri="{FF2B5EF4-FFF2-40B4-BE49-F238E27FC236}">
                  <a16:creationId xmlns:a16="http://schemas.microsoft.com/office/drawing/2014/main" id="{544851B4-DF35-4561-BE6E-5C9C08137398}"/>
                </a:ext>
              </a:extLst>
            </p:cNvPr>
            <p:cNvSpPr/>
            <p:nvPr/>
          </p:nvSpPr>
          <p:spPr>
            <a:xfrm>
              <a:off x="6811233" y="4627874"/>
              <a:ext cx="1951358" cy="306732"/>
            </a:xfrm>
            <a:prstGeom prst="roundRect">
              <a:avLst>
                <a:gd name="adj" fmla="val 26552"/>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〔Step3</a:t>
              </a:r>
              <a:r>
                <a:rPr lang="ja-JP" altLang="en-US" sz="1200" dirty="0">
                  <a:solidFill>
                    <a:schemeClr val="tx1"/>
                  </a:solidFill>
                </a:rPr>
                <a:t> ウェブカメラをテスト</a:t>
              </a:r>
              <a:r>
                <a:rPr lang="en-US" altLang="ja-JP" sz="1200" dirty="0">
                  <a:solidFill>
                    <a:schemeClr val="tx1"/>
                  </a:solidFill>
                </a:rPr>
                <a:t>〕</a:t>
              </a:r>
              <a:r>
                <a:rPr lang="ja-JP" altLang="en-US" sz="1200" dirty="0">
                  <a:solidFill>
                    <a:schemeClr val="tx1"/>
                  </a:solidFill>
                </a:rPr>
                <a:t>へ</a:t>
              </a:r>
            </a:p>
          </p:txBody>
        </p:sp>
        <p:sp>
          <p:nvSpPr>
            <p:cNvPr id="122" name="矢印: 上向き折線 121">
              <a:extLst>
                <a:ext uri="{FF2B5EF4-FFF2-40B4-BE49-F238E27FC236}">
                  <a16:creationId xmlns:a16="http://schemas.microsoft.com/office/drawing/2014/main" id="{8BAF97BB-7605-44BA-B59B-FC99C2E2519B}"/>
                </a:ext>
              </a:extLst>
            </p:cNvPr>
            <p:cNvSpPr/>
            <p:nvPr/>
          </p:nvSpPr>
          <p:spPr>
            <a:xfrm rot="5400000">
              <a:off x="6417518" y="4486732"/>
              <a:ext cx="358338" cy="517368"/>
            </a:xfrm>
            <a:prstGeom prst="bentUpArrow">
              <a:avLst>
                <a:gd name="adj1" fmla="val 38167"/>
                <a:gd name="adj2" fmla="val 42193"/>
                <a:gd name="adj3" fmla="val 50000"/>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sp>
        <p:nvSpPr>
          <p:cNvPr id="50" name="四角形: 角を丸くする 49">
            <a:extLst>
              <a:ext uri="{FF2B5EF4-FFF2-40B4-BE49-F238E27FC236}">
                <a16:creationId xmlns:a16="http://schemas.microsoft.com/office/drawing/2014/main" id="{8B59EACB-6134-42C6-B8C4-7184463BA391}"/>
              </a:ext>
            </a:extLst>
          </p:cNvPr>
          <p:cNvSpPr/>
          <p:nvPr/>
        </p:nvSpPr>
        <p:spPr>
          <a:xfrm>
            <a:off x="369702" y="1793997"/>
            <a:ext cx="4035591" cy="853953"/>
          </a:xfrm>
          <a:prstGeom prst="roundRect">
            <a:avLst>
              <a:gd name="adj" fmla="val 1318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新規ミーティングを開く</a:t>
            </a:r>
          </a:p>
        </p:txBody>
      </p:sp>
      <p:sp>
        <p:nvSpPr>
          <p:cNvPr id="107" name="四角形: 角を丸くする 106">
            <a:extLst>
              <a:ext uri="{FF2B5EF4-FFF2-40B4-BE49-F238E27FC236}">
                <a16:creationId xmlns:a16="http://schemas.microsoft.com/office/drawing/2014/main" id="{17BFCC3D-7396-46BD-990B-3A9F3D133C66}"/>
              </a:ext>
            </a:extLst>
          </p:cNvPr>
          <p:cNvSpPr/>
          <p:nvPr/>
        </p:nvSpPr>
        <p:spPr>
          <a:xfrm>
            <a:off x="4572000" y="2982731"/>
            <a:ext cx="4194602" cy="1583516"/>
          </a:xfrm>
          <a:prstGeom prst="roundRect">
            <a:avLst>
              <a:gd name="adj" fmla="val 667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endParaRPr lang="ja-JP" altLang="en-US" sz="1400" b="1" dirty="0">
              <a:solidFill>
                <a:schemeClr val="tx1"/>
              </a:solidFill>
            </a:endParaRPr>
          </a:p>
        </p:txBody>
      </p:sp>
      <p:sp>
        <p:nvSpPr>
          <p:cNvPr id="93" name="四角形: 角を丸くする 92">
            <a:extLst>
              <a:ext uri="{FF2B5EF4-FFF2-40B4-BE49-F238E27FC236}">
                <a16:creationId xmlns:a16="http://schemas.microsoft.com/office/drawing/2014/main" id="{60C08E5F-A961-41F3-9E96-A01448B0F3CF}"/>
              </a:ext>
            </a:extLst>
          </p:cNvPr>
          <p:cNvSpPr/>
          <p:nvPr/>
        </p:nvSpPr>
        <p:spPr>
          <a:xfrm>
            <a:off x="4575009" y="819149"/>
            <a:ext cx="4194602" cy="2059713"/>
          </a:xfrm>
          <a:prstGeom prst="roundRect">
            <a:avLst>
              <a:gd name="adj" fmla="val 4150"/>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1200" dirty="0">
                <a:solidFill>
                  <a:schemeClr val="tx1"/>
                </a:solidFill>
              </a:rPr>
              <a:t>スタートボタン➡「</a:t>
            </a:r>
            <a:r>
              <a:rPr lang="en-US" altLang="ja-JP" sz="1200" dirty="0">
                <a:solidFill>
                  <a:schemeClr val="tx1"/>
                </a:solidFill>
              </a:rPr>
              <a:t>Zoom</a:t>
            </a:r>
            <a:r>
              <a:rPr lang="ja-JP" altLang="en-US" sz="1200" dirty="0">
                <a:solidFill>
                  <a:schemeClr val="tx1"/>
                </a:solidFill>
              </a:rPr>
              <a:t>」➡「</a:t>
            </a:r>
            <a:r>
              <a:rPr lang="en-US" altLang="ja-JP" sz="1200" dirty="0">
                <a:solidFill>
                  <a:schemeClr val="tx1"/>
                </a:solidFill>
              </a:rPr>
              <a:t>Start</a:t>
            </a:r>
            <a:r>
              <a:rPr lang="ja-JP" altLang="en-US" sz="1200" dirty="0">
                <a:solidFill>
                  <a:schemeClr val="tx1"/>
                </a:solidFill>
              </a:rPr>
              <a:t> </a:t>
            </a:r>
            <a:r>
              <a:rPr lang="en-US" altLang="ja-JP" sz="1200" dirty="0">
                <a:solidFill>
                  <a:schemeClr val="tx1"/>
                </a:solidFill>
              </a:rPr>
              <a:t>Zoom</a:t>
            </a:r>
            <a:r>
              <a:rPr lang="ja-JP" altLang="en-US" sz="1200" dirty="0">
                <a:solidFill>
                  <a:schemeClr val="tx1"/>
                </a:solidFill>
              </a:rPr>
              <a:t>」をクリック、</a:t>
            </a:r>
            <a:endParaRPr lang="en-US" altLang="ja-JP" sz="1200" dirty="0">
              <a:solidFill>
                <a:schemeClr val="tx1"/>
              </a:solidFill>
            </a:endParaRPr>
          </a:p>
          <a:p>
            <a:r>
              <a:rPr lang="en-US" altLang="ja-JP" sz="1200" dirty="0">
                <a:solidFill>
                  <a:schemeClr val="tx1"/>
                </a:solidFill>
              </a:rPr>
              <a:t>Zoom</a:t>
            </a:r>
            <a:r>
              <a:rPr lang="ja-JP" altLang="en-US" sz="1200" dirty="0">
                <a:solidFill>
                  <a:schemeClr val="tx1"/>
                </a:solidFill>
              </a:rPr>
              <a:t>のウィンドウが立ち上がったら「新規ミーティング」をクリック</a:t>
            </a:r>
            <a:endParaRPr lang="en-US" altLang="ja-JP" sz="1200" dirty="0">
              <a:solidFill>
                <a:schemeClr val="tx1"/>
              </a:solidFill>
            </a:endParaRPr>
          </a:p>
        </p:txBody>
      </p:sp>
      <p:sp>
        <p:nvSpPr>
          <p:cNvPr id="2" name="object 2"/>
          <p:cNvSpPr txBox="1"/>
          <p:nvPr/>
        </p:nvSpPr>
        <p:spPr>
          <a:xfrm>
            <a:off x="323999" y="252000"/>
            <a:ext cx="7275305" cy="423193"/>
          </a:xfrm>
          <a:prstGeom prst="rect">
            <a:avLst/>
          </a:prstGeom>
        </p:spPr>
        <p:txBody>
          <a:bodyPr vert="horz" wrap="square" lIns="0" tIns="0" rIns="0" bIns="0" rtlCol="0">
            <a:spAutoFit/>
          </a:bodyPr>
          <a:lstStyle/>
          <a:p>
            <a:pPr marL="12700">
              <a:lnSpc>
                <a:spcPts val="3295"/>
              </a:lnSpc>
            </a:pPr>
            <a:r>
              <a:rPr lang="ja-JP" altLang="en-US" sz="2800" b="1" spc="-5" dirty="0"/>
              <a:t>④</a:t>
            </a:r>
            <a:r>
              <a:rPr lang="en-US" altLang="ja-JP" sz="2800" b="1" spc="-5" dirty="0"/>
              <a:t>-1</a:t>
            </a:r>
            <a:r>
              <a:rPr lang="ja-JP" altLang="en-US" sz="2800" b="1" spc="-5" dirty="0"/>
              <a:t> ウェブカメラ、マイク、スピーカー</a:t>
            </a:r>
            <a:r>
              <a:rPr lang="ja-JP" altLang="en-US" sz="2400" b="1" spc="-5" dirty="0"/>
              <a:t>のテストを行う</a:t>
            </a:r>
            <a:endParaRPr lang="ja-JP" altLang="en-US" sz="2800" spc="-5" dirty="0">
              <a:solidFill>
                <a:srgbClr val="0000FF"/>
              </a:solidFill>
            </a:endParaRPr>
          </a:p>
        </p:txBody>
      </p:sp>
      <p:sp>
        <p:nvSpPr>
          <p:cNvPr id="59" name="四角形: 角を丸くする 58">
            <a:extLst>
              <a:ext uri="{FF2B5EF4-FFF2-40B4-BE49-F238E27FC236}">
                <a16:creationId xmlns:a16="http://schemas.microsoft.com/office/drawing/2014/main" id="{3AC76709-B34F-41D9-8C78-8EF12C2783D1}"/>
              </a:ext>
            </a:extLst>
          </p:cNvPr>
          <p:cNvSpPr/>
          <p:nvPr/>
        </p:nvSpPr>
        <p:spPr>
          <a:xfrm>
            <a:off x="374389" y="2798045"/>
            <a:ext cx="4035591" cy="2172719"/>
          </a:xfrm>
          <a:prstGeom prst="roundRect">
            <a:avLst>
              <a:gd name="adj" fmla="val 587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endParaRPr lang="ja-JP" altLang="en-US" sz="1400" b="1" dirty="0">
              <a:solidFill>
                <a:schemeClr val="tx1"/>
              </a:solidFill>
            </a:endParaRPr>
          </a:p>
        </p:txBody>
      </p:sp>
      <p:sp>
        <p:nvSpPr>
          <p:cNvPr id="60" name="四角形: 角を丸くする 59">
            <a:extLst>
              <a:ext uri="{FF2B5EF4-FFF2-40B4-BE49-F238E27FC236}">
                <a16:creationId xmlns:a16="http://schemas.microsoft.com/office/drawing/2014/main" id="{68A7407B-AE39-40CE-B149-6357905F1101}"/>
              </a:ext>
            </a:extLst>
          </p:cNvPr>
          <p:cNvSpPr/>
          <p:nvPr/>
        </p:nvSpPr>
        <p:spPr>
          <a:xfrm>
            <a:off x="485666" y="2960282"/>
            <a:ext cx="3534197" cy="47542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ja-JP" altLang="en-US" sz="1200" dirty="0">
                <a:solidFill>
                  <a:schemeClr val="tx1"/>
                </a:solidFill>
              </a:rPr>
              <a:t>トップページ右上の「ミーティングを開催する」をクリック</a:t>
            </a:r>
            <a:endParaRPr kumimoji="1" lang="en-US" altLang="ja-JP" sz="1200" dirty="0">
              <a:solidFill>
                <a:schemeClr val="tx1"/>
              </a:solidFill>
            </a:endParaRPr>
          </a:p>
          <a:p>
            <a:r>
              <a:rPr lang="ja-JP" altLang="en-US" sz="1200" dirty="0">
                <a:solidFill>
                  <a:schemeClr val="tx1"/>
                </a:solidFill>
              </a:rPr>
              <a:t>➡「ビデオはオン」をクリック</a:t>
            </a:r>
            <a:endParaRPr kumimoji="1" lang="en-US" altLang="ja-JP" sz="1200" dirty="0">
              <a:solidFill>
                <a:schemeClr val="tx1"/>
              </a:solidFill>
            </a:endParaRPr>
          </a:p>
        </p:txBody>
      </p:sp>
      <p:grpSp>
        <p:nvGrpSpPr>
          <p:cNvPr id="25" name="グループ化 24">
            <a:extLst>
              <a:ext uri="{FF2B5EF4-FFF2-40B4-BE49-F238E27FC236}">
                <a16:creationId xmlns:a16="http://schemas.microsoft.com/office/drawing/2014/main" id="{569A93CB-408C-433E-AC33-39318AF1B502}"/>
              </a:ext>
            </a:extLst>
          </p:cNvPr>
          <p:cNvGrpSpPr/>
          <p:nvPr/>
        </p:nvGrpSpPr>
        <p:grpSpPr>
          <a:xfrm>
            <a:off x="374389" y="813765"/>
            <a:ext cx="4035591" cy="1014530"/>
            <a:chOff x="374389" y="813765"/>
            <a:chExt cx="4035591" cy="101453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4389" y="813765"/>
              <a:ext cx="4035591" cy="853953"/>
            </a:xfrm>
            <a:prstGeom prst="roundRect">
              <a:avLst>
                <a:gd name="adj" fmla="val 1318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機材を接続する</a:t>
              </a:r>
            </a:p>
          </p:txBody>
        </p:sp>
        <p:sp>
          <p:nvSpPr>
            <p:cNvPr id="26" name="四角形: 角を丸くする 25">
              <a:extLst>
                <a:ext uri="{FF2B5EF4-FFF2-40B4-BE49-F238E27FC236}">
                  <a16:creationId xmlns:a16="http://schemas.microsoft.com/office/drawing/2014/main" id="{7813C8BC-9E2E-47A8-A28D-D3F70701782F}"/>
                </a:ext>
              </a:extLst>
            </p:cNvPr>
            <p:cNvSpPr/>
            <p:nvPr/>
          </p:nvSpPr>
          <p:spPr>
            <a:xfrm>
              <a:off x="485666" y="1145900"/>
              <a:ext cx="3829757" cy="68239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ja-JP" altLang="en-US" sz="1300" dirty="0">
                  <a:solidFill>
                    <a:schemeClr val="tx1"/>
                  </a:solidFill>
                </a:rPr>
                <a:t>ウェブカメラ・マイク・</a:t>
              </a:r>
              <a:r>
                <a:rPr kumimoji="1" lang="ja-JP" altLang="en-US" sz="1300" dirty="0">
                  <a:solidFill>
                    <a:schemeClr val="tx1"/>
                  </a:solidFill>
                </a:rPr>
                <a:t>スピーカーをパソコンへ接続してください。</a:t>
              </a:r>
              <a:endParaRPr kumimoji="1" lang="en-US" altLang="ja-JP" sz="1300" dirty="0">
                <a:solidFill>
                  <a:schemeClr val="tx1"/>
                </a:solidFill>
              </a:endParaRPr>
            </a:p>
            <a:p>
              <a:pPr>
                <a:lnSpc>
                  <a:spcPts val="1700"/>
                </a:lnSpc>
              </a:pPr>
              <a:r>
                <a:rPr lang="en-US" altLang="ja-JP" sz="1100" dirty="0">
                  <a:solidFill>
                    <a:schemeClr val="tx1"/>
                  </a:solidFill>
                </a:rPr>
                <a:t>※PC</a:t>
              </a:r>
              <a:r>
                <a:rPr lang="ja-JP" altLang="en-US" sz="1100" dirty="0">
                  <a:solidFill>
                    <a:schemeClr val="tx1"/>
                  </a:solidFill>
                </a:rPr>
                <a:t>内蔵のウェブカメラ・マイク・スピーカーを使用する場合は</a:t>
              </a:r>
              <a:r>
                <a:rPr lang="en-US" altLang="ja-JP" sz="1100" dirty="0">
                  <a:solidFill>
                    <a:schemeClr val="tx1"/>
                  </a:solidFill>
                </a:rPr>
                <a:t>Step2</a:t>
              </a:r>
              <a:r>
                <a:rPr lang="ja-JP" altLang="en-US" sz="1100" dirty="0">
                  <a:solidFill>
                    <a:schemeClr val="tx1"/>
                  </a:solidFill>
                </a:rPr>
                <a:t>へ</a:t>
              </a:r>
              <a:endParaRPr kumimoji="1" lang="en-US" altLang="ja-JP" sz="1100" dirty="0">
                <a:solidFill>
                  <a:schemeClr val="tx1"/>
                </a:solidFill>
              </a:endParaRPr>
            </a:p>
          </p:txBody>
        </p:sp>
      </p:grpSp>
      <p:grpSp>
        <p:nvGrpSpPr>
          <p:cNvPr id="69" name="グループ化 68">
            <a:extLst>
              <a:ext uri="{FF2B5EF4-FFF2-40B4-BE49-F238E27FC236}">
                <a16:creationId xmlns:a16="http://schemas.microsoft.com/office/drawing/2014/main" id="{5E51153E-84B5-4D91-A2CB-38DECD601E99}"/>
              </a:ext>
            </a:extLst>
          </p:cNvPr>
          <p:cNvGrpSpPr/>
          <p:nvPr/>
        </p:nvGrpSpPr>
        <p:grpSpPr>
          <a:xfrm>
            <a:off x="4755438" y="1344559"/>
            <a:ext cx="1710698" cy="1434042"/>
            <a:chOff x="609600" y="3521321"/>
            <a:chExt cx="1503352" cy="1260229"/>
          </a:xfrm>
        </p:grpSpPr>
        <p:pic>
          <p:nvPicPr>
            <p:cNvPr id="70" name="図 69">
              <a:extLst>
                <a:ext uri="{FF2B5EF4-FFF2-40B4-BE49-F238E27FC236}">
                  <a16:creationId xmlns:a16="http://schemas.microsoft.com/office/drawing/2014/main" id="{5942FC72-055A-4BBB-9751-46CABB05CF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8511" y="3521321"/>
              <a:ext cx="1464441" cy="1245044"/>
            </a:xfrm>
            <a:prstGeom prst="rect">
              <a:avLst/>
            </a:prstGeom>
            <a:ln w="3175">
              <a:solidFill>
                <a:schemeClr val="tx1"/>
              </a:solidFill>
            </a:ln>
          </p:spPr>
        </p:pic>
        <p:sp>
          <p:nvSpPr>
            <p:cNvPr id="71" name="楕円 70">
              <a:extLst>
                <a:ext uri="{FF2B5EF4-FFF2-40B4-BE49-F238E27FC236}">
                  <a16:creationId xmlns:a16="http://schemas.microsoft.com/office/drawing/2014/main" id="{F40FC5E5-A08E-4C05-8BF8-2F3BFC114FA8}"/>
                </a:ext>
              </a:extLst>
            </p:cNvPr>
            <p:cNvSpPr/>
            <p:nvPr/>
          </p:nvSpPr>
          <p:spPr>
            <a:xfrm>
              <a:off x="609600" y="4552950"/>
              <a:ext cx="272431" cy="2286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四角形: 角を丸くする 71">
              <a:extLst>
                <a:ext uri="{FF2B5EF4-FFF2-40B4-BE49-F238E27FC236}">
                  <a16:creationId xmlns:a16="http://schemas.microsoft.com/office/drawing/2014/main" id="{F6A8F50F-EAFF-4C82-AD0B-8A5BA711A81D}"/>
                </a:ext>
              </a:extLst>
            </p:cNvPr>
            <p:cNvSpPr/>
            <p:nvPr/>
          </p:nvSpPr>
          <p:spPr>
            <a:xfrm>
              <a:off x="882032" y="3648170"/>
              <a:ext cx="498699" cy="170979"/>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四角形: 角を丸くする 72">
              <a:extLst>
                <a:ext uri="{FF2B5EF4-FFF2-40B4-BE49-F238E27FC236}">
                  <a16:creationId xmlns:a16="http://schemas.microsoft.com/office/drawing/2014/main" id="{5C3073CA-D443-49F7-99D3-0B51BE11062C}"/>
                </a:ext>
              </a:extLst>
            </p:cNvPr>
            <p:cNvSpPr/>
            <p:nvPr/>
          </p:nvSpPr>
          <p:spPr>
            <a:xfrm>
              <a:off x="933617" y="3819149"/>
              <a:ext cx="963656" cy="170979"/>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4" name="カギ線コネクタ 33">
              <a:extLst>
                <a:ext uri="{FF2B5EF4-FFF2-40B4-BE49-F238E27FC236}">
                  <a16:creationId xmlns:a16="http://schemas.microsoft.com/office/drawing/2014/main" id="{5771E7E1-741B-4166-AA85-D13B2B8A9ACF}"/>
                </a:ext>
              </a:extLst>
            </p:cNvPr>
            <p:cNvCxnSpPr>
              <a:cxnSpLocks/>
              <a:stCxn id="71" idx="0"/>
              <a:endCxn id="72" idx="1"/>
            </p:cNvCxnSpPr>
            <p:nvPr/>
          </p:nvCxnSpPr>
          <p:spPr>
            <a:xfrm rot="5400000" flipH="1" flipV="1">
              <a:off x="404279" y="4075197"/>
              <a:ext cx="819290" cy="136216"/>
            </a:xfrm>
            <a:prstGeom prst="bentConnector2">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5" name="カギ線コネクタ 33">
              <a:extLst>
                <a:ext uri="{FF2B5EF4-FFF2-40B4-BE49-F238E27FC236}">
                  <a16:creationId xmlns:a16="http://schemas.microsoft.com/office/drawing/2014/main" id="{D3943EC6-3123-4990-9C8E-5AE540D96992}"/>
                </a:ext>
              </a:extLst>
            </p:cNvPr>
            <p:cNvCxnSpPr>
              <a:cxnSpLocks/>
              <a:stCxn id="72" idx="3"/>
              <a:endCxn id="73" idx="3"/>
            </p:cNvCxnSpPr>
            <p:nvPr/>
          </p:nvCxnSpPr>
          <p:spPr>
            <a:xfrm>
              <a:off x="1380731" y="3733660"/>
              <a:ext cx="516542" cy="170979"/>
            </a:xfrm>
            <a:prstGeom prst="bentConnector3">
              <a:avLst>
                <a:gd name="adj1" fmla="val 131348"/>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6250E6CD-757B-414D-ADB1-2DF955AD0288}"/>
              </a:ext>
            </a:extLst>
          </p:cNvPr>
          <p:cNvGrpSpPr/>
          <p:nvPr/>
        </p:nvGrpSpPr>
        <p:grpSpPr>
          <a:xfrm>
            <a:off x="761555" y="3378265"/>
            <a:ext cx="3028715" cy="1512982"/>
            <a:chOff x="874680" y="3253383"/>
            <a:chExt cx="3028715" cy="1512982"/>
          </a:xfrm>
        </p:grpSpPr>
        <p:grpSp>
          <p:nvGrpSpPr>
            <p:cNvPr id="61" name="グループ化 60">
              <a:extLst>
                <a:ext uri="{FF2B5EF4-FFF2-40B4-BE49-F238E27FC236}">
                  <a16:creationId xmlns:a16="http://schemas.microsoft.com/office/drawing/2014/main" id="{363E10FF-C970-4FC8-8782-0314434DD411}"/>
                </a:ext>
              </a:extLst>
            </p:cNvPr>
            <p:cNvGrpSpPr/>
            <p:nvPr/>
          </p:nvGrpSpPr>
          <p:grpSpPr>
            <a:xfrm>
              <a:off x="874680" y="3253383"/>
              <a:ext cx="3028715" cy="1512982"/>
              <a:chOff x="573724" y="1959669"/>
              <a:chExt cx="1918661" cy="958459"/>
            </a:xfrm>
          </p:grpSpPr>
          <p:grpSp>
            <p:nvGrpSpPr>
              <p:cNvPr id="62" name="グループ化 61">
                <a:extLst>
                  <a:ext uri="{FF2B5EF4-FFF2-40B4-BE49-F238E27FC236}">
                    <a16:creationId xmlns:a16="http://schemas.microsoft.com/office/drawing/2014/main" id="{6BF037E9-1988-443E-812E-4AB2BEB96968}"/>
                  </a:ext>
                </a:extLst>
              </p:cNvPr>
              <p:cNvGrpSpPr/>
              <p:nvPr/>
            </p:nvGrpSpPr>
            <p:grpSpPr>
              <a:xfrm>
                <a:off x="573724" y="1959669"/>
                <a:ext cx="1918661" cy="958459"/>
                <a:chOff x="810051" y="1831302"/>
                <a:chExt cx="1918661" cy="958459"/>
              </a:xfrm>
            </p:grpSpPr>
            <p:pic>
              <p:nvPicPr>
                <p:cNvPr id="64" name="図 63">
                  <a:extLst>
                    <a:ext uri="{FF2B5EF4-FFF2-40B4-BE49-F238E27FC236}">
                      <a16:creationId xmlns:a16="http://schemas.microsoft.com/office/drawing/2014/main" id="{334FC08E-D638-4B98-B65C-C38270BFED6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10051" y="1831302"/>
                  <a:ext cx="1918661" cy="958459"/>
                </a:xfrm>
                <a:prstGeom prst="rect">
                  <a:avLst/>
                </a:prstGeom>
                <a:ln w="3175">
                  <a:solidFill>
                    <a:schemeClr val="tx1"/>
                  </a:solidFill>
                </a:ln>
              </p:spPr>
            </p:pic>
            <p:sp>
              <p:nvSpPr>
                <p:cNvPr id="65" name="四角形: 角を丸くする 64">
                  <a:extLst>
                    <a:ext uri="{FF2B5EF4-FFF2-40B4-BE49-F238E27FC236}">
                      <a16:creationId xmlns:a16="http://schemas.microsoft.com/office/drawing/2014/main" id="{04437EEC-8401-441D-9E2C-E1803B05F634}"/>
                    </a:ext>
                  </a:extLst>
                </p:cNvPr>
                <p:cNvSpPr/>
                <p:nvPr/>
              </p:nvSpPr>
              <p:spPr>
                <a:xfrm>
                  <a:off x="1682129" y="1979976"/>
                  <a:ext cx="614421" cy="188910"/>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65">
                  <a:extLst>
                    <a:ext uri="{FF2B5EF4-FFF2-40B4-BE49-F238E27FC236}">
                      <a16:creationId xmlns:a16="http://schemas.microsoft.com/office/drawing/2014/main" id="{5D782D09-CF84-4512-9233-196D17547022}"/>
                    </a:ext>
                  </a:extLst>
                </p:cNvPr>
                <p:cNvSpPr/>
                <p:nvPr/>
              </p:nvSpPr>
              <p:spPr>
                <a:xfrm>
                  <a:off x="1617059" y="2310448"/>
                  <a:ext cx="516541" cy="170979"/>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63" name="カギ線コネクタ 33">
                <a:extLst>
                  <a:ext uri="{FF2B5EF4-FFF2-40B4-BE49-F238E27FC236}">
                    <a16:creationId xmlns:a16="http://schemas.microsoft.com/office/drawing/2014/main" id="{66F14F30-A9C5-4F76-AB00-565B99DD6F7E}"/>
                  </a:ext>
                </a:extLst>
              </p:cNvPr>
              <p:cNvCxnSpPr>
                <a:cxnSpLocks/>
                <a:stCxn id="65" idx="1"/>
                <a:endCxn id="66" idx="1"/>
              </p:cNvCxnSpPr>
              <p:nvPr/>
            </p:nvCxnSpPr>
            <p:spPr>
              <a:xfrm rot="10800000" flipV="1">
                <a:off x="1380732" y="2202797"/>
                <a:ext cx="65070" cy="321507"/>
              </a:xfrm>
              <a:prstGeom prst="bentConnector3">
                <a:avLst>
                  <a:gd name="adj1" fmla="val 287367"/>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80" name="角丸四角形 6">
              <a:extLst>
                <a:ext uri="{FF2B5EF4-FFF2-40B4-BE49-F238E27FC236}">
                  <a16:creationId xmlns:a16="http://schemas.microsoft.com/office/drawing/2014/main" id="{3A1AC698-0673-488D-97BB-99C815FE6E9C}"/>
                </a:ext>
              </a:extLst>
            </p:cNvPr>
            <p:cNvSpPr/>
            <p:nvPr/>
          </p:nvSpPr>
          <p:spPr>
            <a:xfrm>
              <a:off x="3084681" y="3367986"/>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sp>
          <p:nvSpPr>
            <p:cNvPr id="81" name="角丸四角形 6">
              <a:extLst>
                <a:ext uri="{FF2B5EF4-FFF2-40B4-BE49-F238E27FC236}">
                  <a16:creationId xmlns:a16="http://schemas.microsoft.com/office/drawing/2014/main" id="{0A35B769-36FA-4710-A97E-589D1A473E54}"/>
                </a:ext>
              </a:extLst>
            </p:cNvPr>
            <p:cNvSpPr/>
            <p:nvPr/>
          </p:nvSpPr>
          <p:spPr>
            <a:xfrm>
              <a:off x="2863616" y="3928438"/>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sp>
        <p:nvSpPr>
          <p:cNvPr id="84" name="下矢印 11">
            <a:extLst>
              <a:ext uri="{FF2B5EF4-FFF2-40B4-BE49-F238E27FC236}">
                <a16:creationId xmlns:a16="http://schemas.microsoft.com/office/drawing/2014/main" id="{E9338419-26F7-461B-9BA6-F1312FBE272E}"/>
              </a:ext>
            </a:extLst>
          </p:cNvPr>
          <p:cNvSpPr/>
          <p:nvPr/>
        </p:nvSpPr>
        <p:spPr>
          <a:xfrm rot="16200000">
            <a:off x="4162730" y="3537759"/>
            <a:ext cx="515600" cy="640262"/>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5" name="図 84">
            <a:extLst>
              <a:ext uri="{FF2B5EF4-FFF2-40B4-BE49-F238E27FC236}">
                <a16:creationId xmlns:a16="http://schemas.microsoft.com/office/drawing/2014/main" id="{C0E14DB5-5371-497B-B717-8992205560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52719" y="894007"/>
            <a:ext cx="262775" cy="314073"/>
          </a:xfrm>
          <a:prstGeom prst="rect">
            <a:avLst/>
          </a:prstGeom>
        </p:spPr>
      </p:pic>
      <p:pic>
        <p:nvPicPr>
          <p:cNvPr id="86" name="図 85">
            <a:extLst>
              <a:ext uri="{FF2B5EF4-FFF2-40B4-BE49-F238E27FC236}">
                <a16:creationId xmlns:a16="http://schemas.microsoft.com/office/drawing/2014/main" id="{B583205B-28E9-4415-A269-323AC20161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5181" y="861477"/>
            <a:ext cx="340242" cy="340242"/>
          </a:xfrm>
          <a:prstGeom prst="rect">
            <a:avLst/>
          </a:prstGeom>
        </p:spPr>
      </p:pic>
      <p:grpSp>
        <p:nvGrpSpPr>
          <p:cNvPr id="4" name="グループ化 3">
            <a:extLst>
              <a:ext uri="{FF2B5EF4-FFF2-40B4-BE49-F238E27FC236}">
                <a16:creationId xmlns:a16="http://schemas.microsoft.com/office/drawing/2014/main" id="{0FAECF9A-D468-4516-8C3C-4EB73F67246B}"/>
              </a:ext>
            </a:extLst>
          </p:cNvPr>
          <p:cNvGrpSpPr/>
          <p:nvPr/>
        </p:nvGrpSpPr>
        <p:grpSpPr>
          <a:xfrm>
            <a:off x="6059366" y="1340888"/>
            <a:ext cx="2551942" cy="1440592"/>
            <a:chOff x="5933433" y="1530524"/>
            <a:chExt cx="2551942" cy="1440592"/>
          </a:xfrm>
        </p:grpSpPr>
        <p:sp>
          <p:nvSpPr>
            <p:cNvPr id="76" name="四角形吹き出し 34">
              <a:extLst>
                <a:ext uri="{FF2B5EF4-FFF2-40B4-BE49-F238E27FC236}">
                  <a16:creationId xmlns:a16="http://schemas.microsoft.com/office/drawing/2014/main" id="{E32ECADD-DB33-4381-8A2F-E7196B467F46}"/>
                </a:ext>
              </a:extLst>
            </p:cNvPr>
            <p:cNvSpPr/>
            <p:nvPr/>
          </p:nvSpPr>
          <p:spPr>
            <a:xfrm>
              <a:off x="5933433" y="1530524"/>
              <a:ext cx="2551942" cy="1440592"/>
            </a:xfrm>
            <a:custGeom>
              <a:avLst/>
              <a:gdLst>
                <a:gd name="connsiteX0" fmla="*/ 0 w 3505200"/>
                <a:gd name="connsiteY0" fmla="*/ 0 h 2209800"/>
                <a:gd name="connsiteX1" fmla="*/ 584200 w 3505200"/>
                <a:gd name="connsiteY1" fmla="*/ 0 h 2209800"/>
                <a:gd name="connsiteX2" fmla="*/ 584200 w 3505200"/>
                <a:gd name="connsiteY2" fmla="*/ 0 h 2209800"/>
                <a:gd name="connsiteX3" fmla="*/ 1460500 w 3505200"/>
                <a:gd name="connsiteY3" fmla="*/ 0 h 2209800"/>
                <a:gd name="connsiteX4" fmla="*/ 3505200 w 3505200"/>
                <a:gd name="connsiteY4" fmla="*/ 0 h 2209800"/>
                <a:gd name="connsiteX5" fmla="*/ 3505200 w 3505200"/>
                <a:gd name="connsiteY5" fmla="*/ 1289050 h 2209800"/>
                <a:gd name="connsiteX6" fmla="*/ 3505200 w 3505200"/>
                <a:gd name="connsiteY6" fmla="*/ 1289050 h 2209800"/>
                <a:gd name="connsiteX7" fmla="*/ 3505200 w 3505200"/>
                <a:gd name="connsiteY7" fmla="*/ 1841500 h 2209800"/>
                <a:gd name="connsiteX8" fmla="*/ 3505200 w 3505200"/>
                <a:gd name="connsiteY8" fmla="*/ 2209800 h 2209800"/>
                <a:gd name="connsiteX9" fmla="*/ 1460500 w 3505200"/>
                <a:gd name="connsiteY9" fmla="*/ 2209800 h 2209800"/>
                <a:gd name="connsiteX10" fmla="*/ 584200 w 3505200"/>
                <a:gd name="connsiteY10" fmla="*/ 2209800 h 2209800"/>
                <a:gd name="connsiteX11" fmla="*/ 584200 w 3505200"/>
                <a:gd name="connsiteY11" fmla="*/ 2209800 h 2209800"/>
                <a:gd name="connsiteX12" fmla="*/ 0 w 3505200"/>
                <a:gd name="connsiteY12" fmla="*/ 2209800 h 2209800"/>
                <a:gd name="connsiteX13" fmla="*/ 0 w 3505200"/>
                <a:gd name="connsiteY13" fmla="*/ 1841500 h 2209800"/>
                <a:gd name="connsiteX14" fmla="*/ -361421 w 3505200"/>
                <a:gd name="connsiteY14" fmla="*/ 1407024 h 2209800"/>
                <a:gd name="connsiteX15" fmla="*/ 0 w 3505200"/>
                <a:gd name="connsiteY15" fmla="*/ 1289050 h 2209800"/>
                <a:gd name="connsiteX16" fmla="*/ 0 w 3505200"/>
                <a:gd name="connsiteY16" fmla="*/ 0 h 2209800"/>
                <a:gd name="connsiteX0" fmla="*/ 361421 w 3866621"/>
                <a:gd name="connsiteY0" fmla="*/ 0 h 2209800"/>
                <a:gd name="connsiteX1" fmla="*/ 945621 w 3866621"/>
                <a:gd name="connsiteY1" fmla="*/ 0 h 2209800"/>
                <a:gd name="connsiteX2" fmla="*/ 945621 w 3866621"/>
                <a:gd name="connsiteY2" fmla="*/ 0 h 2209800"/>
                <a:gd name="connsiteX3" fmla="*/ 1821921 w 3866621"/>
                <a:gd name="connsiteY3" fmla="*/ 0 h 2209800"/>
                <a:gd name="connsiteX4" fmla="*/ 3866621 w 3866621"/>
                <a:gd name="connsiteY4" fmla="*/ 0 h 2209800"/>
                <a:gd name="connsiteX5" fmla="*/ 3866621 w 3866621"/>
                <a:gd name="connsiteY5" fmla="*/ 1289050 h 2209800"/>
                <a:gd name="connsiteX6" fmla="*/ 3866621 w 3866621"/>
                <a:gd name="connsiteY6" fmla="*/ 1289050 h 2209800"/>
                <a:gd name="connsiteX7" fmla="*/ 3866621 w 3866621"/>
                <a:gd name="connsiteY7" fmla="*/ 1841500 h 2209800"/>
                <a:gd name="connsiteX8" fmla="*/ 3866621 w 3866621"/>
                <a:gd name="connsiteY8" fmla="*/ 2209800 h 2209800"/>
                <a:gd name="connsiteX9" fmla="*/ 1821921 w 3866621"/>
                <a:gd name="connsiteY9" fmla="*/ 2209800 h 2209800"/>
                <a:gd name="connsiteX10" fmla="*/ 945621 w 3866621"/>
                <a:gd name="connsiteY10" fmla="*/ 2209800 h 2209800"/>
                <a:gd name="connsiteX11" fmla="*/ 945621 w 3866621"/>
                <a:gd name="connsiteY11" fmla="*/ 2209800 h 2209800"/>
                <a:gd name="connsiteX12" fmla="*/ 361421 w 3866621"/>
                <a:gd name="connsiteY12" fmla="*/ 2209800 h 2209800"/>
                <a:gd name="connsiteX13" fmla="*/ 361421 w 3866621"/>
                <a:gd name="connsiteY13" fmla="*/ 1841500 h 2209800"/>
                <a:gd name="connsiteX14" fmla="*/ 0 w 3866621"/>
                <a:gd name="connsiteY14" fmla="*/ 1407024 h 2209800"/>
                <a:gd name="connsiteX15" fmla="*/ 361421 w 3866621"/>
                <a:gd name="connsiteY15" fmla="*/ 1593850 h 2209800"/>
                <a:gd name="connsiteX16" fmla="*/ 361421 w 3866621"/>
                <a:gd name="connsiteY16" fmla="*/ 0 h 2209800"/>
                <a:gd name="connsiteX0" fmla="*/ 705281 w 4210481"/>
                <a:gd name="connsiteY0" fmla="*/ 0 h 2209800"/>
                <a:gd name="connsiteX1" fmla="*/ 1289481 w 4210481"/>
                <a:gd name="connsiteY1" fmla="*/ 0 h 2209800"/>
                <a:gd name="connsiteX2" fmla="*/ 1289481 w 4210481"/>
                <a:gd name="connsiteY2" fmla="*/ 0 h 2209800"/>
                <a:gd name="connsiteX3" fmla="*/ 2165781 w 4210481"/>
                <a:gd name="connsiteY3" fmla="*/ 0 h 2209800"/>
                <a:gd name="connsiteX4" fmla="*/ 4210481 w 4210481"/>
                <a:gd name="connsiteY4" fmla="*/ 0 h 2209800"/>
                <a:gd name="connsiteX5" fmla="*/ 4210481 w 4210481"/>
                <a:gd name="connsiteY5" fmla="*/ 1289050 h 2209800"/>
                <a:gd name="connsiteX6" fmla="*/ 4210481 w 4210481"/>
                <a:gd name="connsiteY6" fmla="*/ 1289050 h 2209800"/>
                <a:gd name="connsiteX7" fmla="*/ 4210481 w 4210481"/>
                <a:gd name="connsiteY7" fmla="*/ 1841500 h 2209800"/>
                <a:gd name="connsiteX8" fmla="*/ 4210481 w 4210481"/>
                <a:gd name="connsiteY8" fmla="*/ 2209800 h 2209800"/>
                <a:gd name="connsiteX9" fmla="*/ 2165781 w 4210481"/>
                <a:gd name="connsiteY9" fmla="*/ 2209800 h 2209800"/>
                <a:gd name="connsiteX10" fmla="*/ 1289481 w 4210481"/>
                <a:gd name="connsiteY10" fmla="*/ 2209800 h 2209800"/>
                <a:gd name="connsiteX11" fmla="*/ 1289481 w 4210481"/>
                <a:gd name="connsiteY11" fmla="*/ 2209800 h 2209800"/>
                <a:gd name="connsiteX12" fmla="*/ 705281 w 4210481"/>
                <a:gd name="connsiteY12" fmla="*/ 2209800 h 2209800"/>
                <a:gd name="connsiteX13" fmla="*/ 705281 w 4210481"/>
                <a:gd name="connsiteY13" fmla="*/ 1841500 h 2209800"/>
                <a:gd name="connsiteX14" fmla="*/ 1 w 4210481"/>
                <a:gd name="connsiteY14" fmla="*/ 1382101 h 2209800"/>
                <a:gd name="connsiteX15" fmla="*/ 705281 w 4210481"/>
                <a:gd name="connsiteY15" fmla="*/ 1593850 h 2209800"/>
                <a:gd name="connsiteX16" fmla="*/ 705281 w 4210481"/>
                <a:gd name="connsiteY16" fmla="*/ 0 h 2209800"/>
                <a:gd name="connsiteX0" fmla="*/ 1026973 w 4532173"/>
                <a:gd name="connsiteY0" fmla="*/ 0 h 2209800"/>
                <a:gd name="connsiteX1" fmla="*/ 1611173 w 4532173"/>
                <a:gd name="connsiteY1" fmla="*/ 0 h 2209800"/>
                <a:gd name="connsiteX2" fmla="*/ 1611173 w 4532173"/>
                <a:gd name="connsiteY2" fmla="*/ 0 h 2209800"/>
                <a:gd name="connsiteX3" fmla="*/ 2487473 w 4532173"/>
                <a:gd name="connsiteY3" fmla="*/ 0 h 2209800"/>
                <a:gd name="connsiteX4" fmla="*/ 4532173 w 4532173"/>
                <a:gd name="connsiteY4" fmla="*/ 0 h 2209800"/>
                <a:gd name="connsiteX5" fmla="*/ 4532173 w 4532173"/>
                <a:gd name="connsiteY5" fmla="*/ 1289050 h 2209800"/>
                <a:gd name="connsiteX6" fmla="*/ 4532173 w 4532173"/>
                <a:gd name="connsiteY6" fmla="*/ 1289050 h 2209800"/>
                <a:gd name="connsiteX7" fmla="*/ 4532173 w 4532173"/>
                <a:gd name="connsiteY7" fmla="*/ 1841500 h 2209800"/>
                <a:gd name="connsiteX8" fmla="*/ 4532173 w 4532173"/>
                <a:gd name="connsiteY8" fmla="*/ 2209800 h 2209800"/>
                <a:gd name="connsiteX9" fmla="*/ 2487473 w 4532173"/>
                <a:gd name="connsiteY9" fmla="*/ 2209800 h 2209800"/>
                <a:gd name="connsiteX10" fmla="*/ 1611173 w 4532173"/>
                <a:gd name="connsiteY10" fmla="*/ 2209800 h 2209800"/>
                <a:gd name="connsiteX11" fmla="*/ 1611173 w 4532173"/>
                <a:gd name="connsiteY11" fmla="*/ 2209800 h 2209800"/>
                <a:gd name="connsiteX12" fmla="*/ 1026973 w 4532173"/>
                <a:gd name="connsiteY12" fmla="*/ 2209800 h 2209800"/>
                <a:gd name="connsiteX13" fmla="*/ 1026973 w 4532173"/>
                <a:gd name="connsiteY13" fmla="*/ 1841500 h 2209800"/>
                <a:gd name="connsiteX14" fmla="*/ 0 w 4532173"/>
                <a:gd name="connsiteY14" fmla="*/ 2136593 h 2209800"/>
                <a:gd name="connsiteX15" fmla="*/ 1026973 w 4532173"/>
                <a:gd name="connsiteY15" fmla="*/ 1593850 h 2209800"/>
                <a:gd name="connsiteX16" fmla="*/ 1026973 w 4532173"/>
                <a:gd name="connsiteY16" fmla="*/ 0 h 2209800"/>
                <a:gd name="connsiteX0" fmla="*/ 890223 w 4395423"/>
                <a:gd name="connsiteY0" fmla="*/ 0 h 2382679"/>
                <a:gd name="connsiteX1" fmla="*/ 1474423 w 4395423"/>
                <a:gd name="connsiteY1" fmla="*/ 0 h 2382679"/>
                <a:gd name="connsiteX2" fmla="*/ 1474423 w 4395423"/>
                <a:gd name="connsiteY2" fmla="*/ 0 h 2382679"/>
                <a:gd name="connsiteX3" fmla="*/ 2350723 w 4395423"/>
                <a:gd name="connsiteY3" fmla="*/ 0 h 2382679"/>
                <a:gd name="connsiteX4" fmla="*/ 4395423 w 4395423"/>
                <a:gd name="connsiteY4" fmla="*/ 0 h 2382679"/>
                <a:gd name="connsiteX5" fmla="*/ 4395423 w 4395423"/>
                <a:gd name="connsiteY5" fmla="*/ 1289050 h 2382679"/>
                <a:gd name="connsiteX6" fmla="*/ 4395423 w 4395423"/>
                <a:gd name="connsiteY6" fmla="*/ 1289050 h 2382679"/>
                <a:gd name="connsiteX7" fmla="*/ 4395423 w 4395423"/>
                <a:gd name="connsiteY7" fmla="*/ 1841500 h 2382679"/>
                <a:gd name="connsiteX8" fmla="*/ 4395423 w 4395423"/>
                <a:gd name="connsiteY8" fmla="*/ 2209800 h 2382679"/>
                <a:gd name="connsiteX9" fmla="*/ 2350723 w 4395423"/>
                <a:gd name="connsiteY9" fmla="*/ 2209800 h 2382679"/>
                <a:gd name="connsiteX10" fmla="*/ 1474423 w 4395423"/>
                <a:gd name="connsiteY10" fmla="*/ 2209800 h 2382679"/>
                <a:gd name="connsiteX11" fmla="*/ 1474423 w 4395423"/>
                <a:gd name="connsiteY11" fmla="*/ 2209800 h 2382679"/>
                <a:gd name="connsiteX12" fmla="*/ 890223 w 4395423"/>
                <a:gd name="connsiteY12" fmla="*/ 2209800 h 2382679"/>
                <a:gd name="connsiteX13" fmla="*/ 890223 w 4395423"/>
                <a:gd name="connsiteY13" fmla="*/ 1841500 h 2382679"/>
                <a:gd name="connsiteX14" fmla="*/ 0 w 4395423"/>
                <a:gd name="connsiteY14" fmla="*/ 2382679 h 2382679"/>
                <a:gd name="connsiteX15" fmla="*/ 890223 w 4395423"/>
                <a:gd name="connsiteY15" fmla="*/ 1593850 h 2382679"/>
                <a:gd name="connsiteX16" fmla="*/ 890223 w 4395423"/>
                <a:gd name="connsiteY16" fmla="*/ 0 h 2382679"/>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593850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381185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713901 h 2209800"/>
                <a:gd name="connsiteX14" fmla="*/ 0 w 4347077"/>
                <a:gd name="connsiteY14" fmla="*/ 2116847 h 2209800"/>
                <a:gd name="connsiteX15" fmla="*/ 841877 w 4347077"/>
                <a:gd name="connsiteY15" fmla="*/ 1381185 h 2209800"/>
                <a:gd name="connsiteX16" fmla="*/ 841877 w 4347077"/>
                <a:gd name="connsiteY16" fmla="*/ 0 h 2209800"/>
                <a:gd name="connsiteX0" fmla="*/ 745186 w 4250386"/>
                <a:gd name="connsiteY0" fmla="*/ 0 h 2276346"/>
                <a:gd name="connsiteX1" fmla="*/ 1329386 w 4250386"/>
                <a:gd name="connsiteY1" fmla="*/ 0 h 2276346"/>
                <a:gd name="connsiteX2" fmla="*/ 1329386 w 4250386"/>
                <a:gd name="connsiteY2" fmla="*/ 0 h 2276346"/>
                <a:gd name="connsiteX3" fmla="*/ 2205686 w 4250386"/>
                <a:gd name="connsiteY3" fmla="*/ 0 h 2276346"/>
                <a:gd name="connsiteX4" fmla="*/ 4250386 w 4250386"/>
                <a:gd name="connsiteY4" fmla="*/ 0 h 2276346"/>
                <a:gd name="connsiteX5" fmla="*/ 4250386 w 4250386"/>
                <a:gd name="connsiteY5" fmla="*/ 1289050 h 2276346"/>
                <a:gd name="connsiteX6" fmla="*/ 4250386 w 4250386"/>
                <a:gd name="connsiteY6" fmla="*/ 1289050 h 2276346"/>
                <a:gd name="connsiteX7" fmla="*/ 4250386 w 4250386"/>
                <a:gd name="connsiteY7" fmla="*/ 1841500 h 2276346"/>
                <a:gd name="connsiteX8" fmla="*/ 4250386 w 4250386"/>
                <a:gd name="connsiteY8" fmla="*/ 2209800 h 2276346"/>
                <a:gd name="connsiteX9" fmla="*/ 2205686 w 4250386"/>
                <a:gd name="connsiteY9" fmla="*/ 2209800 h 2276346"/>
                <a:gd name="connsiteX10" fmla="*/ 1329386 w 4250386"/>
                <a:gd name="connsiteY10" fmla="*/ 2209800 h 2276346"/>
                <a:gd name="connsiteX11" fmla="*/ 1329386 w 4250386"/>
                <a:gd name="connsiteY11" fmla="*/ 2209800 h 2276346"/>
                <a:gd name="connsiteX12" fmla="*/ 745186 w 4250386"/>
                <a:gd name="connsiteY12" fmla="*/ 2209800 h 2276346"/>
                <a:gd name="connsiteX13" fmla="*/ 745186 w 4250386"/>
                <a:gd name="connsiteY13" fmla="*/ 1713901 h 2276346"/>
                <a:gd name="connsiteX14" fmla="*/ 0 w 4250386"/>
                <a:gd name="connsiteY14" fmla="*/ 2276346 h 2276346"/>
                <a:gd name="connsiteX15" fmla="*/ 745186 w 4250386"/>
                <a:gd name="connsiteY15" fmla="*/ 1381185 h 2276346"/>
                <a:gd name="connsiteX16" fmla="*/ 745186 w 4250386"/>
                <a:gd name="connsiteY16" fmla="*/ 0 h 2276346"/>
                <a:gd name="connsiteX0" fmla="*/ 733259 w 4238459"/>
                <a:gd name="connsiteY0" fmla="*/ 0 h 2209799"/>
                <a:gd name="connsiteX1" fmla="*/ 1317459 w 4238459"/>
                <a:gd name="connsiteY1" fmla="*/ 0 h 2209799"/>
                <a:gd name="connsiteX2" fmla="*/ 1317459 w 4238459"/>
                <a:gd name="connsiteY2" fmla="*/ 0 h 2209799"/>
                <a:gd name="connsiteX3" fmla="*/ 2193759 w 4238459"/>
                <a:gd name="connsiteY3" fmla="*/ 0 h 2209799"/>
                <a:gd name="connsiteX4" fmla="*/ 4238459 w 4238459"/>
                <a:gd name="connsiteY4" fmla="*/ 0 h 2209799"/>
                <a:gd name="connsiteX5" fmla="*/ 4238459 w 4238459"/>
                <a:gd name="connsiteY5" fmla="*/ 1289050 h 2209799"/>
                <a:gd name="connsiteX6" fmla="*/ 4238459 w 4238459"/>
                <a:gd name="connsiteY6" fmla="*/ 1289050 h 2209799"/>
                <a:gd name="connsiteX7" fmla="*/ 4238459 w 4238459"/>
                <a:gd name="connsiteY7" fmla="*/ 1841500 h 2209799"/>
                <a:gd name="connsiteX8" fmla="*/ 4238459 w 4238459"/>
                <a:gd name="connsiteY8" fmla="*/ 2209800 h 2209799"/>
                <a:gd name="connsiteX9" fmla="*/ 2193759 w 4238459"/>
                <a:gd name="connsiteY9" fmla="*/ 2209800 h 2209799"/>
                <a:gd name="connsiteX10" fmla="*/ 1317459 w 4238459"/>
                <a:gd name="connsiteY10" fmla="*/ 2209800 h 2209799"/>
                <a:gd name="connsiteX11" fmla="*/ 1317459 w 4238459"/>
                <a:gd name="connsiteY11" fmla="*/ 2209800 h 2209799"/>
                <a:gd name="connsiteX12" fmla="*/ 733259 w 4238459"/>
                <a:gd name="connsiteY12" fmla="*/ 2209800 h 2209799"/>
                <a:gd name="connsiteX13" fmla="*/ 733259 w 4238459"/>
                <a:gd name="connsiteY13" fmla="*/ 1713901 h 2209799"/>
                <a:gd name="connsiteX14" fmla="*/ 0 w 4238459"/>
                <a:gd name="connsiteY14" fmla="*/ 2086496 h 2209799"/>
                <a:gd name="connsiteX15" fmla="*/ 733259 w 4238459"/>
                <a:gd name="connsiteY15" fmla="*/ 1381185 h 2209799"/>
                <a:gd name="connsiteX16" fmla="*/ 733259 w 4238459"/>
                <a:gd name="connsiteY16" fmla="*/ 0 h 2209799"/>
                <a:gd name="connsiteX0" fmla="*/ 888300 w 4393500"/>
                <a:gd name="connsiteY0" fmla="*/ 0 h 2209801"/>
                <a:gd name="connsiteX1" fmla="*/ 1472500 w 4393500"/>
                <a:gd name="connsiteY1" fmla="*/ 0 h 2209801"/>
                <a:gd name="connsiteX2" fmla="*/ 1472500 w 4393500"/>
                <a:gd name="connsiteY2" fmla="*/ 0 h 2209801"/>
                <a:gd name="connsiteX3" fmla="*/ 2348800 w 4393500"/>
                <a:gd name="connsiteY3" fmla="*/ 0 h 2209801"/>
                <a:gd name="connsiteX4" fmla="*/ 4393500 w 4393500"/>
                <a:gd name="connsiteY4" fmla="*/ 0 h 2209801"/>
                <a:gd name="connsiteX5" fmla="*/ 4393500 w 4393500"/>
                <a:gd name="connsiteY5" fmla="*/ 1289050 h 2209801"/>
                <a:gd name="connsiteX6" fmla="*/ 4393500 w 4393500"/>
                <a:gd name="connsiteY6" fmla="*/ 1289050 h 2209801"/>
                <a:gd name="connsiteX7" fmla="*/ 4393500 w 4393500"/>
                <a:gd name="connsiteY7" fmla="*/ 1841500 h 2209801"/>
                <a:gd name="connsiteX8" fmla="*/ 4393500 w 4393500"/>
                <a:gd name="connsiteY8" fmla="*/ 2209800 h 2209801"/>
                <a:gd name="connsiteX9" fmla="*/ 2348800 w 4393500"/>
                <a:gd name="connsiteY9" fmla="*/ 2209800 h 2209801"/>
                <a:gd name="connsiteX10" fmla="*/ 1472500 w 4393500"/>
                <a:gd name="connsiteY10" fmla="*/ 2209800 h 2209801"/>
                <a:gd name="connsiteX11" fmla="*/ 1472500 w 4393500"/>
                <a:gd name="connsiteY11" fmla="*/ 2209800 h 2209801"/>
                <a:gd name="connsiteX12" fmla="*/ 888300 w 4393500"/>
                <a:gd name="connsiteY12" fmla="*/ 2209800 h 2209801"/>
                <a:gd name="connsiteX13" fmla="*/ 888300 w 4393500"/>
                <a:gd name="connsiteY13" fmla="*/ 1713901 h 2209801"/>
                <a:gd name="connsiteX14" fmla="*/ 0 w 4393500"/>
                <a:gd name="connsiteY14" fmla="*/ 938877 h 2209801"/>
                <a:gd name="connsiteX15" fmla="*/ 888300 w 4393500"/>
                <a:gd name="connsiteY15" fmla="*/ 1381185 h 2209801"/>
                <a:gd name="connsiteX16" fmla="*/ 888300 w 4393500"/>
                <a:gd name="connsiteY16" fmla="*/ 0 h 220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3500" h="2209801">
                  <a:moveTo>
                    <a:pt x="888300" y="0"/>
                  </a:moveTo>
                  <a:lnTo>
                    <a:pt x="1472500" y="0"/>
                  </a:lnTo>
                  <a:lnTo>
                    <a:pt x="1472500" y="0"/>
                  </a:lnTo>
                  <a:lnTo>
                    <a:pt x="2348800" y="0"/>
                  </a:lnTo>
                  <a:lnTo>
                    <a:pt x="4393500" y="0"/>
                  </a:lnTo>
                  <a:lnTo>
                    <a:pt x="4393500" y="1289050"/>
                  </a:lnTo>
                  <a:lnTo>
                    <a:pt x="4393500" y="1289050"/>
                  </a:lnTo>
                  <a:lnTo>
                    <a:pt x="4393500" y="1841500"/>
                  </a:lnTo>
                  <a:lnTo>
                    <a:pt x="4393500" y="2209800"/>
                  </a:lnTo>
                  <a:lnTo>
                    <a:pt x="2348800" y="2209800"/>
                  </a:lnTo>
                  <a:lnTo>
                    <a:pt x="1472500" y="2209800"/>
                  </a:lnTo>
                  <a:lnTo>
                    <a:pt x="1472500" y="2209800"/>
                  </a:lnTo>
                  <a:lnTo>
                    <a:pt x="888300" y="2209800"/>
                  </a:lnTo>
                  <a:lnTo>
                    <a:pt x="888300" y="1713901"/>
                  </a:lnTo>
                  <a:lnTo>
                    <a:pt x="0" y="938877"/>
                  </a:lnTo>
                  <a:lnTo>
                    <a:pt x="888300" y="1381185"/>
                  </a:lnTo>
                  <a:lnTo>
                    <a:pt x="888300"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a:extLst>
                <a:ext uri="{FF2B5EF4-FFF2-40B4-BE49-F238E27FC236}">
                  <a16:creationId xmlns:a16="http://schemas.microsoft.com/office/drawing/2014/main" id="{F770FA5F-EE74-4A69-852F-29C4969FC1D0}"/>
                </a:ext>
              </a:extLst>
            </p:cNvPr>
            <p:cNvGrpSpPr/>
            <p:nvPr/>
          </p:nvGrpSpPr>
          <p:grpSpPr>
            <a:xfrm>
              <a:off x="6540030" y="1600251"/>
              <a:ext cx="1866683" cy="1274808"/>
              <a:chOff x="1371600" y="2495550"/>
              <a:chExt cx="3124200" cy="2133600"/>
            </a:xfrm>
          </p:grpSpPr>
          <p:pic>
            <p:nvPicPr>
              <p:cNvPr id="78" name="Picture 2">
                <a:extLst>
                  <a:ext uri="{FF2B5EF4-FFF2-40B4-BE49-F238E27FC236}">
                    <a16:creationId xmlns:a16="http://schemas.microsoft.com/office/drawing/2014/main" id="{E3DB2FEC-3E48-4BE4-83D2-630B9521280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371600" y="2495550"/>
                <a:ext cx="3124200" cy="21336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角丸四角形 6">
                <a:extLst>
                  <a:ext uri="{FF2B5EF4-FFF2-40B4-BE49-F238E27FC236}">
                    <a16:creationId xmlns:a16="http://schemas.microsoft.com/office/drawing/2014/main" id="{E05A8306-880A-4BDD-8BAD-B81D5B728011}"/>
                  </a:ext>
                </a:extLst>
              </p:cNvPr>
              <p:cNvSpPr/>
              <p:nvPr/>
            </p:nvSpPr>
            <p:spPr>
              <a:xfrm>
                <a:off x="1468813" y="2980975"/>
                <a:ext cx="700719" cy="586912"/>
              </a:xfrm>
              <a:prstGeom prst="roundRect">
                <a:avLst>
                  <a:gd name="adj" fmla="val 29924"/>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角丸四角形 6">
              <a:extLst>
                <a:ext uri="{FF2B5EF4-FFF2-40B4-BE49-F238E27FC236}">
                  <a16:creationId xmlns:a16="http://schemas.microsoft.com/office/drawing/2014/main" id="{282CFF27-D474-490F-A2E7-4A27E96E7E4E}"/>
                </a:ext>
              </a:extLst>
            </p:cNvPr>
            <p:cNvSpPr/>
            <p:nvPr/>
          </p:nvSpPr>
          <p:spPr>
            <a:xfrm>
              <a:off x="6863411" y="1747633"/>
              <a:ext cx="609960" cy="210572"/>
            </a:xfrm>
            <a:prstGeom prst="roundRect">
              <a:avLst>
                <a:gd name="adj" fmla="val 22698"/>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sp>
        <p:nvSpPr>
          <p:cNvPr id="88" name="下矢印 11">
            <a:extLst>
              <a:ext uri="{FF2B5EF4-FFF2-40B4-BE49-F238E27FC236}">
                <a16:creationId xmlns:a16="http://schemas.microsoft.com/office/drawing/2014/main" id="{372094AE-5782-440F-B933-E60F6056BCCE}"/>
              </a:ext>
            </a:extLst>
          </p:cNvPr>
          <p:cNvSpPr/>
          <p:nvPr/>
        </p:nvSpPr>
        <p:spPr>
          <a:xfrm>
            <a:off x="6282230" y="2697651"/>
            <a:ext cx="515600" cy="374641"/>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四角形: 角を丸くする 88">
            <a:extLst>
              <a:ext uri="{FF2B5EF4-FFF2-40B4-BE49-F238E27FC236}">
                <a16:creationId xmlns:a16="http://schemas.microsoft.com/office/drawing/2014/main" id="{DBD9EC54-5720-4755-94CE-A43B4E97976B}"/>
              </a:ext>
            </a:extLst>
          </p:cNvPr>
          <p:cNvSpPr/>
          <p:nvPr/>
        </p:nvSpPr>
        <p:spPr>
          <a:xfrm>
            <a:off x="4636645" y="3008710"/>
            <a:ext cx="3534197" cy="23751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ja-JP" altLang="en-US" sz="1200" dirty="0">
                <a:solidFill>
                  <a:srgbClr val="0E71EB"/>
                </a:solidFill>
              </a:rPr>
              <a:t>新規ミーティングがスタート</a:t>
            </a:r>
            <a:endParaRPr kumimoji="1" lang="en-US" altLang="ja-JP" sz="1200" dirty="0">
              <a:solidFill>
                <a:srgbClr val="0E71EB"/>
              </a:solidFill>
            </a:endParaRPr>
          </a:p>
          <a:p>
            <a:endParaRPr kumimoji="1" lang="en-US" altLang="ja-JP" sz="1200" dirty="0">
              <a:solidFill>
                <a:schemeClr val="tx1"/>
              </a:solidFill>
            </a:endParaRPr>
          </a:p>
        </p:txBody>
      </p:sp>
      <p:sp>
        <p:nvSpPr>
          <p:cNvPr id="54" name="下矢印 11">
            <a:extLst>
              <a:ext uri="{FF2B5EF4-FFF2-40B4-BE49-F238E27FC236}">
                <a16:creationId xmlns:a16="http://schemas.microsoft.com/office/drawing/2014/main" id="{AE8AC4AF-E1FA-4100-AB0D-16F866BBBA78}"/>
              </a:ext>
            </a:extLst>
          </p:cNvPr>
          <p:cNvSpPr/>
          <p:nvPr/>
        </p:nvSpPr>
        <p:spPr>
          <a:xfrm>
            <a:off x="605308" y="2118416"/>
            <a:ext cx="2107421" cy="902102"/>
          </a:xfrm>
          <a:prstGeom prst="downArrowCallout">
            <a:avLst>
              <a:gd name="adj1" fmla="val 25000"/>
              <a:gd name="adj2" fmla="val 33870"/>
              <a:gd name="adj3" fmla="val 29223"/>
              <a:gd name="adj4" fmla="val 52164"/>
            </a:avLst>
          </a:prstGeom>
          <a:solidFill>
            <a:srgbClr val="DDFFFF"/>
          </a:solidFill>
          <a:ln w="127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rgbClr val="0E71EB"/>
                </a:solidFill>
              </a:rPr>
              <a:t>【Zoom</a:t>
            </a:r>
            <a:r>
              <a:rPr lang="ja-JP" altLang="en-US" sz="1200" dirty="0">
                <a:solidFill>
                  <a:srgbClr val="0E71EB"/>
                </a:solidFill>
              </a:rPr>
              <a:t>ウェブサイトから開く場合</a:t>
            </a:r>
            <a:r>
              <a:rPr lang="en-US" altLang="ja-JP" sz="1200" dirty="0">
                <a:solidFill>
                  <a:srgbClr val="0E71EB"/>
                </a:solidFill>
              </a:rPr>
              <a:t>】</a:t>
            </a:r>
            <a:endParaRPr lang="en-US" altLang="ja-JP" sz="1200" dirty="0">
              <a:solidFill>
                <a:schemeClr val="tx1"/>
              </a:solidFill>
            </a:endParaRPr>
          </a:p>
        </p:txBody>
      </p:sp>
      <p:sp>
        <p:nvSpPr>
          <p:cNvPr id="55" name="下矢印 11">
            <a:extLst>
              <a:ext uri="{FF2B5EF4-FFF2-40B4-BE49-F238E27FC236}">
                <a16:creationId xmlns:a16="http://schemas.microsoft.com/office/drawing/2014/main" id="{43D0F5B5-A051-4F1B-B367-5031AC1114AE}"/>
              </a:ext>
            </a:extLst>
          </p:cNvPr>
          <p:cNvSpPr/>
          <p:nvPr/>
        </p:nvSpPr>
        <p:spPr>
          <a:xfrm>
            <a:off x="2782587" y="2118416"/>
            <a:ext cx="1972851" cy="464549"/>
          </a:xfrm>
          <a:prstGeom prst="rightArrowCallout">
            <a:avLst>
              <a:gd name="adj1" fmla="val 38764"/>
              <a:gd name="adj2" fmla="val 46324"/>
              <a:gd name="adj3" fmla="val 52884"/>
              <a:gd name="adj4" fmla="val 76333"/>
            </a:avLst>
          </a:prstGeom>
          <a:solidFill>
            <a:srgbClr val="DDFFFF"/>
          </a:solidFill>
          <a:ln w="127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a:solidFill>
                  <a:srgbClr val="0E71EB"/>
                </a:solidFill>
              </a:rPr>
              <a:t>【</a:t>
            </a:r>
            <a:r>
              <a:rPr lang="ja-JP" altLang="en-US" sz="1200" dirty="0">
                <a:solidFill>
                  <a:srgbClr val="0E71EB"/>
                </a:solidFill>
              </a:rPr>
              <a:t>アプリから開く場合</a:t>
            </a:r>
            <a:r>
              <a:rPr lang="en-US" altLang="ja-JP" sz="1200" dirty="0">
                <a:solidFill>
                  <a:srgbClr val="0E71EB"/>
                </a:solidFill>
              </a:rPr>
              <a:t>】</a:t>
            </a:r>
            <a:endParaRPr lang="en-US" altLang="ja-JP" sz="1200" dirty="0">
              <a:solidFill>
                <a:schemeClr val="tx1"/>
              </a:solidFill>
            </a:endParaRPr>
          </a:p>
        </p:txBody>
      </p:sp>
      <p:sp>
        <p:nvSpPr>
          <p:cNvPr id="3" name="スライド番号プレースホルダー 2">
            <a:extLst>
              <a:ext uri="{FF2B5EF4-FFF2-40B4-BE49-F238E27FC236}">
                <a16:creationId xmlns:a16="http://schemas.microsoft.com/office/drawing/2014/main" id="{5F85BBA4-0FAA-4117-8CC2-7E921ED7C024}"/>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10</a:t>
            </a:fld>
            <a:endParaRPr lang="en-US" altLang="ja-JP" spc="-5" dirty="0"/>
          </a:p>
        </p:txBody>
      </p:sp>
      <p:pic>
        <p:nvPicPr>
          <p:cNvPr id="13" name="図 12">
            <a:extLst>
              <a:ext uri="{FF2B5EF4-FFF2-40B4-BE49-F238E27FC236}">
                <a16:creationId xmlns:a16="http://schemas.microsoft.com/office/drawing/2014/main" id="{91B13CF8-BC64-441D-BA0B-7BE51A86D1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490" t="12003" r="33477" b="28556"/>
          <a:stretch/>
        </p:blipFill>
        <p:spPr>
          <a:xfrm>
            <a:off x="4800600" y="3286748"/>
            <a:ext cx="1732768" cy="1181946"/>
          </a:xfrm>
          <a:prstGeom prst="rect">
            <a:avLst/>
          </a:prstGeom>
          <a:ln w="3175">
            <a:solidFill>
              <a:schemeClr val="tx1"/>
            </a:solidFill>
          </a:ln>
        </p:spPr>
      </p:pic>
      <p:pic>
        <p:nvPicPr>
          <p:cNvPr id="15" name="図 14">
            <a:extLst>
              <a:ext uri="{FF2B5EF4-FFF2-40B4-BE49-F238E27FC236}">
                <a16:creationId xmlns:a16="http://schemas.microsoft.com/office/drawing/2014/main" id="{1704855E-79FB-4EA1-BBB3-92AC790331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59939" y="3741941"/>
            <a:ext cx="638735" cy="396694"/>
          </a:xfrm>
          <a:prstGeom prst="rect">
            <a:avLst/>
          </a:prstGeom>
          <a:ln w="3175">
            <a:solidFill>
              <a:schemeClr val="tx1"/>
            </a:solidFill>
          </a:ln>
        </p:spPr>
      </p:pic>
      <p:grpSp>
        <p:nvGrpSpPr>
          <p:cNvPr id="17" name="グループ化 16">
            <a:extLst>
              <a:ext uri="{FF2B5EF4-FFF2-40B4-BE49-F238E27FC236}">
                <a16:creationId xmlns:a16="http://schemas.microsoft.com/office/drawing/2014/main" id="{B8CB8AD1-FBB7-4CEB-B36D-9A2428B4CBF7}"/>
              </a:ext>
            </a:extLst>
          </p:cNvPr>
          <p:cNvGrpSpPr/>
          <p:nvPr/>
        </p:nvGrpSpPr>
        <p:grpSpPr>
          <a:xfrm>
            <a:off x="5966818" y="3098271"/>
            <a:ext cx="2719982" cy="1306253"/>
            <a:chOff x="5878014" y="3098271"/>
            <a:chExt cx="2719982" cy="1306253"/>
          </a:xfrm>
        </p:grpSpPr>
        <p:sp>
          <p:nvSpPr>
            <p:cNvPr id="68" name="四角形吹き出し 34">
              <a:extLst>
                <a:ext uri="{FF2B5EF4-FFF2-40B4-BE49-F238E27FC236}">
                  <a16:creationId xmlns:a16="http://schemas.microsoft.com/office/drawing/2014/main" id="{EE3D6C5F-0F0E-4557-87FE-9B3DD0B0BB87}"/>
                </a:ext>
              </a:extLst>
            </p:cNvPr>
            <p:cNvSpPr/>
            <p:nvPr/>
          </p:nvSpPr>
          <p:spPr>
            <a:xfrm>
              <a:off x="5878014" y="3098271"/>
              <a:ext cx="2719981" cy="1306253"/>
            </a:xfrm>
            <a:custGeom>
              <a:avLst/>
              <a:gdLst>
                <a:gd name="connsiteX0" fmla="*/ 0 w 3505200"/>
                <a:gd name="connsiteY0" fmla="*/ 0 h 2209800"/>
                <a:gd name="connsiteX1" fmla="*/ 584200 w 3505200"/>
                <a:gd name="connsiteY1" fmla="*/ 0 h 2209800"/>
                <a:gd name="connsiteX2" fmla="*/ 584200 w 3505200"/>
                <a:gd name="connsiteY2" fmla="*/ 0 h 2209800"/>
                <a:gd name="connsiteX3" fmla="*/ 1460500 w 3505200"/>
                <a:gd name="connsiteY3" fmla="*/ 0 h 2209800"/>
                <a:gd name="connsiteX4" fmla="*/ 3505200 w 3505200"/>
                <a:gd name="connsiteY4" fmla="*/ 0 h 2209800"/>
                <a:gd name="connsiteX5" fmla="*/ 3505200 w 3505200"/>
                <a:gd name="connsiteY5" fmla="*/ 1289050 h 2209800"/>
                <a:gd name="connsiteX6" fmla="*/ 3505200 w 3505200"/>
                <a:gd name="connsiteY6" fmla="*/ 1289050 h 2209800"/>
                <a:gd name="connsiteX7" fmla="*/ 3505200 w 3505200"/>
                <a:gd name="connsiteY7" fmla="*/ 1841500 h 2209800"/>
                <a:gd name="connsiteX8" fmla="*/ 3505200 w 3505200"/>
                <a:gd name="connsiteY8" fmla="*/ 2209800 h 2209800"/>
                <a:gd name="connsiteX9" fmla="*/ 1460500 w 3505200"/>
                <a:gd name="connsiteY9" fmla="*/ 2209800 h 2209800"/>
                <a:gd name="connsiteX10" fmla="*/ 584200 w 3505200"/>
                <a:gd name="connsiteY10" fmla="*/ 2209800 h 2209800"/>
                <a:gd name="connsiteX11" fmla="*/ 584200 w 3505200"/>
                <a:gd name="connsiteY11" fmla="*/ 2209800 h 2209800"/>
                <a:gd name="connsiteX12" fmla="*/ 0 w 3505200"/>
                <a:gd name="connsiteY12" fmla="*/ 2209800 h 2209800"/>
                <a:gd name="connsiteX13" fmla="*/ 0 w 3505200"/>
                <a:gd name="connsiteY13" fmla="*/ 1841500 h 2209800"/>
                <a:gd name="connsiteX14" fmla="*/ -361421 w 3505200"/>
                <a:gd name="connsiteY14" fmla="*/ 1407024 h 2209800"/>
                <a:gd name="connsiteX15" fmla="*/ 0 w 3505200"/>
                <a:gd name="connsiteY15" fmla="*/ 1289050 h 2209800"/>
                <a:gd name="connsiteX16" fmla="*/ 0 w 3505200"/>
                <a:gd name="connsiteY16" fmla="*/ 0 h 2209800"/>
                <a:gd name="connsiteX0" fmla="*/ 361421 w 3866621"/>
                <a:gd name="connsiteY0" fmla="*/ 0 h 2209800"/>
                <a:gd name="connsiteX1" fmla="*/ 945621 w 3866621"/>
                <a:gd name="connsiteY1" fmla="*/ 0 h 2209800"/>
                <a:gd name="connsiteX2" fmla="*/ 945621 w 3866621"/>
                <a:gd name="connsiteY2" fmla="*/ 0 h 2209800"/>
                <a:gd name="connsiteX3" fmla="*/ 1821921 w 3866621"/>
                <a:gd name="connsiteY3" fmla="*/ 0 h 2209800"/>
                <a:gd name="connsiteX4" fmla="*/ 3866621 w 3866621"/>
                <a:gd name="connsiteY4" fmla="*/ 0 h 2209800"/>
                <a:gd name="connsiteX5" fmla="*/ 3866621 w 3866621"/>
                <a:gd name="connsiteY5" fmla="*/ 1289050 h 2209800"/>
                <a:gd name="connsiteX6" fmla="*/ 3866621 w 3866621"/>
                <a:gd name="connsiteY6" fmla="*/ 1289050 h 2209800"/>
                <a:gd name="connsiteX7" fmla="*/ 3866621 w 3866621"/>
                <a:gd name="connsiteY7" fmla="*/ 1841500 h 2209800"/>
                <a:gd name="connsiteX8" fmla="*/ 3866621 w 3866621"/>
                <a:gd name="connsiteY8" fmla="*/ 2209800 h 2209800"/>
                <a:gd name="connsiteX9" fmla="*/ 1821921 w 3866621"/>
                <a:gd name="connsiteY9" fmla="*/ 2209800 h 2209800"/>
                <a:gd name="connsiteX10" fmla="*/ 945621 w 3866621"/>
                <a:gd name="connsiteY10" fmla="*/ 2209800 h 2209800"/>
                <a:gd name="connsiteX11" fmla="*/ 945621 w 3866621"/>
                <a:gd name="connsiteY11" fmla="*/ 2209800 h 2209800"/>
                <a:gd name="connsiteX12" fmla="*/ 361421 w 3866621"/>
                <a:gd name="connsiteY12" fmla="*/ 2209800 h 2209800"/>
                <a:gd name="connsiteX13" fmla="*/ 361421 w 3866621"/>
                <a:gd name="connsiteY13" fmla="*/ 1841500 h 2209800"/>
                <a:gd name="connsiteX14" fmla="*/ 0 w 3866621"/>
                <a:gd name="connsiteY14" fmla="*/ 1407024 h 2209800"/>
                <a:gd name="connsiteX15" fmla="*/ 361421 w 3866621"/>
                <a:gd name="connsiteY15" fmla="*/ 1593850 h 2209800"/>
                <a:gd name="connsiteX16" fmla="*/ 361421 w 3866621"/>
                <a:gd name="connsiteY16" fmla="*/ 0 h 2209800"/>
                <a:gd name="connsiteX0" fmla="*/ 705281 w 4210481"/>
                <a:gd name="connsiteY0" fmla="*/ 0 h 2209800"/>
                <a:gd name="connsiteX1" fmla="*/ 1289481 w 4210481"/>
                <a:gd name="connsiteY1" fmla="*/ 0 h 2209800"/>
                <a:gd name="connsiteX2" fmla="*/ 1289481 w 4210481"/>
                <a:gd name="connsiteY2" fmla="*/ 0 h 2209800"/>
                <a:gd name="connsiteX3" fmla="*/ 2165781 w 4210481"/>
                <a:gd name="connsiteY3" fmla="*/ 0 h 2209800"/>
                <a:gd name="connsiteX4" fmla="*/ 4210481 w 4210481"/>
                <a:gd name="connsiteY4" fmla="*/ 0 h 2209800"/>
                <a:gd name="connsiteX5" fmla="*/ 4210481 w 4210481"/>
                <a:gd name="connsiteY5" fmla="*/ 1289050 h 2209800"/>
                <a:gd name="connsiteX6" fmla="*/ 4210481 w 4210481"/>
                <a:gd name="connsiteY6" fmla="*/ 1289050 h 2209800"/>
                <a:gd name="connsiteX7" fmla="*/ 4210481 w 4210481"/>
                <a:gd name="connsiteY7" fmla="*/ 1841500 h 2209800"/>
                <a:gd name="connsiteX8" fmla="*/ 4210481 w 4210481"/>
                <a:gd name="connsiteY8" fmla="*/ 2209800 h 2209800"/>
                <a:gd name="connsiteX9" fmla="*/ 2165781 w 4210481"/>
                <a:gd name="connsiteY9" fmla="*/ 2209800 h 2209800"/>
                <a:gd name="connsiteX10" fmla="*/ 1289481 w 4210481"/>
                <a:gd name="connsiteY10" fmla="*/ 2209800 h 2209800"/>
                <a:gd name="connsiteX11" fmla="*/ 1289481 w 4210481"/>
                <a:gd name="connsiteY11" fmla="*/ 2209800 h 2209800"/>
                <a:gd name="connsiteX12" fmla="*/ 705281 w 4210481"/>
                <a:gd name="connsiteY12" fmla="*/ 2209800 h 2209800"/>
                <a:gd name="connsiteX13" fmla="*/ 705281 w 4210481"/>
                <a:gd name="connsiteY13" fmla="*/ 1841500 h 2209800"/>
                <a:gd name="connsiteX14" fmla="*/ 1 w 4210481"/>
                <a:gd name="connsiteY14" fmla="*/ 1382101 h 2209800"/>
                <a:gd name="connsiteX15" fmla="*/ 705281 w 4210481"/>
                <a:gd name="connsiteY15" fmla="*/ 1593850 h 2209800"/>
                <a:gd name="connsiteX16" fmla="*/ 705281 w 4210481"/>
                <a:gd name="connsiteY16" fmla="*/ 0 h 2209800"/>
                <a:gd name="connsiteX0" fmla="*/ 1026973 w 4532173"/>
                <a:gd name="connsiteY0" fmla="*/ 0 h 2209800"/>
                <a:gd name="connsiteX1" fmla="*/ 1611173 w 4532173"/>
                <a:gd name="connsiteY1" fmla="*/ 0 h 2209800"/>
                <a:gd name="connsiteX2" fmla="*/ 1611173 w 4532173"/>
                <a:gd name="connsiteY2" fmla="*/ 0 h 2209800"/>
                <a:gd name="connsiteX3" fmla="*/ 2487473 w 4532173"/>
                <a:gd name="connsiteY3" fmla="*/ 0 h 2209800"/>
                <a:gd name="connsiteX4" fmla="*/ 4532173 w 4532173"/>
                <a:gd name="connsiteY4" fmla="*/ 0 h 2209800"/>
                <a:gd name="connsiteX5" fmla="*/ 4532173 w 4532173"/>
                <a:gd name="connsiteY5" fmla="*/ 1289050 h 2209800"/>
                <a:gd name="connsiteX6" fmla="*/ 4532173 w 4532173"/>
                <a:gd name="connsiteY6" fmla="*/ 1289050 h 2209800"/>
                <a:gd name="connsiteX7" fmla="*/ 4532173 w 4532173"/>
                <a:gd name="connsiteY7" fmla="*/ 1841500 h 2209800"/>
                <a:gd name="connsiteX8" fmla="*/ 4532173 w 4532173"/>
                <a:gd name="connsiteY8" fmla="*/ 2209800 h 2209800"/>
                <a:gd name="connsiteX9" fmla="*/ 2487473 w 4532173"/>
                <a:gd name="connsiteY9" fmla="*/ 2209800 h 2209800"/>
                <a:gd name="connsiteX10" fmla="*/ 1611173 w 4532173"/>
                <a:gd name="connsiteY10" fmla="*/ 2209800 h 2209800"/>
                <a:gd name="connsiteX11" fmla="*/ 1611173 w 4532173"/>
                <a:gd name="connsiteY11" fmla="*/ 2209800 h 2209800"/>
                <a:gd name="connsiteX12" fmla="*/ 1026973 w 4532173"/>
                <a:gd name="connsiteY12" fmla="*/ 2209800 h 2209800"/>
                <a:gd name="connsiteX13" fmla="*/ 1026973 w 4532173"/>
                <a:gd name="connsiteY13" fmla="*/ 1841500 h 2209800"/>
                <a:gd name="connsiteX14" fmla="*/ 0 w 4532173"/>
                <a:gd name="connsiteY14" fmla="*/ 2136593 h 2209800"/>
                <a:gd name="connsiteX15" fmla="*/ 1026973 w 4532173"/>
                <a:gd name="connsiteY15" fmla="*/ 1593850 h 2209800"/>
                <a:gd name="connsiteX16" fmla="*/ 1026973 w 4532173"/>
                <a:gd name="connsiteY16" fmla="*/ 0 h 2209800"/>
                <a:gd name="connsiteX0" fmla="*/ 890223 w 4395423"/>
                <a:gd name="connsiteY0" fmla="*/ 0 h 2382679"/>
                <a:gd name="connsiteX1" fmla="*/ 1474423 w 4395423"/>
                <a:gd name="connsiteY1" fmla="*/ 0 h 2382679"/>
                <a:gd name="connsiteX2" fmla="*/ 1474423 w 4395423"/>
                <a:gd name="connsiteY2" fmla="*/ 0 h 2382679"/>
                <a:gd name="connsiteX3" fmla="*/ 2350723 w 4395423"/>
                <a:gd name="connsiteY3" fmla="*/ 0 h 2382679"/>
                <a:gd name="connsiteX4" fmla="*/ 4395423 w 4395423"/>
                <a:gd name="connsiteY4" fmla="*/ 0 h 2382679"/>
                <a:gd name="connsiteX5" fmla="*/ 4395423 w 4395423"/>
                <a:gd name="connsiteY5" fmla="*/ 1289050 h 2382679"/>
                <a:gd name="connsiteX6" fmla="*/ 4395423 w 4395423"/>
                <a:gd name="connsiteY6" fmla="*/ 1289050 h 2382679"/>
                <a:gd name="connsiteX7" fmla="*/ 4395423 w 4395423"/>
                <a:gd name="connsiteY7" fmla="*/ 1841500 h 2382679"/>
                <a:gd name="connsiteX8" fmla="*/ 4395423 w 4395423"/>
                <a:gd name="connsiteY8" fmla="*/ 2209800 h 2382679"/>
                <a:gd name="connsiteX9" fmla="*/ 2350723 w 4395423"/>
                <a:gd name="connsiteY9" fmla="*/ 2209800 h 2382679"/>
                <a:gd name="connsiteX10" fmla="*/ 1474423 w 4395423"/>
                <a:gd name="connsiteY10" fmla="*/ 2209800 h 2382679"/>
                <a:gd name="connsiteX11" fmla="*/ 1474423 w 4395423"/>
                <a:gd name="connsiteY11" fmla="*/ 2209800 h 2382679"/>
                <a:gd name="connsiteX12" fmla="*/ 890223 w 4395423"/>
                <a:gd name="connsiteY12" fmla="*/ 2209800 h 2382679"/>
                <a:gd name="connsiteX13" fmla="*/ 890223 w 4395423"/>
                <a:gd name="connsiteY13" fmla="*/ 1841500 h 2382679"/>
                <a:gd name="connsiteX14" fmla="*/ 0 w 4395423"/>
                <a:gd name="connsiteY14" fmla="*/ 2382679 h 2382679"/>
                <a:gd name="connsiteX15" fmla="*/ 890223 w 4395423"/>
                <a:gd name="connsiteY15" fmla="*/ 1593850 h 2382679"/>
                <a:gd name="connsiteX16" fmla="*/ 890223 w 4395423"/>
                <a:gd name="connsiteY16" fmla="*/ 0 h 2382679"/>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593850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381185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713901 h 2209800"/>
                <a:gd name="connsiteX14" fmla="*/ 0 w 4347077"/>
                <a:gd name="connsiteY14" fmla="*/ 2116847 h 2209800"/>
                <a:gd name="connsiteX15" fmla="*/ 841877 w 4347077"/>
                <a:gd name="connsiteY15" fmla="*/ 1381185 h 2209800"/>
                <a:gd name="connsiteX16" fmla="*/ 841877 w 4347077"/>
                <a:gd name="connsiteY16" fmla="*/ 0 h 2209800"/>
                <a:gd name="connsiteX0" fmla="*/ 745186 w 4250386"/>
                <a:gd name="connsiteY0" fmla="*/ 0 h 2276346"/>
                <a:gd name="connsiteX1" fmla="*/ 1329386 w 4250386"/>
                <a:gd name="connsiteY1" fmla="*/ 0 h 2276346"/>
                <a:gd name="connsiteX2" fmla="*/ 1329386 w 4250386"/>
                <a:gd name="connsiteY2" fmla="*/ 0 h 2276346"/>
                <a:gd name="connsiteX3" fmla="*/ 2205686 w 4250386"/>
                <a:gd name="connsiteY3" fmla="*/ 0 h 2276346"/>
                <a:gd name="connsiteX4" fmla="*/ 4250386 w 4250386"/>
                <a:gd name="connsiteY4" fmla="*/ 0 h 2276346"/>
                <a:gd name="connsiteX5" fmla="*/ 4250386 w 4250386"/>
                <a:gd name="connsiteY5" fmla="*/ 1289050 h 2276346"/>
                <a:gd name="connsiteX6" fmla="*/ 4250386 w 4250386"/>
                <a:gd name="connsiteY6" fmla="*/ 1289050 h 2276346"/>
                <a:gd name="connsiteX7" fmla="*/ 4250386 w 4250386"/>
                <a:gd name="connsiteY7" fmla="*/ 1841500 h 2276346"/>
                <a:gd name="connsiteX8" fmla="*/ 4250386 w 4250386"/>
                <a:gd name="connsiteY8" fmla="*/ 2209800 h 2276346"/>
                <a:gd name="connsiteX9" fmla="*/ 2205686 w 4250386"/>
                <a:gd name="connsiteY9" fmla="*/ 2209800 h 2276346"/>
                <a:gd name="connsiteX10" fmla="*/ 1329386 w 4250386"/>
                <a:gd name="connsiteY10" fmla="*/ 2209800 h 2276346"/>
                <a:gd name="connsiteX11" fmla="*/ 1329386 w 4250386"/>
                <a:gd name="connsiteY11" fmla="*/ 2209800 h 2276346"/>
                <a:gd name="connsiteX12" fmla="*/ 745186 w 4250386"/>
                <a:gd name="connsiteY12" fmla="*/ 2209800 h 2276346"/>
                <a:gd name="connsiteX13" fmla="*/ 745186 w 4250386"/>
                <a:gd name="connsiteY13" fmla="*/ 1713901 h 2276346"/>
                <a:gd name="connsiteX14" fmla="*/ 0 w 4250386"/>
                <a:gd name="connsiteY14" fmla="*/ 2276346 h 2276346"/>
                <a:gd name="connsiteX15" fmla="*/ 745186 w 4250386"/>
                <a:gd name="connsiteY15" fmla="*/ 1381185 h 2276346"/>
                <a:gd name="connsiteX16" fmla="*/ 745186 w 4250386"/>
                <a:gd name="connsiteY16" fmla="*/ 0 h 2276346"/>
                <a:gd name="connsiteX0" fmla="*/ 733259 w 4238459"/>
                <a:gd name="connsiteY0" fmla="*/ 0 h 2209799"/>
                <a:gd name="connsiteX1" fmla="*/ 1317459 w 4238459"/>
                <a:gd name="connsiteY1" fmla="*/ 0 h 2209799"/>
                <a:gd name="connsiteX2" fmla="*/ 1317459 w 4238459"/>
                <a:gd name="connsiteY2" fmla="*/ 0 h 2209799"/>
                <a:gd name="connsiteX3" fmla="*/ 2193759 w 4238459"/>
                <a:gd name="connsiteY3" fmla="*/ 0 h 2209799"/>
                <a:gd name="connsiteX4" fmla="*/ 4238459 w 4238459"/>
                <a:gd name="connsiteY4" fmla="*/ 0 h 2209799"/>
                <a:gd name="connsiteX5" fmla="*/ 4238459 w 4238459"/>
                <a:gd name="connsiteY5" fmla="*/ 1289050 h 2209799"/>
                <a:gd name="connsiteX6" fmla="*/ 4238459 w 4238459"/>
                <a:gd name="connsiteY6" fmla="*/ 1289050 h 2209799"/>
                <a:gd name="connsiteX7" fmla="*/ 4238459 w 4238459"/>
                <a:gd name="connsiteY7" fmla="*/ 1841500 h 2209799"/>
                <a:gd name="connsiteX8" fmla="*/ 4238459 w 4238459"/>
                <a:gd name="connsiteY8" fmla="*/ 2209800 h 2209799"/>
                <a:gd name="connsiteX9" fmla="*/ 2193759 w 4238459"/>
                <a:gd name="connsiteY9" fmla="*/ 2209800 h 2209799"/>
                <a:gd name="connsiteX10" fmla="*/ 1317459 w 4238459"/>
                <a:gd name="connsiteY10" fmla="*/ 2209800 h 2209799"/>
                <a:gd name="connsiteX11" fmla="*/ 1317459 w 4238459"/>
                <a:gd name="connsiteY11" fmla="*/ 2209800 h 2209799"/>
                <a:gd name="connsiteX12" fmla="*/ 733259 w 4238459"/>
                <a:gd name="connsiteY12" fmla="*/ 2209800 h 2209799"/>
                <a:gd name="connsiteX13" fmla="*/ 733259 w 4238459"/>
                <a:gd name="connsiteY13" fmla="*/ 1713901 h 2209799"/>
                <a:gd name="connsiteX14" fmla="*/ 0 w 4238459"/>
                <a:gd name="connsiteY14" fmla="*/ 2086496 h 2209799"/>
                <a:gd name="connsiteX15" fmla="*/ 733259 w 4238459"/>
                <a:gd name="connsiteY15" fmla="*/ 1381185 h 2209799"/>
                <a:gd name="connsiteX16" fmla="*/ 733259 w 4238459"/>
                <a:gd name="connsiteY16" fmla="*/ 0 h 2209799"/>
                <a:gd name="connsiteX0" fmla="*/ 888300 w 4393500"/>
                <a:gd name="connsiteY0" fmla="*/ 0 h 2209801"/>
                <a:gd name="connsiteX1" fmla="*/ 1472500 w 4393500"/>
                <a:gd name="connsiteY1" fmla="*/ 0 h 2209801"/>
                <a:gd name="connsiteX2" fmla="*/ 1472500 w 4393500"/>
                <a:gd name="connsiteY2" fmla="*/ 0 h 2209801"/>
                <a:gd name="connsiteX3" fmla="*/ 2348800 w 4393500"/>
                <a:gd name="connsiteY3" fmla="*/ 0 h 2209801"/>
                <a:gd name="connsiteX4" fmla="*/ 4393500 w 4393500"/>
                <a:gd name="connsiteY4" fmla="*/ 0 h 2209801"/>
                <a:gd name="connsiteX5" fmla="*/ 4393500 w 4393500"/>
                <a:gd name="connsiteY5" fmla="*/ 1289050 h 2209801"/>
                <a:gd name="connsiteX6" fmla="*/ 4393500 w 4393500"/>
                <a:gd name="connsiteY6" fmla="*/ 1289050 h 2209801"/>
                <a:gd name="connsiteX7" fmla="*/ 4393500 w 4393500"/>
                <a:gd name="connsiteY7" fmla="*/ 1841500 h 2209801"/>
                <a:gd name="connsiteX8" fmla="*/ 4393500 w 4393500"/>
                <a:gd name="connsiteY8" fmla="*/ 2209800 h 2209801"/>
                <a:gd name="connsiteX9" fmla="*/ 2348800 w 4393500"/>
                <a:gd name="connsiteY9" fmla="*/ 2209800 h 2209801"/>
                <a:gd name="connsiteX10" fmla="*/ 1472500 w 4393500"/>
                <a:gd name="connsiteY10" fmla="*/ 2209800 h 2209801"/>
                <a:gd name="connsiteX11" fmla="*/ 1472500 w 4393500"/>
                <a:gd name="connsiteY11" fmla="*/ 2209800 h 2209801"/>
                <a:gd name="connsiteX12" fmla="*/ 888300 w 4393500"/>
                <a:gd name="connsiteY12" fmla="*/ 2209800 h 2209801"/>
                <a:gd name="connsiteX13" fmla="*/ 888300 w 4393500"/>
                <a:gd name="connsiteY13" fmla="*/ 1713901 h 2209801"/>
                <a:gd name="connsiteX14" fmla="*/ 0 w 4393500"/>
                <a:gd name="connsiteY14" fmla="*/ 938877 h 2209801"/>
                <a:gd name="connsiteX15" fmla="*/ 888300 w 4393500"/>
                <a:gd name="connsiteY15" fmla="*/ 1381185 h 2209801"/>
                <a:gd name="connsiteX16" fmla="*/ 888300 w 4393500"/>
                <a:gd name="connsiteY16" fmla="*/ 0 h 2209801"/>
                <a:gd name="connsiteX0" fmla="*/ 1159487 w 4664687"/>
                <a:gd name="connsiteY0" fmla="*/ 0 h 2209799"/>
                <a:gd name="connsiteX1" fmla="*/ 1743687 w 4664687"/>
                <a:gd name="connsiteY1" fmla="*/ 0 h 2209799"/>
                <a:gd name="connsiteX2" fmla="*/ 1743687 w 4664687"/>
                <a:gd name="connsiteY2" fmla="*/ 0 h 2209799"/>
                <a:gd name="connsiteX3" fmla="*/ 2619987 w 4664687"/>
                <a:gd name="connsiteY3" fmla="*/ 0 h 2209799"/>
                <a:gd name="connsiteX4" fmla="*/ 4664687 w 4664687"/>
                <a:gd name="connsiteY4" fmla="*/ 0 h 2209799"/>
                <a:gd name="connsiteX5" fmla="*/ 4664687 w 4664687"/>
                <a:gd name="connsiteY5" fmla="*/ 1289050 h 2209799"/>
                <a:gd name="connsiteX6" fmla="*/ 4664687 w 4664687"/>
                <a:gd name="connsiteY6" fmla="*/ 1289050 h 2209799"/>
                <a:gd name="connsiteX7" fmla="*/ 4664687 w 4664687"/>
                <a:gd name="connsiteY7" fmla="*/ 1841500 h 2209799"/>
                <a:gd name="connsiteX8" fmla="*/ 4664687 w 4664687"/>
                <a:gd name="connsiteY8" fmla="*/ 2209800 h 2209799"/>
                <a:gd name="connsiteX9" fmla="*/ 2619987 w 4664687"/>
                <a:gd name="connsiteY9" fmla="*/ 2209800 h 2209799"/>
                <a:gd name="connsiteX10" fmla="*/ 1743687 w 4664687"/>
                <a:gd name="connsiteY10" fmla="*/ 2209800 h 2209799"/>
                <a:gd name="connsiteX11" fmla="*/ 1743687 w 4664687"/>
                <a:gd name="connsiteY11" fmla="*/ 2209800 h 2209799"/>
                <a:gd name="connsiteX12" fmla="*/ 1159487 w 4664687"/>
                <a:gd name="connsiteY12" fmla="*/ 2209800 h 2209799"/>
                <a:gd name="connsiteX13" fmla="*/ 1159487 w 4664687"/>
                <a:gd name="connsiteY13" fmla="*/ 1713901 h 2209799"/>
                <a:gd name="connsiteX14" fmla="*/ 0 w 4664687"/>
                <a:gd name="connsiteY14" fmla="*/ 1332010 h 2209799"/>
                <a:gd name="connsiteX15" fmla="*/ 1159487 w 4664687"/>
                <a:gd name="connsiteY15" fmla="*/ 1381185 h 2209799"/>
                <a:gd name="connsiteX16" fmla="*/ 1159487 w 4664687"/>
                <a:gd name="connsiteY16" fmla="*/ 0 h 2209799"/>
                <a:gd name="connsiteX0" fmla="*/ 1159487 w 4664687"/>
                <a:gd name="connsiteY0" fmla="*/ 0 h 2209801"/>
                <a:gd name="connsiteX1" fmla="*/ 1743687 w 4664687"/>
                <a:gd name="connsiteY1" fmla="*/ 0 h 2209801"/>
                <a:gd name="connsiteX2" fmla="*/ 1743687 w 4664687"/>
                <a:gd name="connsiteY2" fmla="*/ 0 h 2209801"/>
                <a:gd name="connsiteX3" fmla="*/ 2619987 w 4664687"/>
                <a:gd name="connsiteY3" fmla="*/ 0 h 2209801"/>
                <a:gd name="connsiteX4" fmla="*/ 4664687 w 4664687"/>
                <a:gd name="connsiteY4" fmla="*/ 0 h 2209801"/>
                <a:gd name="connsiteX5" fmla="*/ 4664687 w 4664687"/>
                <a:gd name="connsiteY5" fmla="*/ 1289050 h 2209801"/>
                <a:gd name="connsiteX6" fmla="*/ 4664687 w 4664687"/>
                <a:gd name="connsiteY6" fmla="*/ 1289050 h 2209801"/>
                <a:gd name="connsiteX7" fmla="*/ 4664687 w 4664687"/>
                <a:gd name="connsiteY7" fmla="*/ 1841500 h 2209801"/>
                <a:gd name="connsiteX8" fmla="*/ 4664687 w 4664687"/>
                <a:gd name="connsiteY8" fmla="*/ 2209800 h 2209801"/>
                <a:gd name="connsiteX9" fmla="*/ 2619987 w 4664687"/>
                <a:gd name="connsiteY9" fmla="*/ 2209800 h 2209801"/>
                <a:gd name="connsiteX10" fmla="*/ 1743687 w 4664687"/>
                <a:gd name="connsiteY10" fmla="*/ 2209800 h 2209801"/>
                <a:gd name="connsiteX11" fmla="*/ 1743687 w 4664687"/>
                <a:gd name="connsiteY11" fmla="*/ 2209800 h 2209801"/>
                <a:gd name="connsiteX12" fmla="*/ 1159487 w 4664687"/>
                <a:gd name="connsiteY12" fmla="*/ 2209800 h 2209801"/>
                <a:gd name="connsiteX13" fmla="*/ 1159487 w 4664687"/>
                <a:gd name="connsiteY13" fmla="*/ 1713901 h 2209801"/>
                <a:gd name="connsiteX14" fmla="*/ 0 w 4664687"/>
                <a:gd name="connsiteY14" fmla="*/ 1332010 h 2209801"/>
                <a:gd name="connsiteX15" fmla="*/ 1159486 w 4664687"/>
                <a:gd name="connsiteY15" fmla="*/ 1529938 h 2209801"/>
                <a:gd name="connsiteX16" fmla="*/ 1159487 w 4664687"/>
                <a:gd name="connsiteY16" fmla="*/ 0 h 220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4687" h="2209801">
                  <a:moveTo>
                    <a:pt x="1159487" y="0"/>
                  </a:moveTo>
                  <a:lnTo>
                    <a:pt x="1743687" y="0"/>
                  </a:lnTo>
                  <a:lnTo>
                    <a:pt x="1743687" y="0"/>
                  </a:lnTo>
                  <a:lnTo>
                    <a:pt x="2619987" y="0"/>
                  </a:lnTo>
                  <a:lnTo>
                    <a:pt x="4664687" y="0"/>
                  </a:lnTo>
                  <a:lnTo>
                    <a:pt x="4664687" y="1289050"/>
                  </a:lnTo>
                  <a:lnTo>
                    <a:pt x="4664687" y="1289050"/>
                  </a:lnTo>
                  <a:lnTo>
                    <a:pt x="4664687" y="1841500"/>
                  </a:lnTo>
                  <a:lnTo>
                    <a:pt x="4664687" y="2209800"/>
                  </a:lnTo>
                  <a:lnTo>
                    <a:pt x="2619987" y="2209800"/>
                  </a:lnTo>
                  <a:lnTo>
                    <a:pt x="1743687" y="2209800"/>
                  </a:lnTo>
                  <a:lnTo>
                    <a:pt x="1743687" y="2209800"/>
                  </a:lnTo>
                  <a:lnTo>
                    <a:pt x="1159487" y="2209800"/>
                  </a:lnTo>
                  <a:lnTo>
                    <a:pt x="1159487" y="1713901"/>
                  </a:lnTo>
                  <a:lnTo>
                    <a:pt x="0" y="1332010"/>
                  </a:lnTo>
                  <a:lnTo>
                    <a:pt x="1159486" y="1529938"/>
                  </a:lnTo>
                  <a:cubicBezTo>
                    <a:pt x="1159486" y="1019959"/>
                    <a:pt x="1159487" y="509979"/>
                    <a:pt x="1159487" y="0"/>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四角形: 角を丸くする 99">
              <a:extLst>
                <a:ext uri="{FF2B5EF4-FFF2-40B4-BE49-F238E27FC236}">
                  <a16:creationId xmlns:a16="http://schemas.microsoft.com/office/drawing/2014/main" id="{B0992F63-AE08-4152-9D67-5C03F177FCB4}"/>
                </a:ext>
              </a:extLst>
            </p:cNvPr>
            <p:cNvSpPr/>
            <p:nvPr/>
          </p:nvSpPr>
          <p:spPr>
            <a:xfrm>
              <a:off x="6588280" y="3171458"/>
              <a:ext cx="2009716" cy="606059"/>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ja-JP" altLang="en-US" sz="1100" dirty="0">
                  <a:solidFill>
                    <a:schemeClr val="tx1"/>
                  </a:solidFill>
                </a:rPr>
                <a:t>画面中央に</a:t>
              </a:r>
              <a:r>
                <a:rPr lang="ja-JP" altLang="en-US" sz="1100" dirty="0">
                  <a:solidFill>
                    <a:schemeClr val="tx1"/>
                  </a:solidFill>
                </a:rPr>
                <a:t>「オーディオに接続」と</a:t>
              </a:r>
              <a:endParaRPr lang="en-US" altLang="ja-JP" sz="1100" dirty="0">
                <a:solidFill>
                  <a:schemeClr val="tx1"/>
                </a:solidFill>
              </a:endParaRPr>
            </a:p>
            <a:p>
              <a:r>
                <a:rPr lang="ja-JP" altLang="en-US" sz="1100" dirty="0">
                  <a:solidFill>
                    <a:schemeClr val="tx1"/>
                  </a:solidFill>
                </a:rPr>
                <a:t>表示されたら、</a:t>
              </a:r>
              <a:r>
                <a:rPr kumimoji="1" lang="ja-JP" altLang="en-US" sz="1100" dirty="0">
                  <a:solidFill>
                    <a:schemeClr val="tx1"/>
                  </a:solidFill>
                </a:rPr>
                <a:t>「</a:t>
              </a:r>
              <a:r>
                <a:rPr kumimoji="1" lang="ja-JP" altLang="en-US" sz="1100" b="1" u="sng" dirty="0">
                  <a:solidFill>
                    <a:srgbClr val="0E71EB"/>
                  </a:solidFill>
                </a:rPr>
                <a:t>コンピューターでオーディオに参加</a:t>
              </a:r>
              <a:r>
                <a:rPr kumimoji="1" lang="ja-JP" altLang="en-US" sz="1100" dirty="0">
                  <a:solidFill>
                    <a:schemeClr val="tx1"/>
                  </a:solidFill>
                </a:rPr>
                <a:t>」をクリック</a:t>
              </a:r>
              <a:endParaRPr kumimoji="1" lang="en-US" altLang="ja-JP" sz="1100" dirty="0">
                <a:solidFill>
                  <a:schemeClr val="tx1"/>
                </a:solidFill>
              </a:endParaRPr>
            </a:p>
            <a:p>
              <a:endParaRPr kumimoji="1" lang="en-US" altLang="ja-JP" sz="1100" dirty="0">
                <a:solidFill>
                  <a:schemeClr val="tx1"/>
                </a:solidFill>
              </a:endParaRPr>
            </a:p>
          </p:txBody>
        </p:sp>
        <p:pic>
          <p:nvPicPr>
            <p:cNvPr id="16" name="図 15">
              <a:extLst>
                <a:ext uri="{FF2B5EF4-FFF2-40B4-BE49-F238E27FC236}">
                  <a16:creationId xmlns:a16="http://schemas.microsoft.com/office/drawing/2014/main" id="{DEF875F8-8E4F-4567-8633-CCA1C006D19C}"/>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671686" y="3904809"/>
              <a:ext cx="1687315" cy="483349"/>
            </a:xfrm>
            <a:prstGeom prst="rect">
              <a:avLst/>
            </a:prstGeom>
            <a:ln w="3175">
              <a:noFill/>
            </a:ln>
          </p:spPr>
        </p:pic>
        <p:sp>
          <p:nvSpPr>
            <p:cNvPr id="92" name="角丸四角形 6">
              <a:extLst>
                <a:ext uri="{FF2B5EF4-FFF2-40B4-BE49-F238E27FC236}">
                  <a16:creationId xmlns:a16="http://schemas.microsoft.com/office/drawing/2014/main" id="{B82D6227-BC5B-42A6-B316-003DF94346AE}"/>
                </a:ext>
              </a:extLst>
            </p:cNvPr>
            <p:cNvSpPr/>
            <p:nvPr/>
          </p:nvSpPr>
          <p:spPr>
            <a:xfrm>
              <a:off x="6652633" y="3867494"/>
              <a:ext cx="1706368" cy="345490"/>
            </a:xfrm>
            <a:prstGeom prst="roundRect">
              <a:avLst>
                <a:gd name="adj" fmla="val 29924"/>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3" name="角丸四角形 6">
            <a:extLst>
              <a:ext uri="{FF2B5EF4-FFF2-40B4-BE49-F238E27FC236}">
                <a16:creationId xmlns:a16="http://schemas.microsoft.com/office/drawing/2014/main" id="{1F64061D-C713-4AEE-A80F-48FA8DBE2570}"/>
              </a:ext>
            </a:extLst>
          </p:cNvPr>
          <p:cNvSpPr/>
          <p:nvPr/>
        </p:nvSpPr>
        <p:spPr>
          <a:xfrm>
            <a:off x="7988036" y="3710274"/>
            <a:ext cx="609960" cy="210572"/>
          </a:xfrm>
          <a:prstGeom prst="roundRect">
            <a:avLst>
              <a:gd name="adj" fmla="val 22698"/>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sp>
        <p:nvSpPr>
          <p:cNvPr id="19" name="四角形: 角を丸くする 18">
            <a:extLst>
              <a:ext uri="{FF2B5EF4-FFF2-40B4-BE49-F238E27FC236}">
                <a16:creationId xmlns:a16="http://schemas.microsoft.com/office/drawing/2014/main" id="{70156547-EDA3-4263-AF70-5CFBD11F601B}"/>
              </a:ext>
            </a:extLst>
          </p:cNvPr>
          <p:cNvSpPr/>
          <p:nvPr/>
        </p:nvSpPr>
        <p:spPr>
          <a:xfrm>
            <a:off x="6989344" y="182283"/>
            <a:ext cx="1985025" cy="674443"/>
          </a:xfrm>
          <a:prstGeom prst="roundRect">
            <a:avLst>
              <a:gd name="adj" fmla="val 22588"/>
            </a:avLst>
          </a:prstGeom>
          <a:solidFill>
            <a:srgbClr val="FFFF66"/>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b="1" dirty="0">
                <a:solidFill>
                  <a:srgbClr val="FF3300"/>
                </a:solidFill>
              </a:rPr>
              <a:t>！重要！</a:t>
            </a:r>
            <a:endParaRPr lang="en-US" altLang="ja-JP" sz="1200" b="1" dirty="0">
              <a:solidFill>
                <a:srgbClr val="FF3300"/>
              </a:solidFill>
            </a:endParaRPr>
          </a:p>
          <a:p>
            <a:pPr algn="ctr"/>
            <a:r>
              <a:rPr lang="ja-JP" altLang="en-US" sz="1200" dirty="0">
                <a:solidFill>
                  <a:srgbClr val="FF3300"/>
                </a:solidFill>
              </a:rPr>
              <a:t>マイク・スピーカーのテストは</a:t>
            </a:r>
            <a:endParaRPr lang="en-US" altLang="ja-JP" sz="1200" dirty="0">
              <a:solidFill>
                <a:srgbClr val="FF3300"/>
              </a:solidFill>
            </a:endParaRPr>
          </a:p>
          <a:p>
            <a:pPr algn="ctr"/>
            <a:r>
              <a:rPr lang="ja-JP" altLang="en-US" sz="1200" dirty="0">
                <a:solidFill>
                  <a:srgbClr val="FF3300"/>
                </a:solidFill>
              </a:rPr>
              <a:t>参加前に必ず実施してください</a:t>
            </a:r>
            <a:endParaRPr lang="en-US" altLang="ja-JP" sz="1200" dirty="0">
              <a:solidFill>
                <a:srgbClr val="FF3300"/>
              </a:solidFill>
            </a:endParaRPr>
          </a:p>
        </p:txBody>
      </p:sp>
      <p:sp>
        <p:nvSpPr>
          <p:cNvPr id="7" name="フッター プレースホルダー 6">
            <a:extLst>
              <a:ext uri="{FF2B5EF4-FFF2-40B4-BE49-F238E27FC236}">
                <a16:creationId xmlns:a16="http://schemas.microsoft.com/office/drawing/2014/main" id="{B3ECD16D-3BFD-47E6-BCAA-1B874D621431}"/>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172859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グループ化 239">
            <a:extLst>
              <a:ext uri="{FF2B5EF4-FFF2-40B4-BE49-F238E27FC236}">
                <a16:creationId xmlns:a16="http://schemas.microsoft.com/office/drawing/2014/main" id="{B0B02636-5083-4130-8A65-3226A4A25F6F}"/>
              </a:ext>
            </a:extLst>
          </p:cNvPr>
          <p:cNvGrpSpPr/>
          <p:nvPr/>
        </p:nvGrpSpPr>
        <p:grpSpPr>
          <a:xfrm>
            <a:off x="5771872" y="4551671"/>
            <a:ext cx="2813903" cy="379407"/>
            <a:chOff x="5768424" y="4593125"/>
            <a:chExt cx="2813903" cy="379407"/>
          </a:xfrm>
        </p:grpSpPr>
        <p:sp>
          <p:nvSpPr>
            <p:cNvPr id="238" name="四角形: 角を丸くする 237">
              <a:extLst>
                <a:ext uri="{FF2B5EF4-FFF2-40B4-BE49-F238E27FC236}">
                  <a16:creationId xmlns:a16="http://schemas.microsoft.com/office/drawing/2014/main" id="{A08F95CC-726B-402D-8FF9-B736F0A9822C}"/>
                </a:ext>
              </a:extLst>
            </p:cNvPr>
            <p:cNvSpPr/>
            <p:nvPr/>
          </p:nvSpPr>
          <p:spPr>
            <a:xfrm>
              <a:off x="6248400" y="4665800"/>
              <a:ext cx="2333927" cy="306732"/>
            </a:xfrm>
            <a:prstGeom prst="roundRect">
              <a:avLst>
                <a:gd name="adj" fmla="val 26552"/>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〔Step4</a:t>
              </a:r>
              <a:r>
                <a:rPr lang="ja-JP" altLang="en-US" sz="1200" dirty="0">
                  <a:solidFill>
                    <a:schemeClr val="tx1"/>
                  </a:solidFill>
                </a:rPr>
                <a:t> マイク・スピーカーをテスト</a:t>
              </a:r>
              <a:r>
                <a:rPr lang="en-US" altLang="ja-JP" sz="1200" dirty="0">
                  <a:solidFill>
                    <a:schemeClr val="tx1"/>
                  </a:solidFill>
                </a:rPr>
                <a:t>〕</a:t>
              </a:r>
              <a:r>
                <a:rPr lang="ja-JP" altLang="en-US" sz="1200" dirty="0">
                  <a:solidFill>
                    <a:schemeClr val="tx1"/>
                  </a:solidFill>
                </a:rPr>
                <a:t>へ</a:t>
              </a:r>
            </a:p>
          </p:txBody>
        </p:sp>
        <p:sp>
          <p:nvSpPr>
            <p:cNvPr id="239" name="矢印: 上向き折線 238">
              <a:extLst>
                <a:ext uri="{FF2B5EF4-FFF2-40B4-BE49-F238E27FC236}">
                  <a16:creationId xmlns:a16="http://schemas.microsoft.com/office/drawing/2014/main" id="{B0C4B2FE-776B-4E04-873A-944AC6173009}"/>
                </a:ext>
              </a:extLst>
            </p:cNvPr>
            <p:cNvSpPr/>
            <p:nvPr/>
          </p:nvSpPr>
          <p:spPr>
            <a:xfrm rot="5400000">
              <a:off x="5840744" y="4520805"/>
              <a:ext cx="372727" cy="517368"/>
            </a:xfrm>
            <a:prstGeom prst="bentUpArrow">
              <a:avLst>
                <a:gd name="adj1" fmla="val 30952"/>
                <a:gd name="adj2" fmla="val 39487"/>
                <a:gd name="adj3" fmla="val 50000"/>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sp>
        <p:nvSpPr>
          <p:cNvPr id="235" name="四角形: 角を丸くする 234">
            <a:extLst>
              <a:ext uri="{FF2B5EF4-FFF2-40B4-BE49-F238E27FC236}">
                <a16:creationId xmlns:a16="http://schemas.microsoft.com/office/drawing/2014/main" id="{E9381DEC-609A-4A3C-881C-4D5BAC03EE38}"/>
              </a:ext>
            </a:extLst>
          </p:cNvPr>
          <p:cNvSpPr/>
          <p:nvPr/>
        </p:nvSpPr>
        <p:spPr>
          <a:xfrm>
            <a:off x="4269948" y="2685425"/>
            <a:ext cx="4312378" cy="1769834"/>
          </a:xfrm>
          <a:prstGeom prst="roundRect">
            <a:avLst>
              <a:gd name="adj" fmla="val 667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endParaRPr lang="ja-JP" altLang="en-US" sz="1400" b="1" dirty="0">
              <a:solidFill>
                <a:schemeClr val="tx1"/>
              </a:solidFill>
            </a:endParaRPr>
          </a:p>
        </p:txBody>
      </p:sp>
      <p:sp>
        <p:nvSpPr>
          <p:cNvPr id="231" name="四角形: 角を丸くする 230">
            <a:extLst>
              <a:ext uri="{FF2B5EF4-FFF2-40B4-BE49-F238E27FC236}">
                <a16:creationId xmlns:a16="http://schemas.microsoft.com/office/drawing/2014/main" id="{BEAE195A-BB9C-446D-8F5B-E90972F4F642}"/>
              </a:ext>
            </a:extLst>
          </p:cNvPr>
          <p:cNvSpPr/>
          <p:nvPr/>
        </p:nvSpPr>
        <p:spPr>
          <a:xfrm>
            <a:off x="4269947" y="801916"/>
            <a:ext cx="4312379" cy="1769834"/>
          </a:xfrm>
          <a:prstGeom prst="roundRect">
            <a:avLst>
              <a:gd name="adj" fmla="val 667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endParaRPr lang="ja-JP" altLang="en-US" sz="1400" b="1" dirty="0">
              <a:solidFill>
                <a:schemeClr val="tx1"/>
              </a:solidFill>
            </a:endParaRPr>
          </a:p>
        </p:txBody>
      </p:sp>
      <p:sp>
        <p:nvSpPr>
          <p:cNvPr id="232" name="四角形: 角を丸くする 231">
            <a:extLst>
              <a:ext uri="{FF2B5EF4-FFF2-40B4-BE49-F238E27FC236}">
                <a16:creationId xmlns:a16="http://schemas.microsoft.com/office/drawing/2014/main" id="{3C27DCFA-FD4D-441C-BAEF-0FF13E27D6B1}"/>
              </a:ext>
            </a:extLst>
          </p:cNvPr>
          <p:cNvSpPr/>
          <p:nvPr/>
        </p:nvSpPr>
        <p:spPr>
          <a:xfrm>
            <a:off x="4334593" y="827895"/>
            <a:ext cx="3534197" cy="23751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ja-JP" altLang="en-US" sz="1200" dirty="0">
                <a:solidFill>
                  <a:srgbClr val="0E71EB"/>
                </a:solidFill>
              </a:rPr>
              <a:t>ビデオが開始</a:t>
            </a:r>
            <a:endParaRPr kumimoji="1" lang="en-US" altLang="ja-JP" sz="1200" dirty="0">
              <a:solidFill>
                <a:schemeClr val="tx1"/>
              </a:solidFill>
            </a:endParaRPr>
          </a:p>
        </p:txBody>
      </p:sp>
      <p:grpSp>
        <p:nvGrpSpPr>
          <p:cNvPr id="25" name="グループ化 24">
            <a:extLst>
              <a:ext uri="{FF2B5EF4-FFF2-40B4-BE49-F238E27FC236}">
                <a16:creationId xmlns:a16="http://schemas.microsoft.com/office/drawing/2014/main" id="{569A93CB-408C-433E-AC33-39318AF1B502}"/>
              </a:ext>
            </a:extLst>
          </p:cNvPr>
          <p:cNvGrpSpPr/>
          <p:nvPr/>
        </p:nvGrpSpPr>
        <p:grpSpPr>
          <a:xfrm>
            <a:off x="374389" y="813764"/>
            <a:ext cx="3671461" cy="4098278"/>
            <a:chOff x="374389" y="813765"/>
            <a:chExt cx="4035591" cy="3938023"/>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4389" y="813765"/>
              <a:ext cx="4035591" cy="3938023"/>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Step3</a:t>
              </a:r>
              <a:r>
                <a:rPr lang="ja-JP" altLang="en-US" sz="1400" b="1" dirty="0">
                  <a:solidFill>
                    <a:schemeClr val="tx1"/>
                  </a:solidFill>
                </a:rPr>
                <a:t> カメラをテスト</a:t>
              </a:r>
            </a:p>
          </p:txBody>
        </p:sp>
        <p:sp>
          <p:nvSpPr>
            <p:cNvPr id="26" name="四角形: 角を丸くする 25">
              <a:extLst>
                <a:ext uri="{FF2B5EF4-FFF2-40B4-BE49-F238E27FC236}">
                  <a16:creationId xmlns:a16="http://schemas.microsoft.com/office/drawing/2014/main" id="{7813C8BC-9E2E-47A8-A28D-D3F70701782F}"/>
                </a:ext>
              </a:extLst>
            </p:cNvPr>
            <p:cNvSpPr/>
            <p:nvPr/>
          </p:nvSpPr>
          <p:spPr>
            <a:xfrm>
              <a:off x="610202" y="1142568"/>
              <a:ext cx="3540536" cy="26213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ja-JP" altLang="en-US" sz="1300" dirty="0">
                  <a:solidFill>
                    <a:schemeClr val="tx1"/>
                  </a:solidFill>
                </a:rPr>
                <a:t>画面左下の「ビデオの開始」をクリック</a:t>
              </a:r>
              <a:endParaRPr kumimoji="1" lang="en-US" altLang="ja-JP" sz="1100" dirty="0">
                <a:solidFill>
                  <a:schemeClr val="tx1"/>
                </a:solidFill>
              </a:endParaRPr>
            </a:p>
          </p:txBody>
        </p:sp>
      </p:grpSp>
      <p:pic>
        <p:nvPicPr>
          <p:cNvPr id="29" name="図 28">
            <a:extLst>
              <a:ext uri="{FF2B5EF4-FFF2-40B4-BE49-F238E27FC236}">
                <a16:creationId xmlns:a16="http://schemas.microsoft.com/office/drawing/2014/main" id="{71F14B3D-B0DD-48F9-9631-9A45FD750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4" t="11942" r="39658" b="28511"/>
          <a:stretch/>
        </p:blipFill>
        <p:spPr>
          <a:xfrm>
            <a:off x="685800" y="1429019"/>
            <a:ext cx="3167481" cy="2179552"/>
          </a:xfrm>
          <a:prstGeom prst="rect">
            <a:avLst/>
          </a:prstGeom>
          <a:ln w="3175">
            <a:solidFill>
              <a:schemeClr val="tx1"/>
            </a:solidFill>
          </a:ln>
        </p:spPr>
      </p:pic>
      <p:pic>
        <p:nvPicPr>
          <p:cNvPr id="14" name="図 13">
            <a:extLst>
              <a:ext uri="{FF2B5EF4-FFF2-40B4-BE49-F238E27FC236}">
                <a16:creationId xmlns:a16="http://schemas.microsoft.com/office/drawing/2014/main" id="{210DC5F3-C17D-4F77-BD08-6C1E377087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490" t="12003" r="33477" b="28556"/>
          <a:stretch/>
        </p:blipFill>
        <p:spPr>
          <a:xfrm>
            <a:off x="4537269" y="1122817"/>
            <a:ext cx="1947113" cy="1328154"/>
          </a:xfrm>
          <a:prstGeom prst="rect">
            <a:avLst/>
          </a:prstGeom>
          <a:ln w="3175">
            <a:solidFill>
              <a:schemeClr val="tx1"/>
            </a:solidFill>
          </a:ln>
        </p:spPr>
      </p:pic>
      <p:sp>
        <p:nvSpPr>
          <p:cNvPr id="2" name="object 2"/>
          <p:cNvSpPr txBox="1"/>
          <p:nvPr/>
        </p:nvSpPr>
        <p:spPr>
          <a:xfrm>
            <a:off x="323999" y="252000"/>
            <a:ext cx="7524601" cy="423193"/>
          </a:xfrm>
          <a:prstGeom prst="rect">
            <a:avLst/>
          </a:prstGeom>
        </p:spPr>
        <p:txBody>
          <a:bodyPr vert="horz" wrap="square" lIns="0" tIns="0" rIns="0" bIns="0" rtlCol="0">
            <a:spAutoFit/>
          </a:bodyPr>
          <a:lstStyle/>
          <a:p>
            <a:pPr marL="12700">
              <a:lnSpc>
                <a:spcPts val="3295"/>
              </a:lnSpc>
            </a:pPr>
            <a:r>
              <a:rPr lang="ja-JP" altLang="en-US" sz="2800" b="1" spc="-5" dirty="0"/>
              <a:t>④</a:t>
            </a:r>
            <a:r>
              <a:rPr lang="en-US" altLang="ja-JP" sz="2800" b="1" spc="-5" dirty="0"/>
              <a:t>-2</a:t>
            </a:r>
            <a:r>
              <a:rPr lang="ja-JP" altLang="en-US" sz="2800" b="1" spc="-5" dirty="0"/>
              <a:t> ウェブカメラ、マイク、スピーカーのテストを行う</a:t>
            </a:r>
            <a:endParaRPr lang="ja-JP" altLang="en-US" sz="2800" spc="-5" dirty="0">
              <a:solidFill>
                <a:srgbClr val="0000FF"/>
              </a:solidFill>
            </a:endParaRPr>
          </a:p>
        </p:txBody>
      </p:sp>
      <p:sp>
        <p:nvSpPr>
          <p:cNvPr id="171" name="四角形: 角を丸くする 170">
            <a:extLst>
              <a:ext uri="{FF2B5EF4-FFF2-40B4-BE49-F238E27FC236}">
                <a16:creationId xmlns:a16="http://schemas.microsoft.com/office/drawing/2014/main" id="{98E3E1BB-19AF-4E5F-90EC-6F7FB2AC9336}"/>
              </a:ext>
            </a:extLst>
          </p:cNvPr>
          <p:cNvSpPr/>
          <p:nvPr/>
        </p:nvSpPr>
        <p:spPr>
          <a:xfrm>
            <a:off x="4553531" y="3040397"/>
            <a:ext cx="3464522" cy="145072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pPr>
              <a:lnSpc>
                <a:spcPts val="1500"/>
              </a:lnSpc>
            </a:pPr>
            <a:r>
              <a:rPr lang="ja-JP" altLang="en-US" sz="1100" dirty="0">
                <a:solidFill>
                  <a:schemeClr val="tx1"/>
                </a:solidFill>
              </a:rPr>
              <a:t>①カメラを使う他のアプリが起動している</a:t>
            </a:r>
            <a:endParaRPr lang="en-US" altLang="ja-JP" sz="1100" dirty="0">
              <a:solidFill>
                <a:schemeClr val="tx1"/>
              </a:solidFill>
            </a:endParaRPr>
          </a:p>
          <a:p>
            <a:pPr>
              <a:lnSpc>
                <a:spcPts val="1500"/>
              </a:lnSpc>
            </a:pPr>
            <a:r>
              <a:rPr lang="ja-JP" altLang="en-US" sz="1100" dirty="0">
                <a:solidFill>
                  <a:schemeClr val="tx1"/>
                </a:solidFill>
              </a:rPr>
              <a:t>➡他のアプリを終了させる</a:t>
            </a:r>
            <a:endParaRPr lang="en-US" altLang="ja-JP" sz="1100" dirty="0">
              <a:solidFill>
                <a:schemeClr val="tx1"/>
              </a:solidFill>
            </a:endParaRPr>
          </a:p>
          <a:p>
            <a:pPr>
              <a:lnSpc>
                <a:spcPts val="1500"/>
              </a:lnSpc>
            </a:pPr>
            <a:r>
              <a:rPr lang="en-US" altLang="ja-JP" sz="1100" dirty="0">
                <a:solidFill>
                  <a:schemeClr val="tx1"/>
                </a:solidFill>
              </a:rPr>
              <a:t>(</a:t>
            </a:r>
            <a:r>
              <a:rPr lang="ja-JP" altLang="en-US" sz="1100" dirty="0">
                <a:solidFill>
                  <a:schemeClr val="tx1"/>
                </a:solidFill>
              </a:rPr>
              <a:t>他アプリ終了してもビデオが開始されない場合</a:t>
            </a:r>
            <a:r>
              <a:rPr lang="en-US" altLang="ja-JP" sz="1100" dirty="0">
                <a:solidFill>
                  <a:schemeClr val="tx1"/>
                </a:solidFill>
              </a:rPr>
              <a:t>)</a:t>
            </a:r>
          </a:p>
          <a:p>
            <a:pPr>
              <a:lnSpc>
                <a:spcPts val="1500"/>
              </a:lnSpc>
            </a:pPr>
            <a:r>
              <a:rPr lang="ja-JP" altLang="en-US" sz="1100" dirty="0">
                <a:solidFill>
                  <a:schemeClr val="tx1"/>
                </a:solidFill>
              </a:rPr>
              <a:t>➡</a:t>
            </a:r>
            <a:r>
              <a:rPr lang="en-US" altLang="ja-JP" sz="1100" dirty="0">
                <a:solidFill>
                  <a:schemeClr val="tx1"/>
                </a:solidFill>
              </a:rPr>
              <a:t>Zoom</a:t>
            </a:r>
            <a:r>
              <a:rPr lang="ja-JP" altLang="en-US" sz="1100" dirty="0">
                <a:solidFill>
                  <a:schemeClr val="tx1"/>
                </a:solidFill>
              </a:rPr>
              <a:t>アプリを終了し、再度起動させる</a:t>
            </a:r>
            <a:endParaRPr lang="en-US" altLang="ja-JP" sz="1100" dirty="0">
              <a:solidFill>
                <a:schemeClr val="tx1"/>
              </a:solidFill>
            </a:endParaRPr>
          </a:p>
          <a:p>
            <a:pPr>
              <a:lnSpc>
                <a:spcPts val="1500"/>
              </a:lnSpc>
            </a:pPr>
            <a:endParaRPr lang="en-US" altLang="ja-JP" sz="1100" dirty="0">
              <a:solidFill>
                <a:schemeClr val="tx1"/>
              </a:solidFill>
            </a:endParaRPr>
          </a:p>
          <a:p>
            <a:pPr>
              <a:lnSpc>
                <a:spcPts val="1500"/>
              </a:lnSpc>
            </a:pPr>
            <a:r>
              <a:rPr lang="ja-JP" altLang="en-US" sz="1100" dirty="0">
                <a:solidFill>
                  <a:schemeClr val="tx1"/>
                </a:solidFill>
              </a:rPr>
              <a:t>②カメラが物理的に接続していない</a:t>
            </a:r>
            <a:endParaRPr lang="en-US" altLang="ja-JP" sz="1100" dirty="0">
              <a:solidFill>
                <a:schemeClr val="tx1"/>
              </a:solidFill>
            </a:endParaRPr>
          </a:p>
          <a:p>
            <a:pPr>
              <a:lnSpc>
                <a:spcPts val="1500"/>
              </a:lnSpc>
            </a:pPr>
            <a:r>
              <a:rPr lang="ja-JP" altLang="en-US" sz="1100" dirty="0">
                <a:solidFill>
                  <a:schemeClr val="tx1"/>
                </a:solidFill>
              </a:rPr>
              <a:t>➡</a:t>
            </a:r>
            <a:r>
              <a:rPr lang="en-US" altLang="ja-JP" sz="1100" dirty="0">
                <a:solidFill>
                  <a:schemeClr val="tx1"/>
                </a:solidFill>
              </a:rPr>
              <a:t>USB</a:t>
            </a:r>
            <a:r>
              <a:rPr lang="ja-JP" altLang="en-US" sz="1100" dirty="0">
                <a:solidFill>
                  <a:schemeClr val="tx1"/>
                </a:solidFill>
              </a:rPr>
              <a:t>ケーブル等の接続を確認</a:t>
            </a:r>
          </a:p>
        </p:txBody>
      </p:sp>
      <p:sp>
        <p:nvSpPr>
          <p:cNvPr id="4" name="スライド番号プレースホルダー 3">
            <a:extLst>
              <a:ext uri="{FF2B5EF4-FFF2-40B4-BE49-F238E27FC236}">
                <a16:creationId xmlns:a16="http://schemas.microsoft.com/office/drawing/2014/main" id="{1A5CF8E6-E264-48D2-A110-60E7EC953169}"/>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11</a:t>
            </a:fld>
            <a:endParaRPr lang="en-US" altLang="ja-JP" spc="-5" dirty="0"/>
          </a:p>
        </p:txBody>
      </p:sp>
      <p:grpSp>
        <p:nvGrpSpPr>
          <p:cNvPr id="229" name="グループ化 228">
            <a:extLst>
              <a:ext uri="{FF2B5EF4-FFF2-40B4-BE49-F238E27FC236}">
                <a16:creationId xmlns:a16="http://schemas.microsoft.com/office/drawing/2014/main" id="{263CC886-DA86-4BB5-A48F-35378A5B0241}"/>
              </a:ext>
            </a:extLst>
          </p:cNvPr>
          <p:cNvGrpSpPr/>
          <p:nvPr/>
        </p:nvGrpSpPr>
        <p:grpSpPr>
          <a:xfrm>
            <a:off x="701396" y="3256128"/>
            <a:ext cx="3261003" cy="1589661"/>
            <a:chOff x="701396" y="3256128"/>
            <a:chExt cx="3261003" cy="1589661"/>
          </a:xfrm>
        </p:grpSpPr>
        <p:grpSp>
          <p:nvGrpSpPr>
            <p:cNvPr id="50" name="グループ化 49">
              <a:extLst>
                <a:ext uri="{FF2B5EF4-FFF2-40B4-BE49-F238E27FC236}">
                  <a16:creationId xmlns:a16="http://schemas.microsoft.com/office/drawing/2014/main" id="{BE8D0060-1D01-499C-94FC-F7E2A3E4F80A}"/>
                </a:ext>
              </a:extLst>
            </p:cNvPr>
            <p:cNvGrpSpPr/>
            <p:nvPr/>
          </p:nvGrpSpPr>
          <p:grpSpPr>
            <a:xfrm>
              <a:off x="701396" y="3421062"/>
              <a:ext cx="3261003" cy="1424727"/>
              <a:chOff x="6387844" y="3373378"/>
              <a:chExt cx="3261003" cy="1424727"/>
            </a:xfrm>
          </p:grpSpPr>
          <p:sp>
            <p:nvSpPr>
              <p:cNvPr id="56" name="四角形: 角を丸くする 55">
                <a:extLst>
                  <a:ext uri="{FF2B5EF4-FFF2-40B4-BE49-F238E27FC236}">
                    <a16:creationId xmlns:a16="http://schemas.microsoft.com/office/drawing/2014/main" id="{9BF2A521-9EDD-40DD-BBEC-5467AD977985}"/>
                  </a:ext>
                </a:extLst>
              </p:cNvPr>
              <p:cNvSpPr/>
              <p:nvPr/>
            </p:nvSpPr>
            <p:spPr>
              <a:xfrm>
                <a:off x="6714350" y="3373378"/>
                <a:ext cx="362349" cy="250669"/>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endParaRPr kumimoji="1" lang="ja-JP" altLang="en-US" dirty="0"/>
              </a:p>
            </p:txBody>
          </p:sp>
          <p:cxnSp>
            <p:nvCxnSpPr>
              <p:cNvPr id="57" name="直線矢印コネクタ 56">
                <a:extLst>
                  <a:ext uri="{FF2B5EF4-FFF2-40B4-BE49-F238E27FC236}">
                    <a16:creationId xmlns:a16="http://schemas.microsoft.com/office/drawing/2014/main" id="{348DC262-0F33-4630-8E21-DD7539AE0A81}"/>
                  </a:ext>
                </a:extLst>
              </p:cNvPr>
              <p:cNvCxnSpPr>
                <a:cxnSpLocks/>
                <a:stCxn id="58" idx="2"/>
                <a:endCxn id="56" idx="2"/>
              </p:cNvCxnSpPr>
              <p:nvPr/>
            </p:nvCxnSpPr>
            <p:spPr>
              <a:xfrm flipH="1" flipV="1">
                <a:off x="6895525" y="3624047"/>
                <a:ext cx="1122821" cy="117405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58" name="角丸四角形 6">
                <a:extLst>
                  <a:ext uri="{FF2B5EF4-FFF2-40B4-BE49-F238E27FC236}">
                    <a16:creationId xmlns:a16="http://schemas.microsoft.com/office/drawing/2014/main" id="{F6F5B1ED-7C46-4DF5-9CE4-7CA031C07EE1}"/>
                  </a:ext>
                </a:extLst>
              </p:cNvPr>
              <p:cNvSpPr/>
              <p:nvPr/>
            </p:nvSpPr>
            <p:spPr>
              <a:xfrm>
                <a:off x="6387844" y="3765998"/>
                <a:ext cx="3261003" cy="1032107"/>
              </a:xfrm>
              <a:prstGeom prst="roundRect">
                <a:avLst>
                  <a:gd name="adj" fmla="val 5046"/>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1200" dirty="0">
                    <a:solidFill>
                      <a:schemeClr val="tx1"/>
                    </a:solidFill>
                  </a:rPr>
                  <a:t>「ビデオの開始」をクリック</a:t>
                </a:r>
                <a:endParaRPr kumimoji="1" lang="ja-JP" altLang="en-US" sz="1200" dirty="0">
                  <a:solidFill>
                    <a:schemeClr val="tx1"/>
                  </a:solidFill>
                </a:endParaRPr>
              </a:p>
            </p:txBody>
          </p:sp>
        </p:grpSp>
        <p:grpSp>
          <p:nvGrpSpPr>
            <p:cNvPr id="226" name="グループ化 225">
              <a:extLst>
                <a:ext uri="{FF2B5EF4-FFF2-40B4-BE49-F238E27FC236}">
                  <a16:creationId xmlns:a16="http://schemas.microsoft.com/office/drawing/2014/main" id="{BC52B393-2C53-40BF-91A4-96A3D919821C}"/>
                </a:ext>
              </a:extLst>
            </p:cNvPr>
            <p:cNvGrpSpPr/>
            <p:nvPr/>
          </p:nvGrpSpPr>
          <p:grpSpPr>
            <a:xfrm>
              <a:off x="862152" y="4119743"/>
              <a:ext cx="2136803" cy="614610"/>
              <a:chOff x="839170" y="4119743"/>
              <a:chExt cx="2136803" cy="614610"/>
            </a:xfrm>
          </p:grpSpPr>
          <p:pic>
            <p:nvPicPr>
              <p:cNvPr id="162" name="図 161">
                <a:extLst>
                  <a:ext uri="{FF2B5EF4-FFF2-40B4-BE49-F238E27FC236}">
                    <a16:creationId xmlns:a16="http://schemas.microsoft.com/office/drawing/2014/main" id="{D1750A36-6DD2-4AE6-AFA8-2121EF8A6D9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39170" y="4119744"/>
                <a:ext cx="963661" cy="609750"/>
              </a:xfrm>
              <a:prstGeom prst="rect">
                <a:avLst/>
              </a:prstGeom>
              <a:ln w="3175">
                <a:solidFill>
                  <a:schemeClr val="tx1"/>
                </a:solidFill>
              </a:ln>
            </p:spPr>
          </p:pic>
          <p:pic>
            <p:nvPicPr>
              <p:cNvPr id="16" name="図 15">
                <a:extLst>
                  <a:ext uri="{FF2B5EF4-FFF2-40B4-BE49-F238E27FC236}">
                    <a16:creationId xmlns:a16="http://schemas.microsoft.com/office/drawing/2014/main" id="{4A307400-F635-4900-A9E6-161331426F1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985373" y="4119743"/>
                <a:ext cx="990600" cy="614610"/>
              </a:xfrm>
              <a:prstGeom prst="rect">
                <a:avLst/>
              </a:prstGeom>
            </p:spPr>
          </p:pic>
          <p:sp>
            <p:nvSpPr>
              <p:cNvPr id="55" name="下矢印 11">
                <a:extLst>
                  <a:ext uri="{FF2B5EF4-FFF2-40B4-BE49-F238E27FC236}">
                    <a16:creationId xmlns:a16="http://schemas.microsoft.com/office/drawing/2014/main" id="{FD0FA8D2-9AA5-4980-A6D8-512E08DC7696}"/>
                  </a:ext>
                </a:extLst>
              </p:cNvPr>
              <p:cNvSpPr/>
              <p:nvPr/>
            </p:nvSpPr>
            <p:spPr>
              <a:xfrm rot="16200000">
                <a:off x="1754401" y="4245076"/>
                <a:ext cx="290964" cy="359086"/>
              </a:xfrm>
              <a:prstGeom prst="downArrow">
                <a:avLst>
                  <a:gd name="adj1" fmla="val 49973"/>
                  <a:gd name="adj2" fmla="val 59003"/>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7" name="角丸四角形 6">
              <a:extLst>
                <a:ext uri="{FF2B5EF4-FFF2-40B4-BE49-F238E27FC236}">
                  <a16:creationId xmlns:a16="http://schemas.microsoft.com/office/drawing/2014/main" id="{219D8577-349D-42D8-B2DC-6B511950F493}"/>
                </a:ext>
              </a:extLst>
            </p:cNvPr>
            <p:cNvSpPr/>
            <p:nvPr/>
          </p:nvSpPr>
          <p:spPr>
            <a:xfrm>
              <a:off x="2975007" y="4223826"/>
              <a:ext cx="927034" cy="423425"/>
            </a:xfrm>
            <a:prstGeom prst="round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rgbClr val="0E71EB"/>
                  </a:solidFill>
                </a:rPr>
                <a:t>赤い斜線が</a:t>
              </a:r>
              <a:endParaRPr kumimoji="1" lang="en-US" altLang="ja-JP" sz="1100" dirty="0">
                <a:solidFill>
                  <a:srgbClr val="0E71EB"/>
                </a:solidFill>
              </a:endParaRPr>
            </a:p>
            <a:p>
              <a:pPr algn="ctr"/>
              <a:r>
                <a:rPr kumimoji="1" lang="ja-JP" altLang="en-US" sz="1100" dirty="0">
                  <a:solidFill>
                    <a:srgbClr val="0E71EB"/>
                  </a:solidFill>
                </a:rPr>
                <a:t>消えたら</a:t>
              </a:r>
              <a:endParaRPr kumimoji="1" lang="en-US" altLang="ja-JP" sz="1100" dirty="0">
                <a:solidFill>
                  <a:srgbClr val="0E71EB"/>
                </a:solidFill>
              </a:endParaRPr>
            </a:p>
            <a:p>
              <a:pPr algn="ctr"/>
              <a:r>
                <a:rPr kumimoji="1" lang="ja-JP" altLang="en-US" sz="1100" dirty="0">
                  <a:solidFill>
                    <a:srgbClr val="0E71EB"/>
                  </a:solidFill>
                </a:rPr>
                <a:t>ビデオ稼働中</a:t>
              </a:r>
            </a:p>
          </p:txBody>
        </p:sp>
        <p:sp>
          <p:nvSpPr>
            <p:cNvPr id="167" name="角丸四角形 6">
              <a:extLst>
                <a:ext uri="{FF2B5EF4-FFF2-40B4-BE49-F238E27FC236}">
                  <a16:creationId xmlns:a16="http://schemas.microsoft.com/office/drawing/2014/main" id="{AFFF0BAB-280D-4074-9EBA-4460E13E3327}"/>
                </a:ext>
              </a:extLst>
            </p:cNvPr>
            <p:cNvSpPr/>
            <p:nvPr/>
          </p:nvSpPr>
          <p:spPr>
            <a:xfrm>
              <a:off x="1296783" y="3256128"/>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sp>
        <p:nvSpPr>
          <p:cNvPr id="233" name="下矢印 11">
            <a:extLst>
              <a:ext uri="{FF2B5EF4-FFF2-40B4-BE49-F238E27FC236}">
                <a16:creationId xmlns:a16="http://schemas.microsoft.com/office/drawing/2014/main" id="{76531601-2388-4305-B8F6-2B2551E9F4F4}"/>
              </a:ext>
            </a:extLst>
          </p:cNvPr>
          <p:cNvSpPr/>
          <p:nvPr/>
        </p:nvSpPr>
        <p:spPr>
          <a:xfrm rot="16200000">
            <a:off x="3983804" y="1744796"/>
            <a:ext cx="423194" cy="484994"/>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4" name="四角形: 角を丸くする 233">
            <a:extLst>
              <a:ext uri="{FF2B5EF4-FFF2-40B4-BE49-F238E27FC236}">
                <a16:creationId xmlns:a16="http://schemas.microsoft.com/office/drawing/2014/main" id="{E733DAF6-CF97-4808-A7F1-3C2C5C15EB6D}"/>
              </a:ext>
            </a:extLst>
          </p:cNvPr>
          <p:cNvSpPr/>
          <p:nvPr/>
        </p:nvSpPr>
        <p:spPr>
          <a:xfrm>
            <a:off x="6554933" y="1178668"/>
            <a:ext cx="1505702" cy="234879"/>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500"/>
              </a:lnSpc>
            </a:pPr>
            <a:r>
              <a:rPr kumimoji="1" lang="ja-JP" altLang="en-US" sz="1200" dirty="0">
                <a:solidFill>
                  <a:schemeClr val="tx1"/>
                </a:solidFill>
              </a:rPr>
              <a:t>ご自身が映れば◎</a:t>
            </a:r>
            <a:endParaRPr kumimoji="1" lang="en-US" altLang="ja-JP" sz="1200" dirty="0">
              <a:solidFill>
                <a:schemeClr val="tx1"/>
              </a:solidFill>
            </a:endParaRPr>
          </a:p>
        </p:txBody>
      </p:sp>
      <p:sp>
        <p:nvSpPr>
          <p:cNvPr id="237" name="四角形: 角を丸くする 236">
            <a:extLst>
              <a:ext uri="{FF2B5EF4-FFF2-40B4-BE49-F238E27FC236}">
                <a16:creationId xmlns:a16="http://schemas.microsoft.com/office/drawing/2014/main" id="{3D7687FA-6B26-4F03-8D21-5104696A1665}"/>
              </a:ext>
            </a:extLst>
          </p:cNvPr>
          <p:cNvSpPr/>
          <p:nvPr/>
        </p:nvSpPr>
        <p:spPr>
          <a:xfrm>
            <a:off x="4334592" y="2778688"/>
            <a:ext cx="3534197" cy="23751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en-US" altLang="ja-JP" sz="1200" dirty="0">
                <a:solidFill>
                  <a:srgbClr val="0E71EB"/>
                </a:solidFill>
              </a:rPr>
              <a:t>【</a:t>
            </a:r>
            <a:r>
              <a:rPr kumimoji="1" lang="ja-JP" altLang="en-US" sz="1200" dirty="0">
                <a:solidFill>
                  <a:srgbClr val="0E71EB"/>
                </a:solidFill>
              </a:rPr>
              <a:t>何も映らない場合</a:t>
            </a:r>
            <a:r>
              <a:rPr kumimoji="1" lang="en-US" altLang="ja-JP" sz="1200" dirty="0">
                <a:solidFill>
                  <a:srgbClr val="0E71EB"/>
                </a:solidFill>
              </a:rPr>
              <a:t>】</a:t>
            </a:r>
            <a:endParaRPr kumimoji="1" lang="en-US" altLang="ja-JP" sz="1200" dirty="0">
              <a:solidFill>
                <a:schemeClr val="tx1"/>
              </a:solidFill>
            </a:endParaRPr>
          </a:p>
        </p:txBody>
      </p:sp>
      <p:sp>
        <p:nvSpPr>
          <p:cNvPr id="6" name="フッター プレースホルダー 5">
            <a:extLst>
              <a:ext uri="{FF2B5EF4-FFF2-40B4-BE49-F238E27FC236}">
                <a16:creationId xmlns:a16="http://schemas.microsoft.com/office/drawing/2014/main" id="{2EADE675-9235-4157-AD72-93512CF42CC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411281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569A93CB-408C-433E-AC33-39318AF1B502}"/>
              </a:ext>
            </a:extLst>
          </p:cNvPr>
          <p:cNvGrpSpPr/>
          <p:nvPr/>
        </p:nvGrpSpPr>
        <p:grpSpPr>
          <a:xfrm>
            <a:off x="374389" y="813764"/>
            <a:ext cx="3671461" cy="4098278"/>
            <a:chOff x="374389" y="813765"/>
            <a:chExt cx="4035591" cy="3938023"/>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4389" y="813765"/>
              <a:ext cx="4035591" cy="3938023"/>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Step4</a:t>
              </a:r>
              <a:r>
                <a:rPr lang="ja-JP" altLang="en-US" sz="1400" b="1" dirty="0">
                  <a:solidFill>
                    <a:schemeClr val="tx1"/>
                  </a:solidFill>
                </a:rPr>
                <a:t> マイク・スピーカーをテスト</a:t>
              </a:r>
            </a:p>
          </p:txBody>
        </p:sp>
        <p:sp>
          <p:nvSpPr>
            <p:cNvPr id="26" name="四角形: 角を丸くする 25">
              <a:extLst>
                <a:ext uri="{FF2B5EF4-FFF2-40B4-BE49-F238E27FC236}">
                  <a16:creationId xmlns:a16="http://schemas.microsoft.com/office/drawing/2014/main" id="{7813C8BC-9E2E-47A8-A28D-D3F70701782F}"/>
                </a:ext>
              </a:extLst>
            </p:cNvPr>
            <p:cNvSpPr/>
            <p:nvPr/>
          </p:nvSpPr>
          <p:spPr>
            <a:xfrm>
              <a:off x="610202" y="1142568"/>
              <a:ext cx="3540536" cy="65624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ja-JP" altLang="en-US" sz="1300" dirty="0">
                  <a:solidFill>
                    <a:schemeClr val="tx1"/>
                  </a:solidFill>
                </a:rPr>
                <a:t>画面左下の「オーディオ」右側をクリック</a:t>
              </a:r>
              <a:endParaRPr lang="en-US" altLang="ja-JP" sz="1300" dirty="0">
                <a:solidFill>
                  <a:schemeClr val="tx1"/>
                </a:solidFill>
              </a:endParaRPr>
            </a:p>
            <a:p>
              <a:pPr>
                <a:lnSpc>
                  <a:spcPts val="1700"/>
                </a:lnSpc>
              </a:pPr>
              <a:r>
                <a:rPr kumimoji="1" lang="ja-JP" altLang="en-US" sz="1300" dirty="0">
                  <a:solidFill>
                    <a:schemeClr val="tx1"/>
                  </a:solidFill>
                </a:rPr>
                <a:t>➡「スピーカー＆マイクをテストする」をクリック</a:t>
              </a:r>
              <a:endParaRPr kumimoji="1" lang="en-US" altLang="ja-JP" sz="1100" dirty="0">
                <a:solidFill>
                  <a:schemeClr val="tx1"/>
                </a:solidFill>
              </a:endParaRPr>
            </a:p>
          </p:txBody>
        </p:sp>
      </p:grpSp>
      <p:sp>
        <p:nvSpPr>
          <p:cNvPr id="107" name="四角形: 角を丸くする 106">
            <a:extLst>
              <a:ext uri="{FF2B5EF4-FFF2-40B4-BE49-F238E27FC236}">
                <a16:creationId xmlns:a16="http://schemas.microsoft.com/office/drawing/2014/main" id="{17BFCC3D-7396-46BD-990B-3A9F3D133C66}"/>
              </a:ext>
            </a:extLst>
          </p:cNvPr>
          <p:cNvSpPr/>
          <p:nvPr/>
        </p:nvSpPr>
        <p:spPr>
          <a:xfrm>
            <a:off x="4241967" y="2952750"/>
            <a:ext cx="4539900" cy="1974251"/>
          </a:xfrm>
          <a:prstGeom prst="roundRect">
            <a:avLst>
              <a:gd name="adj" fmla="val 667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200" b="1" dirty="0">
                <a:solidFill>
                  <a:srgbClr val="0E71EB"/>
                </a:solidFill>
              </a:rPr>
              <a:t>【</a:t>
            </a:r>
            <a:r>
              <a:rPr lang="ja-JP" altLang="en-US" sz="1200" b="1" dirty="0">
                <a:solidFill>
                  <a:srgbClr val="0E71EB"/>
                </a:solidFill>
              </a:rPr>
              <a:t>マイクを</a:t>
            </a:r>
            <a:r>
              <a:rPr lang="ja-JP" altLang="en-US" sz="1200" dirty="0">
                <a:solidFill>
                  <a:srgbClr val="0E71EB"/>
                </a:solidFill>
              </a:rPr>
              <a:t>テスト</a:t>
            </a:r>
            <a:r>
              <a:rPr lang="en-US" altLang="ja-JP" sz="1200" b="1" dirty="0">
                <a:solidFill>
                  <a:srgbClr val="0E71EB"/>
                </a:solidFill>
              </a:rPr>
              <a:t>】</a:t>
            </a:r>
            <a:endParaRPr lang="ja-JP" altLang="en-US" sz="1200" b="1" dirty="0">
              <a:solidFill>
                <a:srgbClr val="0E71EB"/>
              </a:solidFill>
            </a:endParaRPr>
          </a:p>
        </p:txBody>
      </p:sp>
      <p:sp>
        <p:nvSpPr>
          <p:cNvPr id="93" name="四角形: 角を丸くする 92">
            <a:extLst>
              <a:ext uri="{FF2B5EF4-FFF2-40B4-BE49-F238E27FC236}">
                <a16:creationId xmlns:a16="http://schemas.microsoft.com/office/drawing/2014/main" id="{60C08E5F-A961-41F3-9E96-A01448B0F3CF}"/>
              </a:ext>
            </a:extLst>
          </p:cNvPr>
          <p:cNvSpPr/>
          <p:nvPr/>
        </p:nvSpPr>
        <p:spPr>
          <a:xfrm>
            <a:off x="4242913" y="799116"/>
            <a:ext cx="4526698" cy="2001236"/>
          </a:xfrm>
          <a:prstGeom prst="roundRect">
            <a:avLst>
              <a:gd name="adj" fmla="val 8985"/>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en-US" altLang="ja-JP" sz="1200" dirty="0">
                <a:solidFill>
                  <a:srgbClr val="0E71EB"/>
                </a:solidFill>
              </a:rPr>
              <a:t>【</a:t>
            </a:r>
            <a:r>
              <a:rPr lang="ja-JP" altLang="en-US" sz="1200" dirty="0">
                <a:solidFill>
                  <a:srgbClr val="0E71EB"/>
                </a:solidFill>
              </a:rPr>
              <a:t>スピーカーをテスト</a:t>
            </a:r>
            <a:r>
              <a:rPr lang="en-US" altLang="ja-JP" sz="1200" dirty="0">
                <a:solidFill>
                  <a:srgbClr val="0E71EB"/>
                </a:solidFill>
              </a:rPr>
              <a:t>】</a:t>
            </a:r>
          </a:p>
        </p:txBody>
      </p:sp>
      <p:sp>
        <p:nvSpPr>
          <p:cNvPr id="2" name="object 2"/>
          <p:cNvSpPr txBox="1"/>
          <p:nvPr/>
        </p:nvSpPr>
        <p:spPr>
          <a:xfrm>
            <a:off x="323999" y="252000"/>
            <a:ext cx="7524601" cy="423193"/>
          </a:xfrm>
          <a:prstGeom prst="rect">
            <a:avLst/>
          </a:prstGeom>
        </p:spPr>
        <p:txBody>
          <a:bodyPr vert="horz" wrap="square" lIns="0" tIns="0" rIns="0" bIns="0" rtlCol="0">
            <a:spAutoFit/>
          </a:bodyPr>
          <a:lstStyle/>
          <a:p>
            <a:pPr marL="12700">
              <a:lnSpc>
                <a:spcPts val="3295"/>
              </a:lnSpc>
            </a:pPr>
            <a:r>
              <a:rPr lang="ja-JP" altLang="en-US" sz="2800" b="1" spc="-5" dirty="0"/>
              <a:t>④</a:t>
            </a:r>
            <a:r>
              <a:rPr lang="en-US" altLang="ja-JP" sz="2800" b="1" spc="-5" dirty="0"/>
              <a:t>-3</a:t>
            </a:r>
            <a:r>
              <a:rPr lang="ja-JP" altLang="en-US" sz="2800" b="1" spc="-5" dirty="0"/>
              <a:t>  マイク、スピーカー、ウェブカメラのテストを行う</a:t>
            </a:r>
            <a:endParaRPr lang="ja-JP" altLang="en-US" sz="2800" spc="-5" dirty="0">
              <a:solidFill>
                <a:srgbClr val="0000FF"/>
              </a:solidFill>
            </a:endParaRPr>
          </a:p>
        </p:txBody>
      </p:sp>
      <p:sp>
        <p:nvSpPr>
          <p:cNvPr id="84" name="下矢印 11">
            <a:extLst>
              <a:ext uri="{FF2B5EF4-FFF2-40B4-BE49-F238E27FC236}">
                <a16:creationId xmlns:a16="http://schemas.microsoft.com/office/drawing/2014/main" id="{E9338419-26F7-461B-9BA6-F1312FBE272E}"/>
              </a:ext>
            </a:extLst>
          </p:cNvPr>
          <p:cNvSpPr/>
          <p:nvPr/>
        </p:nvSpPr>
        <p:spPr>
          <a:xfrm rot="16200000">
            <a:off x="3907525" y="1577148"/>
            <a:ext cx="515600" cy="508550"/>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下矢印 11">
            <a:extLst>
              <a:ext uri="{FF2B5EF4-FFF2-40B4-BE49-F238E27FC236}">
                <a16:creationId xmlns:a16="http://schemas.microsoft.com/office/drawing/2014/main" id="{372094AE-5782-440F-B933-E60F6056BCCE}"/>
              </a:ext>
            </a:extLst>
          </p:cNvPr>
          <p:cNvSpPr/>
          <p:nvPr/>
        </p:nvSpPr>
        <p:spPr>
          <a:xfrm>
            <a:off x="6282230" y="2701804"/>
            <a:ext cx="515600" cy="374641"/>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1" name="図 120">
            <a:extLst>
              <a:ext uri="{FF2B5EF4-FFF2-40B4-BE49-F238E27FC236}">
                <a16:creationId xmlns:a16="http://schemas.microsoft.com/office/drawing/2014/main" id="{83B53E29-F79D-4AC1-96BF-E44A66CFF9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34053" y="1243722"/>
            <a:ext cx="2133600" cy="1371600"/>
          </a:xfrm>
          <a:prstGeom prst="rect">
            <a:avLst/>
          </a:prstGeom>
          <a:ln w="3175">
            <a:solidFill>
              <a:schemeClr val="tx1"/>
            </a:solidFill>
          </a:ln>
        </p:spPr>
      </p:pic>
      <p:pic>
        <p:nvPicPr>
          <p:cNvPr id="124" name="図 123">
            <a:extLst>
              <a:ext uri="{FF2B5EF4-FFF2-40B4-BE49-F238E27FC236}">
                <a16:creationId xmlns:a16="http://schemas.microsoft.com/office/drawing/2014/main" id="{35F80DFD-BCF6-47C0-BE42-ECB7A51927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33108" y="3367536"/>
            <a:ext cx="2209800" cy="1398636"/>
          </a:xfrm>
          <a:prstGeom prst="rect">
            <a:avLst/>
          </a:prstGeom>
          <a:ln w="3175">
            <a:solidFill>
              <a:schemeClr val="tx1"/>
            </a:solidFill>
          </a:ln>
        </p:spPr>
      </p:pic>
      <p:grpSp>
        <p:nvGrpSpPr>
          <p:cNvPr id="8" name="グループ化 7">
            <a:extLst>
              <a:ext uri="{FF2B5EF4-FFF2-40B4-BE49-F238E27FC236}">
                <a16:creationId xmlns:a16="http://schemas.microsoft.com/office/drawing/2014/main" id="{D6BA0F56-DAE6-44CB-BF3C-2AEBF7A29D59}"/>
              </a:ext>
            </a:extLst>
          </p:cNvPr>
          <p:cNvGrpSpPr/>
          <p:nvPr/>
        </p:nvGrpSpPr>
        <p:grpSpPr>
          <a:xfrm>
            <a:off x="1034373" y="1972943"/>
            <a:ext cx="3179863" cy="2778445"/>
            <a:chOff x="442299" y="1868631"/>
            <a:chExt cx="3010293" cy="2630281"/>
          </a:xfrm>
        </p:grpSpPr>
        <p:grpSp>
          <p:nvGrpSpPr>
            <p:cNvPr id="112" name="グループ化 111">
              <a:extLst>
                <a:ext uri="{FF2B5EF4-FFF2-40B4-BE49-F238E27FC236}">
                  <a16:creationId xmlns:a16="http://schemas.microsoft.com/office/drawing/2014/main" id="{AC124191-25F4-4A42-B696-47AC97FE81A7}"/>
                </a:ext>
              </a:extLst>
            </p:cNvPr>
            <p:cNvGrpSpPr/>
            <p:nvPr/>
          </p:nvGrpSpPr>
          <p:grpSpPr>
            <a:xfrm>
              <a:off x="956275" y="1868631"/>
              <a:ext cx="2158171" cy="2630281"/>
              <a:chOff x="1350727" y="2902842"/>
              <a:chExt cx="1667079" cy="2031760"/>
            </a:xfrm>
          </p:grpSpPr>
          <p:pic>
            <p:nvPicPr>
              <p:cNvPr id="40" name="図 39">
                <a:extLst>
                  <a:ext uri="{FF2B5EF4-FFF2-40B4-BE49-F238E27FC236}">
                    <a16:creationId xmlns:a16="http://schemas.microsoft.com/office/drawing/2014/main" id="{41A1CC80-16C4-4B7B-A23A-C870517520D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351318" y="2902842"/>
                <a:ext cx="1666488" cy="2015617"/>
              </a:xfrm>
              <a:prstGeom prst="rect">
                <a:avLst/>
              </a:prstGeom>
            </p:spPr>
          </p:pic>
          <p:sp>
            <p:nvSpPr>
              <p:cNvPr id="118" name="四角形: 角を丸くする 117">
                <a:extLst>
                  <a:ext uri="{FF2B5EF4-FFF2-40B4-BE49-F238E27FC236}">
                    <a16:creationId xmlns:a16="http://schemas.microsoft.com/office/drawing/2014/main" id="{49A829A5-671D-41C2-80AA-B55FB4661D4F}"/>
                  </a:ext>
                </a:extLst>
              </p:cNvPr>
              <p:cNvSpPr/>
              <p:nvPr/>
            </p:nvSpPr>
            <p:spPr>
              <a:xfrm>
                <a:off x="1350727" y="4664702"/>
                <a:ext cx="401874" cy="269900"/>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四角形: 角を丸くする 118">
                <a:extLst>
                  <a:ext uri="{FF2B5EF4-FFF2-40B4-BE49-F238E27FC236}">
                    <a16:creationId xmlns:a16="http://schemas.microsoft.com/office/drawing/2014/main" id="{16785F2A-81CA-4A05-BF5B-4B1C3B5F8A25}"/>
                  </a:ext>
                </a:extLst>
              </p:cNvPr>
              <p:cNvSpPr/>
              <p:nvPr/>
            </p:nvSpPr>
            <p:spPr>
              <a:xfrm>
                <a:off x="1600200" y="4115691"/>
                <a:ext cx="1295400" cy="214044"/>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26" name="カギ線コネクタ 33">
              <a:extLst>
                <a:ext uri="{FF2B5EF4-FFF2-40B4-BE49-F238E27FC236}">
                  <a16:creationId xmlns:a16="http://schemas.microsoft.com/office/drawing/2014/main" id="{1BF68ED0-A07E-45F0-859F-0853EC2E73B2}"/>
                </a:ext>
              </a:extLst>
            </p:cNvPr>
            <p:cNvCxnSpPr>
              <a:cxnSpLocks/>
              <a:stCxn id="118" idx="0"/>
              <a:endCxn id="119" idx="2"/>
            </p:cNvCxnSpPr>
            <p:nvPr/>
          </p:nvCxnSpPr>
          <p:spPr>
            <a:xfrm rot="5400000" flipH="1" flipV="1">
              <a:off x="1450251" y="3482016"/>
              <a:ext cx="433642" cy="901334"/>
            </a:xfrm>
            <a:prstGeom prst="bentConnector3">
              <a:avLst>
                <a:gd name="adj1" fmla="val 50000"/>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sp>
          <p:nvSpPr>
            <p:cNvPr id="129" name="角丸四角形 6">
              <a:extLst>
                <a:ext uri="{FF2B5EF4-FFF2-40B4-BE49-F238E27FC236}">
                  <a16:creationId xmlns:a16="http://schemas.microsoft.com/office/drawing/2014/main" id="{6F5DFB78-592E-4257-87F5-B868FCB18E00}"/>
                </a:ext>
              </a:extLst>
            </p:cNvPr>
            <p:cNvSpPr/>
            <p:nvPr/>
          </p:nvSpPr>
          <p:spPr>
            <a:xfrm>
              <a:off x="442299" y="4013803"/>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sp>
          <p:nvSpPr>
            <p:cNvPr id="130" name="角丸四角形 6">
              <a:extLst>
                <a:ext uri="{FF2B5EF4-FFF2-40B4-BE49-F238E27FC236}">
                  <a16:creationId xmlns:a16="http://schemas.microsoft.com/office/drawing/2014/main" id="{A105B23C-A88D-4E64-98CF-D1DBBDD7F002}"/>
                </a:ext>
              </a:extLst>
            </p:cNvPr>
            <p:cNvSpPr/>
            <p:nvPr/>
          </p:nvSpPr>
          <p:spPr>
            <a:xfrm>
              <a:off x="2815780" y="3312580"/>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grpSp>
        <p:nvGrpSpPr>
          <p:cNvPr id="131" name="グループ化 130">
            <a:extLst>
              <a:ext uri="{FF2B5EF4-FFF2-40B4-BE49-F238E27FC236}">
                <a16:creationId xmlns:a16="http://schemas.microsoft.com/office/drawing/2014/main" id="{BAA999C3-F2FF-483A-A96A-5E0A53F9EAA0}"/>
              </a:ext>
            </a:extLst>
          </p:cNvPr>
          <p:cNvGrpSpPr/>
          <p:nvPr/>
        </p:nvGrpSpPr>
        <p:grpSpPr>
          <a:xfrm>
            <a:off x="5052379" y="1286024"/>
            <a:ext cx="2967192" cy="686919"/>
            <a:chOff x="4744012" y="3410991"/>
            <a:chExt cx="2967192" cy="686919"/>
          </a:xfrm>
        </p:grpSpPr>
        <p:sp>
          <p:nvSpPr>
            <p:cNvPr id="132" name="四角形: 角を丸くする 131">
              <a:extLst>
                <a:ext uri="{FF2B5EF4-FFF2-40B4-BE49-F238E27FC236}">
                  <a16:creationId xmlns:a16="http://schemas.microsoft.com/office/drawing/2014/main" id="{683D21D9-343A-4F3E-A9F8-CDA69FC1A384}"/>
                </a:ext>
              </a:extLst>
            </p:cNvPr>
            <p:cNvSpPr/>
            <p:nvPr/>
          </p:nvSpPr>
          <p:spPr>
            <a:xfrm flipH="1" flipV="1">
              <a:off x="4744012" y="3810120"/>
              <a:ext cx="685800" cy="287790"/>
            </a:xfrm>
            <a:prstGeom prst="roundRect">
              <a:avLst>
                <a:gd name="adj" fmla="val 2955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3" name="直線矢印コネクタ 132">
              <a:extLst>
                <a:ext uri="{FF2B5EF4-FFF2-40B4-BE49-F238E27FC236}">
                  <a16:creationId xmlns:a16="http://schemas.microsoft.com/office/drawing/2014/main" id="{62D9DABC-4CEF-44E7-9A26-021BEEF4FF99}"/>
                </a:ext>
              </a:extLst>
            </p:cNvPr>
            <p:cNvCxnSpPr>
              <a:cxnSpLocks/>
              <a:stCxn id="134" idx="1"/>
            </p:cNvCxnSpPr>
            <p:nvPr/>
          </p:nvCxnSpPr>
          <p:spPr>
            <a:xfrm flipH="1">
              <a:off x="5389408" y="3618930"/>
              <a:ext cx="1146078" cy="36340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34" name="角丸四角形 6">
              <a:extLst>
                <a:ext uri="{FF2B5EF4-FFF2-40B4-BE49-F238E27FC236}">
                  <a16:creationId xmlns:a16="http://schemas.microsoft.com/office/drawing/2014/main" id="{EFCEDE48-F908-444B-AF21-E3A1A16FB33E}"/>
                </a:ext>
              </a:extLst>
            </p:cNvPr>
            <p:cNvSpPr/>
            <p:nvPr/>
          </p:nvSpPr>
          <p:spPr>
            <a:xfrm>
              <a:off x="6535486" y="3410991"/>
              <a:ext cx="1175718"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音が聞こえたら</a:t>
              </a:r>
              <a:endParaRPr kumimoji="1" lang="en-US" altLang="ja-JP" sz="1100" dirty="0">
                <a:solidFill>
                  <a:schemeClr val="tx1"/>
                </a:solidFill>
              </a:endParaRPr>
            </a:p>
            <a:p>
              <a:pPr algn="ctr"/>
              <a:r>
                <a:rPr lang="ja-JP" altLang="en-US" sz="1100" dirty="0">
                  <a:solidFill>
                    <a:schemeClr val="tx1"/>
                  </a:solidFill>
                </a:rPr>
                <a:t>「はい」をクリック</a:t>
              </a:r>
              <a:endParaRPr kumimoji="1" lang="en-US" altLang="ja-JP" sz="1100" dirty="0">
                <a:solidFill>
                  <a:schemeClr val="tx1"/>
                </a:solidFill>
              </a:endParaRPr>
            </a:p>
          </p:txBody>
        </p:sp>
      </p:grpSp>
      <p:grpSp>
        <p:nvGrpSpPr>
          <p:cNvPr id="141" name="グループ化 140">
            <a:extLst>
              <a:ext uri="{FF2B5EF4-FFF2-40B4-BE49-F238E27FC236}">
                <a16:creationId xmlns:a16="http://schemas.microsoft.com/office/drawing/2014/main" id="{210272C7-C9C2-42FE-8128-DFE75B74616F}"/>
              </a:ext>
            </a:extLst>
          </p:cNvPr>
          <p:cNvGrpSpPr/>
          <p:nvPr/>
        </p:nvGrpSpPr>
        <p:grpSpPr>
          <a:xfrm>
            <a:off x="5210965" y="1876748"/>
            <a:ext cx="3426919" cy="776614"/>
            <a:chOff x="4895671" y="3214182"/>
            <a:chExt cx="3426919" cy="776614"/>
          </a:xfrm>
        </p:grpSpPr>
        <p:sp>
          <p:nvSpPr>
            <p:cNvPr id="142" name="四角形: 角を丸くする 141">
              <a:extLst>
                <a:ext uri="{FF2B5EF4-FFF2-40B4-BE49-F238E27FC236}">
                  <a16:creationId xmlns:a16="http://schemas.microsoft.com/office/drawing/2014/main" id="{21E6F7C1-60FF-4228-8353-7B9A0FD3170D}"/>
                </a:ext>
              </a:extLst>
            </p:cNvPr>
            <p:cNvSpPr/>
            <p:nvPr/>
          </p:nvSpPr>
          <p:spPr>
            <a:xfrm flipH="1" flipV="1">
              <a:off x="4895671" y="3458594"/>
              <a:ext cx="1417079" cy="287790"/>
            </a:xfrm>
            <a:prstGeom prst="roundRect">
              <a:avLst>
                <a:gd name="adj" fmla="val 29558"/>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3" name="直線矢印コネクタ 142">
              <a:extLst>
                <a:ext uri="{FF2B5EF4-FFF2-40B4-BE49-F238E27FC236}">
                  <a16:creationId xmlns:a16="http://schemas.microsoft.com/office/drawing/2014/main" id="{05E8C938-A3C0-466D-A4F6-714219CBD35C}"/>
                </a:ext>
              </a:extLst>
            </p:cNvPr>
            <p:cNvCxnSpPr>
              <a:cxnSpLocks/>
              <a:stCxn id="144" idx="1"/>
              <a:endCxn id="142" idx="1"/>
            </p:cNvCxnSpPr>
            <p:nvPr/>
          </p:nvCxnSpPr>
          <p:spPr>
            <a:xfrm flipH="1">
              <a:off x="6312750" y="3602489"/>
              <a:ext cx="227343" cy="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44" name="角丸四角形 6">
              <a:extLst>
                <a:ext uri="{FF2B5EF4-FFF2-40B4-BE49-F238E27FC236}">
                  <a16:creationId xmlns:a16="http://schemas.microsoft.com/office/drawing/2014/main" id="{DAB2A1A5-DA10-4CDC-94DA-9B19B36C5446}"/>
                </a:ext>
              </a:extLst>
            </p:cNvPr>
            <p:cNvSpPr/>
            <p:nvPr/>
          </p:nvSpPr>
          <p:spPr>
            <a:xfrm>
              <a:off x="6540093" y="3214182"/>
              <a:ext cx="1782497" cy="77661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使用するスピーカーが</a:t>
              </a:r>
              <a:endParaRPr lang="en-US" altLang="ja-JP" sz="1100" dirty="0">
                <a:solidFill>
                  <a:schemeClr val="tx1"/>
                </a:solidFill>
              </a:endParaRPr>
            </a:p>
            <a:p>
              <a:pPr algn="ctr"/>
              <a:r>
                <a:rPr lang="ja-JP" altLang="en-US" sz="1100" dirty="0">
                  <a:solidFill>
                    <a:schemeClr val="tx1"/>
                  </a:solidFill>
                </a:rPr>
                <a:t>選択されているか確認</a:t>
              </a:r>
              <a:endParaRPr lang="en-US" altLang="ja-JP" sz="1100" dirty="0">
                <a:solidFill>
                  <a:schemeClr val="tx1"/>
                </a:solidFill>
              </a:endParaRPr>
            </a:p>
            <a:p>
              <a:pPr algn="ctr"/>
              <a:r>
                <a:rPr lang="en-US" altLang="ja-JP" sz="1050" dirty="0">
                  <a:solidFill>
                    <a:srgbClr val="0E71EB"/>
                  </a:solidFill>
                </a:rPr>
                <a:t>※</a:t>
              </a:r>
              <a:r>
                <a:rPr lang="ja-JP" altLang="en-US" sz="1050" dirty="0">
                  <a:solidFill>
                    <a:srgbClr val="0E71EB"/>
                  </a:solidFill>
                </a:rPr>
                <a:t>音が聞こえない場合は、</a:t>
              </a:r>
              <a:endParaRPr lang="en-US" altLang="ja-JP" sz="1050" dirty="0">
                <a:solidFill>
                  <a:srgbClr val="0E71EB"/>
                </a:solidFill>
              </a:endParaRPr>
            </a:p>
            <a:p>
              <a:pPr algn="ctr"/>
              <a:r>
                <a:rPr lang="ja-JP" altLang="en-US" sz="1050" dirty="0">
                  <a:solidFill>
                    <a:srgbClr val="0E71EB"/>
                  </a:solidFill>
                </a:rPr>
                <a:t>別のスピーカーを選択します</a:t>
              </a:r>
              <a:endParaRPr lang="en-US" altLang="ja-JP" sz="1050" dirty="0">
                <a:solidFill>
                  <a:srgbClr val="0E71EB"/>
                </a:solidFill>
              </a:endParaRPr>
            </a:p>
          </p:txBody>
        </p:sp>
      </p:grpSp>
      <p:grpSp>
        <p:nvGrpSpPr>
          <p:cNvPr id="148" name="グループ化 147">
            <a:extLst>
              <a:ext uri="{FF2B5EF4-FFF2-40B4-BE49-F238E27FC236}">
                <a16:creationId xmlns:a16="http://schemas.microsoft.com/office/drawing/2014/main" id="{386AF66D-C0D2-4334-817B-B83807FDE121}"/>
              </a:ext>
            </a:extLst>
          </p:cNvPr>
          <p:cNvGrpSpPr/>
          <p:nvPr/>
        </p:nvGrpSpPr>
        <p:grpSpPr>
          <a:xfrm>
            <a:off x="5079143" y="3283519"/>
            <a:ext cx="3557796" cy="801499"/>
            <a:chOff x="4744012" y="3296411"/>
            <a:chExt cx="3557796" cy="801499"/>
          </a:xfrm>
        </p:grpSpPr>
        <p:sp>
          <p:nvSpPr>
            <p:cNvPr id="149" name="四角形: 角を丸くする 148">
              <a:extLst>
                <a:ext uri="{FF2B5EF4-FFF2-40B4-BE49-F238E27FC236}">
                  <a16:creationId xmlns:a16="http://schemas.microsoft.com/office/drawing/2014/main" id="{CD89775B-3ED9-4504-85CE-B52FC4E6E3A0}"/>
                </a:ext>
              </a:extLst>
            </p:cNvPr>
            <p:cNvSpPr/>
            <p:nvPr/>
          </p:nvSpPr>
          <p:spPr>
            <a:xfrm flipH="1" flipV="1">
              <a:off x="4744012" y="3810120"/>
              <a:ext cx="685800" cy="287790"/>
            </a:xfrm>
            <a:prstGeom prst="roundRect">
              <a:avLst>
                <a:gd name="adj" fmla="val 2955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0" name="直線矢印コネクタ 149">
              <a:extLst>
                <a:ext uri="{FF2B5EF4-FFF2-40B4-BE49-F238E27FC236}">
                  <a16:creationId xmlns:a16="http://schemas.microsoft.com/office/drawing/2014/main" id="{AF73AB12-AD00-478C-ADBB-F8A2C9605E8D}"/>
                </a:ext>
              </a:extLst>
            </p:cNvPr>
            <p:cNvCxnSpPr>
              <a:cxnSpLocks/>
              <a:stCxn id="151" idx="1"/>
              <a:endCxn id="149" idx="1"/>
            </p:cNvCxnSpPr>
            <p:nvPr/>
          </p:nvCxnSpPr>
          <p:spPr>
            <a:xfrm flipH="1">
              <a:off x="5429812" y="3504350"/>
              <a:ext cx="1114752" cy="449665"/>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51" name="角丸四角形 6">
              <a:extLst>
                <a:ext uri="{FF2B5EF4-FFF2-40B4-BE49-F238E27FC236}">
                  <a16:creationId xmlns:a16="http://schemas.microsoft.com/office/drawing/2014/main" id="{604B6224-4754-42F6-87FC-807A3B5FAF39}"/>
                </a:ext>
              </a:extLst>
            </p:cNvPr>
            <p:cNvSpPr/>
            <p:nvPr/>
          </p:nvSpPr>
          <p:spPr>
            <a:xfrm>
              <a:off x="6544564" y="3296411"/>
              <a:ext cx="1757244"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ご自身の話した声が聞こえたら</a:t>
              </a:r>
              <a:endParaRPr kumimoji="1" lang="en-US" altLang="ja-JP" sz="1100" dirty="0">
                <a:solidFill>
                  <a:schemeClr val="tx1"/>
                </a:solidFill>
              </a:endParaRPr>
            </a:p>
            <a:p>
              <a:pPr algn="ctr"/>
              <a:r>
                <a:rPr lang="ja-JP" altLang="en-US" sz="1100" dirty="0">
                  <a:solidFill>
                    <a:schemeClr val="tx1"/>
                  </a:solidFill>
                </a:rPr>
                <a:t>「はい」をクリック</a:t>
              </a:r>
              <a:endParaRPr kumimoji="1" lang="en-US" altLang="ja-JP" sz="1100" dirty="0">
                <a:solidFill>
                  <a:schemeClr val="tx1"/>
                </a:solidFill>
              </a:endParaRPr>
            </a:p>
          </p:txBody>
        </p:sp>
      </p:grpSp>
      <p:grpSp>
        <p:nvGrpSpPr>
          <p:cNvPr id="155" name="グループ化 154">
            <a:extLst>
              <a:ext uri="{FF2B5EF4-FFF2-40B4-BE49-F238E27FC236}">
                <a16:creationId xmlns:a16="http://schemas.microsoft.com/office/drawing/2014/main" id="{A8DC52C3-43E7-4C01-93D0-E4D2647A94ED}"/>
              </a:ext>
            </a:extLst>
          </p:cNvPr>
          <p:cNvGrpSpPr/>
          <p:nvPr/>
        </p:nvGrpSpPr>
        <p:grpSpPr>
          <a:xfrm>
            <a:off x="5210020" y="3868197"/>
            <a:ext cx="3447500" cy="762152"/>
            <a:chOff x="4895671" y="3093976"/>
            <a:chExt cx="3447500" cy="762152"/>
          </a:xfrm>
        </p:grpSpPr>
        <p:sp>
          <p:nvSpPr>
            <p:cNvPr id="156" name="四角形: 角を丸くする 155">
              <a:extLst>
                <a:ext uri="{FF2B5EF4-FFF2-40B4-BE49-F238E27FC236}">
                  <a16:creationId xmlns:a16="http://schemas.microsoft.com/office/drawing/2014/main" id="{0B1B1627-4CD1-4D72-A249-DC6738252D96}"/>
                </a:ext>
              </a:extLst>
            </p:cNvPr>
            <p:cNvSpPr/>
            <p:nvPr/>
          </p:nvSpPr>
          <p:spPr>
            <a:xfrm flipH="1" flipV="1">
              <a:off x="4895671" y="3458594"/>
              <a:ext cx="1417079" cy="287790"/>
            </a:xfrm>
            <a:prstGeom prst="roundRect">
              <a:avLst>
                <a:gd name="adj" fmla="val 29558"/>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7" name="直線矢印コネクタ 156">
              <a:extLst>
                <a:ext uri="{FF2B5EF4-FFF2-40B4-BE49-F238E27FC236}">
                  <a16:creationId xmlns:a16="http://schemas.microsoft.com/office/drawing/2014/main" id="{55256030-9A81-41DD-9013-1E2AC6E0D105}"/>
                </a:ext>
              </a:extLst>
            </p:cNvPr>
            <p:cNvCxnSpPr>
              <a:cxnSpLocks/>
              <a:stCxn id="158" idx="1"/>
              <a:endCxn id="156" idx="1"/>
            </p:cNvCxnSpPr>
            <p:nvPr/>
          </p:nvCxnSpPr>
          <p:spPr>
            <a:xfrm flipH="1">
              <a:off x="6312750" y="3475052"/>
              <a:ext cx="252596" cy="12743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58" name="角丸四角形 6">
              <a:extLst>
                <a:ext uri="{FF2B5EF4-FFF2-40B4-BE49-F238E27FC236}">
                  <a16:creationId xmlns:a16="http://schemas.microsoft.com/office/drawing/2014/main" id="{2D739368-6C20-4F71-8804-ECAFBC889876}"/>
                </a:ext>
              </a:extLst>
            </p:cNvPr>
            <p:cNvSpPr/>
            <p:nvPr/>
          </p:nvSpPr>
          <p:spPr>
            <a:xfrm>
              <a:off x="6565346" y="3093976"/>
              <a:ext cx="1777825" cy="76215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使用するマイクが</a:t>
              </a:r>
              <a:endParaRPr lang="en-US" altLang="ja-JP" sz="1100" dirty="0">
                <a:solidFill>
                  <a:schemeClr val="tx1"/>
                </a:solidFill>
              </a:endParaRPr>
            </a:p>
            <a:p>
              <a:pPr algn="ctr"/>
              <a:r>
                <a:rPr lang="ja-JP" altLang="en-US" sz="1100" dirty="0">
                  <a:solidFill>
                    <a:schemeClr val="tx1"/>
                  </a:solidFill>
                </a:rPr>
                <a:t>選択されているか確認</a:t>
              </a:r>
              <a:endParaRPr lang="en-US" altLang="ja-JP" sz="1100" dirty="0">
                <a:solidFill>
                  <a:schemeClr val="tx1"/>
                </a:solidFill>
              </a:endParaRPr>
            </a:p>
            <a:p>
              <a:pPr algn="ctr"/>
              <a:r>
                <a:rPr lang="en-US" altLang="ja-JP" sz="1100" dirty="0">
                  <a:solidFill>
                    <a:srgbClr val="0E71EB"/>
                  </a:solidFill>
                </a:rPr>
                <a:t>※</a:t>
              </a:r>
              <a:r>
                <a:rPr lang="ja-JP" altLang="en-US" sz="1100" dirty="0">
                  <a:solidFill>
                    <a:srgbClr val="0E71EB"/>
                  </a:solidFill>
                </a:rPr>
                <a:t>返答が聞こえない場合は、</a:t>
              </a:r>
              <a:endParaRPr lang="en-US" altLang="ja-JP" sz="1100" dirty="0">
                <a:solidFill>
                  <a:srgbClr val="0E71EB"/>
                </a:solidFill>
              </a:endParaRPr>
            </a:p>
            <a:p>
              <a:pPr algn="ctr"/>
              <a:r>
                <a:rPr lang="ja-JP" altLang="en-US" sz="1100" dirty="0">
                  <a:solidFill>
                    <a:srgbClr val="0E71EB"/>
                  </a:solidFill>
                </a:rPr>
                <a:t>別のマイクを選択します</a:t>
              </a:r>
              <a:endParaRPr lang="en-US" altLang="ja-JP" sz="1100" dirty="0">
                <a:solidFill>
                  <a:schemeClr val="tx1"/>
                </a:solidFill>
              </a:endParaRPr>
            </a:p>
          </p:txBody>
        </p:sp>
      </p:grpSp>
      <p:sp>
        <p:nvSpPr>
          <p:cNvPr id="7" name="スライド番号プレースホルダー 6">
            <a:extLst>
              <a:ext uri="{FF2B5EF4-FFF2-40B4-BE49-F238E27FC236}">
                <a16:creationId xmlns:a16="http://schemas.microsoft.com/office/drawing/2014/main" id="{8A07EF20-AE0F-4319-8E0A-6B1FDD9C5E95}"/>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12</a:t>
            </a:fld>
            <a:endParaRPr lang="en-US" altLang="ja-JP" spc="-5" dirty="0"/>
          </a:p>
        </p:txBody>
      </p:sp>
      <p:grpSp>
        <p:nvGrpSpPr>
          <p:cNvPr id="20" name="グループ化 19">
            <a:extLst>
              <a:ext uri="{FF2B5EF4-FFF2-40B4-BE49-F238E27FC236}">
                <a16:creationId xmlns:a16="http://schemas.microsoft.com/office/drawing/2014/main" id="{249B5989-1A8F-4A33-B2F6-6D6D64AB40BD}"/>
              </a:ext>
            </a:extLst>
          </p:cNvPr>
          <p:cNvGrpSpPr/>
          <p:nvPr/>
        </p:nvGrpSpPr>
        <p:grpSpPr>
          <a:xfrm>
            <a:off x="498951" y="1857367"/>
            <a:ext cx="1552457" cy="1770025"/>
            <a:chOff x="498951" y="1857367"/>
            <a:chExt cx="1552457" cy="1770025"/>
          </a:xfrm>
        </p:grpSpPr>
        <p:sp>
          <p:nvSpPr>
            <p:cNvPr id="14" name="左中かっこ 13">
              <a:extLst>
                <a:ext uri="{FF2B5EF4-FFF2-40B4-BE49-F238E27FC236}">
                  <a16:creationId xmlns:a16="http://schemas.microsoft.com/office/drawing/2014/main" id="{BE1A81D3-B21A-4493-B1B9-7758291131D8}"/>
                </a:ext>
              </a:extLst>
            </p:cNvPr>
            <p:cNvSpPr/>
            <p:nvPr/>
          </p:nvSpPr>
          <p:spPr>
            <a:xfrm>
              <a:off x="1846025" y="2260925"/>
              <a:ext cx="205383" cy="627011"/>
            </a:xfrm>
            <a:prstGeom prst="leftBrace">
              <a:avLst>
                <a:gd name="adj1" fmla="val 37415"/>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左中かっこ 14">
              <a:extLst>
                <a:ext uri="{FF2B5EF4-FFF2-40B4-BE49-F238E27FC236}">
                  <a16:creationId xmlns:a16="http://schemas.microsoft.com/office/drawing/2014/main" id="{9D61DB4A-CE26-44AF-ACE5-3D2F3951A566}"/>
                </a:ext>
              </a:extLst>
            </p:cNvPr>
            <p:cNvSpPr/>
            <p:nvPr/>
          </p:nvSpPr>
          <p:spPr>
            <a:xfrm>
              <a:off x="1846025" y="3000381"/>
              <a:ext cx="205383" cy="627011"/>
            </a:xfrm>
            <a:prstGeom prst="leftBrace">
              <a:avLst>
                <a:gd name="adj1" fmla="val 37415"/>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5E0C7543-96A3-4CE9-9BC2-1EF7864446C7}"/>
                </a:ext>
              </a:extLst>
            </p:cNvPr>
            <p:cNvGrpSpPr/>
            <p:nvPr/>
          </p:nvGrpSpPr>
          <p:grpSpPr>
            <a:xfrm>
              <a:off x="498951" y="1857367"/>
              <a:ext cx="1347074" cy="1456520"/>
              <a:chOff x="498951" y="1857367"/>
              <a:chExt cx="1347074" cy="1456520"/>
            </a:xfrm>
          </p:grpSpPr>
          <p:cxnSp>
            <p:nvCxnSpPr>
              <p:cNvPr id="55" name="直線矢印コネクタ 54">
                <a:extLst>
                  <a:ext uri="{FF2B5EF4-FFF2-40B4-BE49-F238E27FC236}">
                    <a16:creationId xmlns:a16="http://schemas.microsoft.com/office/drawing/2014/main" id="{4DD2058C-EA00-4BA6-834B-373D16612F34}"/>
                  </a:ext>
                </a:extLst>
              </p:cNvPr>
              <p:cNvCxnSpPr>
                <a:cxnSpLocks/>
                <a:stCxn id="45" idx="1"/>
                <a:endCxn id="15" idx="1"/>
              </p:cNvCxnSpPr>
              <p:nvPr/>
            </p:nvCxnSpPr>
            <p:spPr>
              <a:xfrm>
                <a:off x="498951" y="2279586"/>
                <a:ext cx="1347074" cy="103430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BF21A7A5-E110-4164-8D94-6EFD68C46F74}"/>
                  </a:ext>
                </a:extLst>
              </p:cNvPr>
              <p:cNvGrpSpPr/>
              <p:nvPr/>
            </p:nvGrpSpPr>
            <p:grpSpPr>
              <a:xfrm>
                <a:off x="498951" y="1857367"/>
                <a:ext cx="1347074" cy="844437"/>
                <a:chOff x="6535485" y="3410991"/>
                <a:chExt cx="1347074" cy="844437"/>
              </a:xfrm>
            </p:grpSpPr>
            <p:cxnSp>
              <p:nvCxnSpPr>
                <p:cNvPr id="44" name="直線矢印コネクタ 43">
                  <a:extLst>
                    <a:ext uri="{FF2B5EF4-FFF2-40B4-BE49-F238E27FC236}">
                      <a16:creationId xmlns:a16="http://schemas.microsoft.com/office/drawing/2014/main" id="{FF862D2E-656D-4D20-B04F-7B491C379512}"/>
                    </a:ext>
                  </a:extLst>
                </p:cNvPr>
                <p:cNvCxnSpPr>
                  <a:cxnSpLocks/>
                  <a:stCxn id="45" idx="1"/>
                </p:cNvCxnSpPr>
                <p:nvPr/>
              </p:nvCxnSpPr>
              <p:spPr>
                <a:xfrm>
                  <a:off x="6535485" y="3833210"/>
                  <a:ext cx="1347074" cy="29216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45" name="角丸四角形 6">
                  <a:extLst>
                    <a:ext uri="{FF2B5EF4-FFF2-40B4-BE49-F238E27FC236}">
                      <a16:creationId xmlns:a16="http://schemas.microsoft.com/office/drawing/2014/main" id="{B86EC60C-F9B5-4E4B-95FC-8DEC8E8DB6E1}"/>
                    </a:ext>
                  </a:extLst>
                </p:cNvPr>
                <p:cNvSpPr/>
                <p:nvPr/>
              </p:nvSpPr>
              <p:spPr>
                <a:xfrm>
                  <a:off x="6535485" y="3410991"/>
                  <a:ext cx="1253649" cy="844437"/>
                </a:xfrm>
                <a:prstGeom prst="roundRect">
                  <a:avLst>
                    <a:gd name="adj" fmla="val 9636"/>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マイク・スピーカーが</a:t>
                  </a:r>
                  <a:endParaRPr kumimoji="1" lang="en-US" altLang="ja-JP" sz="1100" dirty="0">
                    <a:solidFill>
                      <a:schemeClr val="tx1"/>
                    </a:solidFill>
                  </a:endParaRPr>
                </a:p>
                <a:p>
                  <a:pPr algn="ctr"/>
                  <a:r>
                    <a:rPr lang="ja-JP" altLang="en-US" sz="1100" dirty="0">
                      <a:solidFill>
                        <a:schemeClr val="tx1"/>
                      </a:solidFill>
                    </a:rPr>
                    <a:t>使用したいものが</a:t>
                  </a:r>
                  <a:endParaRPr lang="en-US" altLang="ja-JP" sz="1100" dirty="0">
                    <a:solidFill>
                      <a:schemeClr val="tx1"/>
                    </a:solidFill>
                  </a:endParaRPr>
                </a:p>
                <a:p>
                  <a:pPr algn="ctr"/>
                  <a:r>
                    <a:rPr lang="ja-JP" altLang="en-US" sz="1100" dirty="0">
                      <a:solidFill>
                        <a:schemeClr val="tx1"/>
                      </a:solidFill>
                    </a:rPr>
                    <a:t>選択されていることを</a:t>
                  </a:r>
                  <a:endParaRPr lang="en-US" altLang="ja-JP" sz="1100" dirty="0">
                    <a:solidFill>
                      <a:schemeClr val="tx1"/>
                    </a:solidFill>
                  </a:endParaRPr>
                </a:p>
                <a:p>
                  <a:pPr algn="ctr"/>
                  <a:r>
                    <a:rPr lang="ja-JP" altLang="en-US" sz="1100">
                      <a:solidFill>
                        <a:schemeClr val="tx1"/>
                      </a:solidFill>
                    </a:rPr>
                    <a:t>必ず確認</a:t>
                  </a:r>
                  <a:r>
                    <a:rPr lang="ja-JP" altLang="en-US" sz="1100" dirty="0">
                      <a:solidFill>
                        <a:schemeClr val="tx1"/>
                      </a:solidFill>
                    </a:rPr>
                    <a:t>！</a:t>
                  </a:r>
                  <a:endParaRPr lang="en-US" altLang="ja-JP" sz="1100" dirty="0">
                    <a:solidFill>
                      <a:schemeClr val="tx1"/>
                    </a:solidFill>
                  </a:endParaRPr>
                </a:p>
              </p:txBody>
            </p:sp>
          </p:grpSp>
        </p:grpSp>
      </p:grpSp>
      <p:sp>
        <p:nvSpPr>
          <p:cNvPr id="4" name="フッター プレースホルダー 3">
            <a:extLst>
              <a:ext uri="{FF2B5EF4-FFF2-40B4-BE49-F238E27FC236}">
                <a16:creationId xmlns:a16="http://schemas.microsoft.com/office/drawing/2014/main" id="{9C31B4FD-ABA9-4090-BDE2-EEAFE6936B57}"/>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678522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4389" y="1029283"/>
            <a:ext cx="4197611" cy="3505200"/>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2500"/>
              </a:lnSpc>
            </a:pPr>
            <a:r>
              <a:rPr lang="ja-JP" altLang="en-US" b="1" dirty="0">
                <a:solidFill>
                  <a:schemeClr val="tx1"/>
                </a:solidFill>
              </a:rPr>
              <a:t>＜参加者が主に使用する機能＞</a:t>
            </a:r>
            <a:endParaRPr lang="en-US" altLang="ja-JP" b="1" dirty="0">
              <a:solidFill>
                <a:schemeClr val="tx1"/>
              </a:solidFill>
            </a:endParaRPr>
          </a:p>
          <a:p>
            <a:pPr>
              <a:lnSpc>
                <a:spcPts val="2500"/>
              </a:lnSpc>
            </a:pPr>
            <a:endParaRPr lang="en-US" altLang="ja-JP" b="1" dirty="0">
              <a:solidFill>
                <a:schemeClr val="tx1"/>
              </a:solidFill>
            </a:endParaRPr>
          </a:p>
          <a:p>
            <a:pPr>
              <a:lnSpc>
                <a:spcPct val="150000"/>
              </a:lnSpc>
            </a:pPr>
            <a:r>
              <a:rPr lang="en-US" altLang="ja-JP" b="1" dirty="0">
                <a:solidFill>
                  <a:srgbClr val="0E71EB"/>
                </a:solidFill>
              </a:rPr>
              <a:t>【</a:t>
            </a:r>
            <a:r>
              <a:rPr lang="ja-JP" altLang="en-US" b="1" dirty="0">
                <a:solidFill>
                  <a:srgbClr val="0E71EB"/>
                </a:solidFill>
              </a:rPr>
              <a:t>ミュート</a:t>
            </a:r>
            <a:r>
              <a:rPr lang="en-US" altLang="ja-JP" b="1" dirty="0">
                <a:solidFill>
                  <a:srgbClr val="0E71EB"/>
                </a:solidFill>
              </a:rPr>
              <a:t>】</a:t>
            </a:r>
            <a:r>
              <a:rPr lang="ja-JP" altLang="en-US" b="1" dirty="0">
                <a:solidFill>
                  <a:srgbClr val="0E71EB"/>
                </a:solidFill>
              </a:rPr>
              <a:t> </a:t>
            </a:r>
            <a:endParaRPr lang="en-US" altLang="ja-JP" b="1" dirty="0">
              <a:solidFill>
                <a:srgbClr val="0E71EB"/>
              </a:solidFill>
            </a:endParaRPr>
          </a:p>
          <a:p>
            <a:pPr>
              <a:lnSpc>
                <a:spcPct val="150000"/>
              </a:lnSpc>
            </a:pPr>
            <a:r>
              <a:rPr lang="ja-JP" altLang="en-US" b="1" spc="-5" dirty="0">
                <a:solidFill>
                  <a:srgbClr val="0E71EB"/>
                </a:solidFill>
                <a:latin typeface="+mj-ea"/>
              </a:rPr>
              <a:t>　</a:t>
            </a:r>
            <a:r>
              <a:rPr lang="ja-JP" altLang="en-US" spc="-5" dirty="0">
                <a:solidFill>
                  <a:schemeClr val="tx1"/>
                </a:solidFill>
                <a:latin typeface="+mj-ea"/>
              </a:rPr>
              <a:t>発言しない場合はマイクを切る</a:t>
            </a:r>
            <a:endParaRPr lang="en-US" altLang="ja-JP" b="1" spc="-5" dirty="0">
              <a:solidFill>
                <a:srgbClr val="0E71EB"/>
              </a:solidFill>
              <a:latin typeface="+mj-ea"/>
            </a:endParaRPr>
          </a:p>
          <a:p>
            <a:pPr>
              <a:lnSpc>
                <a:spcPct val="150000"/>
              </a:lnSpc>
            </a:pPr>
            <a:r>
              <a:rPr lang="en-US" altLang="ja-JP" b="1" dirty="0">
                <a:solidFill>
                  <a:srgbClr val="0E71EB"/>
                </a:solidFill>
              </a:rPr>
              <a:t>【</a:t>
            </a:r>
            <a:r>
              <a:rPr lang="ja-JP" altLang="en-US" b="1" dirty="0">
                <a:solidFill>
                  <a:srgbClr val="0E71EB"/>
                </a:solidFill>
              </a:rPr>
              <a:t>画面表示スタイルの変更</a:t>
            </a:r>
            <a:r>
              <a:rPr lang="en-US" altLang="ja-JP" b="1" dirty="0">
                <a:solidFill>
                  <a:srgbClr val="0E71EB"/>
                </a:solidFill>
              </a:rPr>
              <a:t>】</a:t>
            </a:r>
            <a:r>
              <a:rPr lang="ja-JP" altLang="en-US" b="1" dirty="0">
                <a:solidFill>
                  <a:srgbClr val="0E71EB"/>
                </a:solidFill>
              </a:rPr>
              <a:t> </a:t>
            </a:r>
            <a:endParaRPr lang="en-US" altLang="ja-JP" b="1" dirty="0">
              <a:solidFill>
                <a:srgbClr val="0E71EB"/>
              </a:solidFill>
            </a:endParaRPr>
          </a:p>
          <a:p>
            <a:pPr>
              <a:lnSpc>
                <a:spcPct val="150000"/>
              </a:lnSpc>
            </a:pPr>
            <a:r>
              <a:rPr lang="ja-JP" altLang="en-US" b="1" spc="-5" dirty="0">
                <a:solidFill>
                  <a:srgbClr val="0E71EB"/>
                </a:solidFill>
                <a:latin typeface="+mj-ea"/>
              </a:rPr>
              <a:t>　</a:t>
            </a:r>
            <a:r>
              <a:rPr lang="ja-JP" altLang="en-US" spc="-5" dirty="0">
                <a:solidFill>
                  <a:schemeClr val="tx1"/>
                </a:solidFill>
                <a:latin typeface="+mj-ea"/>
              </a:rPr>
              <a:t>全参加者の画像の表示方法を選ぶ</a:t>
            </a:r>
            <a:endParaRPr lang="en-US" altLang="ja-JP" spc="-5" dirty="0">
              <a:solidFill>
                <a:schemeClr val="tx1"/>
              </a:solidFill>
              <a:latin typeface="+mj-ea"/>
            </a:endParaRPr>
          </a:p>
          <a:p>
            <a:pPr>
              <a:lnSpc>
                <a:spcPct val="150000"/>
              </a:lnSpc>
            </a:pPr>
            <a:r>
              <a:rPr lang="en-US" altLang="ja-JP" b="1" dirty="0">
                <a:solidFill>
                  <a:srgbClr val="0E71EB"/>
                </a:solidFill>
              </a:rPr>
              <a:t>【</a:t>
            </a:r>
            <a:r>
              <a:rPr lang="ja-JP" altLang="en-US" b="1" dirty="0">
                <a:solidFill>
                  <a:srgbClr val="0E71EB"/>
                </a:solidFill>
              </a:rPr>
              <a:t>チャット</a:t>
            </a:r>
            <a:r>
              <a:rPr lang="en-US" altLang="ja-JP" b="1" dirty="0">
                <a:solidFill>
                  <a:srgbClr val="0E71EB"/>
                </a:solidFill>
              </a:rPr>
              <a:t>】</a:t>
            </a:r>
            <a:r>
              <a:rPr lang="ja-JP" altLang="en-US" b="1" dirty="0">
                <a:solidFill>
                  <a:srgbClr val="0E71EB"/>
                </a:solidFill>
              </a:rPr>
              <a:t> </a:t>
            </a:r>
            <a:endParaRPr lang="en-US" altLang="ja-JP" b="1" dirty="0">
              <a:solidFill>
                <a:srgbClr val="0E71EB"/>
              </a:solidFill>
            </a:endParaRPr>
          </a:p>
          <a:p>
            <a:pPr>
              <a:lnSpc>
                <a:spcPct val="150000"/>
              </a:lnSpc>
            </a:pPr>
            <a:r>
              <a:rPr lang="ja-JP" altLang="en-US" b="1" spc="-5" dirty="0">
                <a:solidFill>
                  <a:srgbClr val="0E71EB"/>
                </a:solidFill>
                <a:latin typeface="+mj-ea"/>
              </a:rPr>
              <a:t>　</a:t>
            </a:r>
            <a:r>
              <a:rPr lang="ja-JP" altLang="en-US" spc="-5" dirty="0">
                <a:solidFill>
                  <a:schemeClr val="tx1"/>
                </a:solidFill>
                <a:latin typeface="+mj-ea"/>
              </a:rPr>
              <a:t>全員または特定の人とチャットする</a:t>
            </a:r>
            <a:endParaRPr lang="en-US" altLang="ja-JP" spc="-5" dirty="0">
              <a:solidFill>
                <a:schemeClr val="tx1"/>
              </a:solidFill>
              <a:latin typeface="+mj-ea"/>
            </a:endParaRPr>
          </a:p>
          <a:p>
            <a:pPr>
              <a:lnSpc>
                <a:spcPts val="2500"/>
              </a:lnSpc>
            </a:pPr>
            <a:endParaRPr lang="en-US" altLang="ja-JP" sz="1600" spc="-5" dirty="0">
              <a:solidFill>
                <a:schemeClr val="tx1"/>
              </a:solidFill>
              <a:latin typeface="+mj-ea"/>
            </a:endParaRPr>
          </a:p>
        </p:txBody>
      </p:sp>
      <p:sp>
        <p:nvSpPr>
          <p:cNvPr id="2" name="object 2"/>
          <p:cNvSpPr txBox="1"/>
          <p:nvPr/>
        </p:nvSpPr>
        <p:spPr>
          <a:xfrm>
            <a:off x="323999" y="252000"/>
            <a:ext cx="6801475" cy="423193"/>
          </a:xfrm>
          <a:prstGeom prst="rect">
            <a:avLst/>
          </a:prstGeom>
        </p:spPr>
        <p:txBody>
          <a:bodyPr vert="horz" wrap="square" lIns="0" tIns="0" rIns="0" bIns="0" rtlCol="0">
            <a:spAutoFit/>
          </a:bodyPr>
          <a:lstStyle/>
          <a:p>
            <a:pPr marL="12700">
              <a:lnSpc>
                <a:spcPts val="3295"/>
              </a:lnSpc>
            </a:pPr>
            <a:r>
              <a:rPr lang="ja-JP" altLang="en-US" sz="2800" b="1" spc="-5" dirty="0"/>
              <a:t>⑤ </a:t>
            </a:r>
            <a:r>
              <a:rPr lang="en-US" altLang="ja-JP" sz="2800" b="1" spc="-5" dirty="0"/>
              <a:t>Zoom</a:t>
            </a:r>
            <a:r>
              <a:rPr lang="ja-JP" altLang="en-US" sz="2800" b="1" spc="-5" dirty="0"/>
              <a:t>の主な機能について</a:t>
            </a:r>
          </a:p>
        </p:txBody>
      </p:sp>
      <p:sp>
        <p:nvSpPr>
          <p:cNvPr id="3" name="スライド番号プレースホルダー 2">
            <a:extLst>
              <a:ext uri="{FF2B5EF4-FFF2-40B4-BE49-F238E27FC236}">
                <a16:creationId xmlns:a16="http://schemas.microsoft.com/office/drawing/2014/main" id="{E91A5114-8694-44B2-AD7A-40A72995B9B3}"/>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13</a:t>
            </a:fld>
            <a:endParaRPr lang="en-US" altLang="ja-JP" spc="-5" dirty="0"/>
          </a:p>
        </p:txBody>
      </p:sp>
      <p:sp>
        <p:nvSpPr>
          <p:cNvPr id="6" name="フッター プレースホルダー 5">
            <a:extLst>
              <a:ext uri="{FF2B5EF4-FFF2-40B4-BE49-F238E27FC236}">
                <a16:creationId xmlns:a16="http://schemas.microsoft.com/office/drawing/2014/main" id="{200638AA-FE07-481A-966B-A827170B59EB}"/>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7" name="四角形: 角を丸くする 6">
            <a:extLst>
              <a:ext uri="{FF2B5EF4-FFF2-40B4-BE49-F238E27FC236}">
                <a16:creationId xmlns:a16="http://schemas.microsoft.com/office/drawing/2014/main" id="{CBFA3BDF-4138-4A95-8EBD-E3261D60274D}"/>
              </a:ext>
            </a:extLst>
          </p:cNvPr>
          <p:cNvSpPr/>
          <p:nvPr/>
        </p:nvSpPr>
        <p:spPr>
          <a:xfrm>
            <a:off x="4649733" y="1029283"/>
            <a:ext cx="4197611" cy="3505200"/>
          </a:xfrm>
          <a:prstGeom prst="roundRect">
            <a:avLst>
              <a:gd name="adj" fmla="val 3747"/>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72000" tIns="72000" rIns="0" bIns="0" rtlCol="0" anchor="t" anchorCtr="0"/>
          <a:lstStyle/>
          <a:p>
            <a:pPr>
              <a:lnSpc>
                <a:spcPts val="2500"/>
              </a:lnSpc>
            </a:pPr>
            <a:r>
              <a:rPr lang="ja-JP" altLang="en-US" b="1" dirty="0">
                <a:solidFill>
                  <a:schemeClr val="tx1"/>
                </a:solidFill>
              </a:rPr>
              <a:t>＜レビューアーのみ使用する機能＞</a:t>
            </a:r>
            <a:endParaRPr lang="en-US" altLang="ja-JP" b="1" dirty="0">
              <a:solidFill>
                <a:schemeClr val="tx1"/>
              </a:solidFill>
            </a:endParaRPr>
          </a:p>
          <a:p>
            <a:pPr>
              <a:lnSpc>
                <a:spcPts val="2500"/>
              </a:lnSpc>
            </a:pPr>
            <a:r>
              <a:rPr lang="ja-JP" altLang="en-US" sz="1400" dirty="0">
                <a:solidFill>
                  <a:schemeClr val="tx1"/>
                </a:solidFill>
              </a:rPr>
              <a:t>　</a:t>
            </a:r>
            <a:r>
              <a:rPr lang="en-US" altLang="ja-JP" sz="1100" dirty="0">
                <a:solidFill>
                  <a:schemeClr val="tx1"/>
                </a:solidFill>
              </a:rPr>
              <a:t>※</a:t>
            </a:r>
            <a:r>
              <a:rPr lang="ja-JP" altLang="en-US" sz="1100" dirty="0">
                <a:solidFill>
                  <a:schemeClr val="tx1"/>
                </a:solidFill>
              </a:rPr>
              <a:t>左記の参加者が使用する機能に加え、下記機能を使用予定</a:t>
            </a:r>
            <a:endParaRPr lang="en-US" altLang="ja-JP" sz="1100" dirty="0">
              <a:solidFill>
                <a:schemeClr val="tx1"/>
              </a:solidFill>
            </a:endParaRPr>
          </a:p>
          <a:p>
            <a:pPr>
              <a:lnSpc>
                <a:spcPct val="150000"/>
              </a:lnSpc>
            </a:pPr>
            <a:r>
              <a:rPr lang="en-US" altLang="ja-JP" b="1" dirty="0">
                <a:solidFill>
                  <a:srgbClr val="0E71EB"/>
                </a:solidFill>
              </a:rPr>
              <a:t>【</a:t>
            </a:r>
            <a:r>
              <a:rPr lang="ja-JP" altLang="en-US" b="1" dirty="0">
                <a:solidFill>
                  <a:srgbClr val="0E71EB"/>
                </a:solidFill>
              </a:rPr>
              <a:t>ホワイトボード機能</a:t>
            </a:r>
            <a:r>
              <a:rPr lang="en-US" altLang="ja-JP" b="1" dirty="0">
                <a:solidFill>
                  <a:srgbClr val="0E71EB"/>
                </a:solidFill>
              </a:rPr>
              <a:t>】</a:t>
            </a:r>
            <a:r>
              <a:rPr lang="ja-JP" altLang="en-US" b="1" dirty="0">
                <a:solidFill>
                  <a:srgbClr val="0E71EB"/>
                </a:solidFill>
              </a:rPr>
              <a:t> </a:t>
            </a:r>
            <a:endParaRPr lang="en-US" altLang="ja-JP" b="1" dirty="0">
              <a:solidFill>
                <a:srgbClr val="0E71EB"/>
              </a:solidFill>
            </a:endParaRPr>
          </a:p>
          <a:p>
            <a:pPr>
              <a:lnSpc>
                <a:spcPct val="150000"/>
              </a:lnSpc>
            </a:pPr>
            <a:r>
              <a:rPr lang="ja-JP" altLang="en-US" spc="-5" dirty="0">
                <a:solidFill>
                  <a:schemeClr val="tx1"/>
                </a:solidFill>
                <a:latin typeface="+mj-ea"/>
              </a:rPr>
              <a:t>　画面共有されたホワイトボードに、</a:t>
            </a:r>
            <a:endParaRPr lang="en-US" altLang="ja-JP" spc="-5" dirty="0">
              <a:solidFill>
                <a:schemeClr val="tx1"/>
              </a:solidFill>
              <a:latin typeface="+mj-ea"/>
            </a:endParaRPr>
          </a:p>
          <a:p>
            <a:pPr>
              <a:lnSpc>
                <a:spcPct val="150000"/>
              </a:lnSpc>
            </a:pPr>
            <a:r>
              <a:rPr lang="ja-JP" altLang="en-US" spc="-5" dirty="0">
                <a:solidFill>
                  <a:schemeClr val="tx1"/>
                </a:solidFill>
                <a:latin typeface="+mj-ea"/>
              </a:rPr>
              <a:t>　レビュー内容を入力する</a:t>
            </a:r>
            <a:endParaRPr lang="en-US" altLang="ja-JP" dirty="0">
              <a:solidFill>
                <a:schemeClr val="tx1"/>
              </a:solidFill>
            </a:endParaRPr>
          </a:p>
          <a:p>
            <a:pPr>
              <a:lnSpc>
                <a:spcPct val="150000"/>
              </a:lnSpc>
            </a:pPr>
            <a:r>
              <a:rPr lang="en-US" altLang="ja-JP" b="1" dirty="0">
                <a:solidFill>
                  <a:srgbClr val="0E71EB"/>
                </a:solidFill>
              </a:rPr>
              <a:t>【</a:t>
            </a:r>
            <a:r>
              <a:rPr lang="ja-JP" altLang="en-US" b="1" dirty="0">
                <a:solidFill>
                  <a:srgbClr val="0E71EB"/>
                </a:solidFill>
              </a:rPr>
              <a:t>ファイル送信</a:t>
            </a:r>
            <a:r>
              <a:rPr lang="en-US" altLang="ja-JP" b="1" dirty="0">
                <a:solidFill>
                  <a:srgbClr val="0E71EB"/>
                </a:solidFill>
              </a:rPr>
              <a:t>】</a:t>
            </a:r>
            <a:r>
              <a:rPr lang="ja-JP" altLang="en-US" b="1" dirty="0">
                <a:solidFill>
                  <a:srgbClr val="0E71EB"/>
                </a:solidFill>
              </a:rPr>
              <a:t> </a:t>
            </a:r>
            <a:endParaRPr lang="en-US" altLang="ja-JP" b="1" dirty="0">
              <a:solidFill>
                <a:srgbClr val="0E71EB"/>
              </a:solidFill>
            </a:endParaRPr>
          </a:p>
          <a:p>
            <a:pPr>
              <a:lnSpc>
                <a:spcPct val="150000"/>
              </a:lnSpc>
            </a:pPr>
            <a:r>
              <a:rPr lang="ja-JP" altLang="en-US" b="1" spc="-5" dirty="0">
                <a:solidFill>
                  <a:srgbClr val="0E71EB"/>
                </a:solidFill>
                <a:latin typeface="+mj-ea"/>
              </a:rPr>
              <a:t>　</a:t>
            </a:r>
            <a:r>
              <a:rPr lang="ja-JP" altLang="en-US" spc="-5" dirty="0">
                <a:solidFill>
                  <a:schemeClr val="tx1"/>
                </a:solidFill>
                <a:latin typeface="+mj-ea"/>
              </a:rPr>
              <a:t>チャット機能を使用してファイルを送信する</a:t>
            </a:r>
            <a:endParaRPr lang="en-US" altLang="ja-JP" spc="-5" dirty="0">
              <a:solidFill>
                <a:schemeClr val="tx1"/>
              </a:solidFill>
              <a:latin typeface="+mj-ea"/>
            </a:endParaRPr>
          </a:p>
          <a:p>
            <a:pPr>
              <a:lnSpc>
                <a:spcPct val="150000"/>
              </a:lnSpc>
            </a:pPr>
            <a:r>
              <a:rPr lang="ja-JP" altLang="en-US" spc="-5" dirty="0">
                <a:solidFill>
                  <a:schemeClr val="tx1"/>
                </a:solidFill>
                <a:latin typeface="+mj-ea"/>
              </a:rPr>
              <a:t>　</a:t>
            </a:r>
            <a:r>
              <a:rPr lang="en-US" altLang="ja-JP" sz="1400" spc="-5" dirty="0">
                <a:solidFill>
                  <a:srgbClr val="FF0000"/>
                </a:solidFill>
                <a:latin typeface="+mj-ea"/>
              </a:rPr>
              <a:t>※</a:t>
            </a:r>
            <a:r>
              <a:rPr lang="ja-JP" altLang="en-US" sz="1400" spc="-5" dirty="0">
                <a:solidFill>
                  <a:srgbClr val="FF0000"/>
                </a:solidFill>
                <a:latin typeface="+mj-ea"/>
              </a:rPr>
              <a:t>事前に「ファイル送信の有効化」が必要</a:t>
            </a:r>
            <a:endParaRPr lang="en-US" altLang="ja-JP" spc="-5" dirty="0">
              <a:solidFill>
                <a:srgbClr val="FF0000"/>
              </a:solidFill>
              <a:latin typeface="+mj-ea"/>
            </a:endParaRPr>
          </a:p>
        </p:txBody>
      </p:sp>
      <p:sp>
        <p:nvSpPr>
          <p:cNvPr id="8" name="四角形: 角を丸くする 7">
            <a:extLst>
              <a:ext uri="{FF2B5EF4-FFF2-40B4-BE49-F238E27FC236}">
                <a16:creationId xmlns:a16="http://schemas.microsoft.com/office/drawing/2014/main" id="{959D8626-EF76-4F54-9CD9-C491879804F2}"/>
              </a:ext>
            </a:extLst>
          </p:cNvPr>
          <p:cNvSpPr/>
          <p:nvPr/>
        </p:nvSpPr>
        <p:spPr>
          <a:xfrm>
            <a:off x="7924800" y="1029282"/>
            <a:ext cx="922544" cy="360000"/>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9" name="四角形: 角を丸くする 8">
            <a:extLst>
              <a:ext uri="{FF2B5EF4-FFF2-40B4-BE49-F238E27FC236}">
                <a16:creationId xmlns:a16="http://schemas.microsoft.com/office/drawing/2014/main" id="{815705F1-568A-4296-A45A-333FB97946FC}"/>
              </a:ext>
            </a:extLst>
          </p:cNvPr>
          <p:cNvSpPr/>
          <p:nvPr/>
        </p:nvSpPr>
        <p:spPr>
          <a:xfrm>
            <a:off x="3597105" y="1034252"/>
            <a:ext cx="990600" cy="360000"/>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2634058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4389" y="813765"/>
            <a:ext cx="8464811" cy="4098278"/>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ja-JP" altLang="en-US" sz="1400" b="1" u="sng" dirty="0">
                <a:solidFill>
                  <a:srgbClr val="0E71EB"/>
                </a:solidFill>
              </a:rPr>
              <a:t>画面左下の「ミュート」</a:t>
            </a:r>
            <a:r>
              <a:rPr lang="ja-JP" altLang="en-US" sz="1400" b="1" dirty="0">
                <a:solidFill>
                  <a:schemeClr val="tx1"/>
                </a:solidFill>
              </a:rPr>
              <a:t>または</a:t>
            </a:r>
            <a:r>
              <a:rPr lang="ja-JP" altLang="en-US" sz="1400" b="1" u="sng" dirty="0">
                <a:solidFill>
                  <a:srgbClr val="0E71EB"/>
                </a:solidFill>
              </a:rPr>
              <a:t>参加者バー下の「ミュート」</a:t>
            </a:r>
            <a:r>
              <a:rPr lang="ja-JP" altLang="en-US" sz="1400" b="1" dirty="0">
                <a:solidFill>
                  <a:schemeClr val="tx1"/>
                </a:solidFill>
              </a:rPr>
              <a:t>をクリックしてミュート</a:t>
            </a:r>
            <a:r>
              <a:rPr lang="en-US" altLang="ja-JP" sz="1400" b="1" dirty="0">
                <a:solidFill>
                  <a:schemeClr val="tx1"/>
                </a:solidFill>
              </a:rPr>
              <a:t>(</a:t>
            </a:r>
            <a:r>
              <a:rPr lang="ja-JP" altLang="en-US" sz="1400" b="1" dirty="0">
                <a:solidFill>
                  <a:schemeClr val="tx1"/>
                </a:solidFill>
              </a:rPr>
              <a:t>マイクをオフに</a:t>
            </a:r>
            <a:r>
              <a:rPr lang="en-US" altLang="ja-JP" sz="1400" b="1" dirty="0">
                <a:solidFill>
                  <a:schemeClr val="tx1"/>
                </a:solidFill>
              </a:rPr>
              <a:t>)</a:t>
            </a:r>
            <a:r>
              <a:rPr lang="ja-JP" altLang="en-US" sz="1400" b="1" dirty="0">
                <a:solidFill>
                  <a:schemeClr val="tx1"/>
                </a:solidFill>
              </a:rPr>
              <a:t>する</a:t>
            </a:r>
          </a:p>
        </p:txBody>
      </p:sp>
      <p:pic>
        <p:nvPicPr>
          <p:cNvPr id="8" name="図 7">
            <a:extLst>
              <a:ext uri="{FF2B5EF4-FFF2-40B4-BE49-F238E27FC236}">
                <a16:creationId xmlns:a16="http://schemas.microsoft.com/office/drawing/2014/main" id="{8567A684-49C8-4023-9A5F-BA595BB61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086" y="1253934"/>
            <a:ext cx="5559201" cy="2836327"/>
          </a:xfrm>
          <a:prstGeom prst="rect">
            <a:avLst/>
          </a:prstGeom>
        </p:spPr>
      </p:pic>
      <p:sp>
        <p:nvSpPr>
          <p:cNvPr id="2" name="object 2"/>
          <p:cNvSpPr txBox="1"/>
          <p:nvPr/>
        </p:nvSpPr>
        <p:spPr>
          <a:xfrm>
            <a:off x="323999" y="252000"/>
            <a:ext cx="6801475" cy="423193"/>
          </a:xfrm>
          <a:prstGeom prst="rect">
            <a:avLst/>
          </a:prstGeom>
        </p:spPr>
        <p:txBody>
          <a:bodyPr vert="horz" wrap="square" lIns="0" tIns="0" rIns="0" bIns="0" rtlCol="0">
            <a:spAutoFit/>
          </a:bodyPr>
          <a:lstStyle/>
          <a:p>
            <a:pPr marL="12700">
              <a:lnSpc>
                <a:spcPts val="3295"/>
              </a:lnSpc>
            </a:pPr>
            <a:r>
              <a:rPr lang="en-US" altLang="ja-JP" sz="2800" b="1" spc="-5" dirty="0"/>
              <a:t>【</a:t>
            </a:r>
            <a:r>
              <a:rPr lang="ja-JP" altLang="en-US" sz="2800" b="1" spc="-5" dirty="0"/>
              <a:t>ミュート</a:t>
            </a:r>
            <a:r>
              <a:rPr lang="en-US" altLang="ja-JP" sz="2800" b="1" spc="-5" dirty="0"/>
              <a:t>】</a:t>
            </a:r>
            <a:endParaRPr lang="ja-JP" altLang="en-US" sz="2800" spc="-5" dirty="0"/>
          </a:p>
        </p:txBody>
      </p:sp>
      <p:grpSp>
        <p:nvGrpSpPr>
          <p:cNvPr id="236" name="グループ化 235">
            <a:extLst>
              <a:ext uri="{FF2B5EF4-FFF2-40B4-BE49-F238E27FC236}">
                <a16:creationId xmlns:a16="http://schemas.microsoft.com/office/drawing/2014/main" id="{64559824-87EE-4F26-AE62-E43FB139C1CD}"/>
              </a:ext>
            </a:extLst>
          </p:cNvPr>
          <p:cNvGrpSpPr/>
          <p:nvPr/>
        </p:nvGrpSpPr>
        <p:grpSpPr>
          <a:xfrm>
            <a:off x="527431" y="1733551"/>
            <a:ext cx="2095933" cy="2409450"/>
            <a:chOff x="527431" y="1733551"/>
            <a:chExt cx="2095933" cy="2409450"/>
          </a:xfrm>
        </p:grpSpPr>
        <p:grpSp>
          <p:nvGrpSpPr>
            <p:cNvPr id="13" name="グループ化 12">
              <a:extLst>
                <a:ext uri="{FF2B5EF4-FFF2-40B4-BE49-F238E27FC236}">
                  <a16:creationId xmlns:a16="http://schemas.microsoft.com/office/drawing/2014/main" id="{7DB7DF52-449D-4D00-BD8D-A3390857D84F}"/>
                </a:ext>
              </a:extLst>
            </p:cNvPr>
            <p:cNvGrpSpPr/>
            <p:nvPr/>
          </p:nvGrpSpPr>
          <p:grpSpPr>
            <a:xfrm>
              <a:off x="527431" y="1733551"/>
              <a:ext cx="2095933" cy="2409450"/>
              <a:chOff x="6213879" y="1685867"/>
              <a:chExt cx="2095933" cy="2409450"/>
            </a:xfrm>
          </p:grpSpPr>
          <p:sp>
            <p:nvSpPr>
              <p:cNvPr id="74" name="四角形: 角を丸くする 73">
                <a:extLst>
                  <a:ext uri="{FF2B5EF4-FFF2-40B4-BE49-F238E27FC236}">
                    <a16:creationId xmlns:a16="http://schemas.microsoft.com/office/drawing/2014/main" id="{3310C85D-A6A3-4BFB-95B9-D27108F365F2}"/>
                  </a:ext>
                </a:extLst>
              </p:cNvPr>
              <p:cNvSpPr/>
              <p:nvPr/>
            </p:nvSpPr>
            <p:spPr>
              <a:xfrm>
                <a:off x="7928812" y="3718191"/>
                <a:ext cx="381000" cy="377126"/>
              </a:xfrm>
              <a:prstGeom prst="roundRect">
                <a:avLst>
                  <a:gd name="adj" fmla="val 35737"/>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endParaRPr kumimoji="1" lang="ja-JP" altLang="en-US" dirty="0"/>
              </a:p>
            </p:txBody>
          </p:sp>
          <p:cxnSp>
            <p:nvCxnSpPr>
              <p:cNvPr id="76" name="直線矢印コネクタ 75">
                <a:extLst>
                  <a:ext uri="{FF2B5EF4-FFF2-40B4-BE49-F238E27FC236}">
                    <a16:creationId xmlns:a16="http://schemas.microsoft.com/office/drawing/2014/main" id="{E2E467CC-ECAA-40F2-BAD2-7CF2B089C18C}"/>
                  </a:ext>
                </a:extLst>
              </p:cNvPr>
              <p:cNvCxnSpPr>
                <a:cxnSpLocks/>
                <a:stCxn id="75" idx="2"/>
                <a:endCxn id="74" idx="1"/>
              </p:cNvCxnSpPr>
              <p:nvPr/>
            </p:nvCxnSpPr>
            <p:spPr>
              <a:xfrm>
                <a:off x="7114800" y="3183897"/>
                <a:ext cx="814012" cy="72285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75" name="角丸四角形 6">
                <a:extLst>
                  <a:ext uri="{FF2B5EF4-FFF2-40B4-BE49-F238E27FC236}">
                    <a16:creationId xmlns:a16="http://schemas.microsoft.com/office/drawing/2014/main" id="{0824CA9B-EE39-4843-B94F-C41FA1C32BB0}"/>
                  </a:ext>
                </a:extLst>
              </p:cNvPr>
              <p:cNvSpPr/>
              <p:nvPr/>
            </p:nvSpPr>
            <p:spPr>
              <a:xfrm>
                <a:off x="6213879" y="1685867"/>
                <a:ext cx="1801841" cy="1498030"/>
              </a:xfrm>
              <a:prstGeom prst="roundRect">
                <a:avLst>
                  <a:gd name="adj" fmla="val 5046"/>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ja-JP" altLang="en-US" sz="1200" dirty="0">
                    <a:solidFill>
                      <a:schemeClr val="tx1"/>
                    </a:solidFill>
                  </a:rPr>
                  <a:t>「ミュート」をクリック</a:t>
                </a:r>
                <a:endParaRPr kumimoji="1" lang="ja-JP" altLang="en-US" sz="1200" dirty="0">
                  <a:solidFill>
                    <a:schemeClr val="tx1"/>
                  </a:solidFill>
                </a:endParaRPr>
              </a:p>
            </p:txBody>
          </p:sp>
        </p:grpSp>
        <p:grpSp>
          <p:nvGrpSpPr>
            <p:cNvPr id="226" name="グループ化 225">
              <a:extLst>
                <a:ext uri="{FF2B5EF4-FFF2-40B4-BE49-F238E27FC236}">
                  <a16:creationId xmlns:a16="http://schemas.microsoft.com/office/drawing/2014/main" id="{6AC2812E-E89C-4CE3-BE7E-D0CD1EDE6A2C}"/>
                </a:ext>
              </a:extLst>
            </p:cNvPr>
            <p:cNvGrpSpPr/>
            <p:nvPr/>
          </p:nvGrpSpPr>
          <p:grpSpPr>
            <a:xfrm>
              <a:off x="614338" y="2089954"/>
              <a:ext cx="1628026" cy="537632"/>
              <a:chOff x="877798" y="4238613"/>
              <a:chExt cx="1628026" cy="537632"/>
            </a:xfrm>
          </p:grpSpPr>
          <p:pic>
            <p:nvPicPr>
              <p:cNvPr id="95" name="図 94">
                <a:extLst>
                  <a:ext uri="{FF2B5EF4-FFF2-40B4-BE49-F238E27FC236}">
                    <a16:creationId xmlns:a16="http://schemas.microsoft.com/office/drawing/2014/main" id="{3CD645B5-6F49-402B-B9D9-99AF6804406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77798" y="4238613"/>
                <a:ext cx="713567" cy="537631"/>
              </a:xfrm>
              <a:prstGeom prst="rect">
                <a:avLst/>
              </a:prstGeom>
              <a:ln w="3175">
                <a:solidFill>
                  <a:schemeClr val="tx1"/>
                </a:solidFill>
              </a:ln>
            </p:spPr>
          </p:pic>
          <p:pic>
            <p:nvPicPr>
              <p:cNvPr id="97" name="図 96">
                <a:extLst>
                  <a:ext uri="{FF2B5EF4-FFF2-40B4-BE49-F238E27FC236}">
                    <a16:creationId xmlns:a16="http://schemas.microsoft.com/office/drawing/2014/main" id="{04E8B199-C46D-4559-8EF7-2EE4702D52D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748278" y="4238614"/>
                <a:ext cx="757546" cy="537631"/>
              </a:xfrm>
              <a:prstGeom prst="rect">
                <a:avLst/>
              </a:prstGeom>
              <a:ln w="3175">
                <a:solidFill>
                  <a:schemeClr val="tx1"/>
                </a:solidFill>
              </a:ln>
            </p:spPr>
          </p:pic>
          <p:sp>
            <p:nvSpPr>
              <p:cNvPr id="98" name="下矢印 11">
                <a:extLst>
                  <a:ext uri="{FF2B5EF4-FFF2-40B4-BE49-F238E27FC236}">
                    <a16:creationId xmlns:a16="http://schemas.microsoft.com/office/drawing/2014/main" id="{B173FB0F-EB1B-42EF-8BA9-88F093C2254A}"/>
                  </a:ext>
                </a:extLst>
              </p:cNvPr>
              <p:cNvSpPr/>
              <p:nvPr/>
            </p:nvSpPr>
            <p:spPr>
              <a:xfrm rot="16200000">
                <a:off x="1508229" y="4327885"/>
                <a:ext cx="290964" cy="359086"/>
              </a:xfrm>
              <a:prstGeom prst="downArrow">
                <a:avLst>
                  <a:gd name="adj1" fmla="val 49973"/>
                  <a:gd name="adj2" fmla="val 59003"/>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3" name="角丸四角形 6">
              <a:extLst>
                <a:ext uri="{FF2B5EF4-FFF2-40B4-BE49-F238E27FC236}">
                  <a16:creationId xmlns:a16="http://schemas.microsoft.com/office/drawing/2014/main" id="{E6B751B2-7381-4E1A-95C9-87298F233CAE}"/>
                </a:ext>
              </a:extLst>
            </p:cNvPr>
            <p:cNvSpPr/>
            <p:nvPr/>
          </p:nvSpPr>
          <p:spPr>
            <a:xfrm>
              <a:off x="742551" y="2738406"/>
              <a:ext cx="1314849" cy="423425"/>
            </a:xfrm>
            <a:prstGeom prst="roundRect">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300" dirty="0">
                  <a:solidFill>
                    <a:srgbClr val="0E71EB"/>
                  </a:solidFill>
                </a:rPr>
                <a:t>赤い斜線がつけば</a:t>
              </a:r>
              <a:endParaRPr kumimoji="1" lang="en-US" altLang="ja-JP" sz="1300" dirty="0">
                <a:solidFill>
                  <a:srgbClr val="0E71EB"/>
                </a:solidFill>
              </a:endParaRPr>
            </a:p>
            <a:p>
              <a:pPr algn="ctr"/>
              <a:r>
                <a:rPr kumimoji="1" lang="ja-JP" altLang="en-US" sz="1300" dirty="0">
                  <a:solidFill>
                    <a:srgbClr val="0E71EB"/>
                  </a:solidFill>
                </a:rPr>
                <a:t>ミュート中</a:t>
              </a:r>
            </a:p>
          </p:txBody>
        </p:sp>
      </p:grpSp>
      <p:grpSp>
        <p:nvGrpSpPr>
          <p:cNvPr id="19" name="グループ化 18">
            <a:extLst>
              <a:ext uri="{FF2B5EF4-FFF2-40B4-BE49-F238E27FC236}">
                <a16:creationId xmlns:a16="http://schemas.microsoft.com/office/drawing/2014/main" id="{E7A708A5-33A9-4B51-9061-5C600C2D1257}"/>
              </a:ext>
            </a:extLst>
          </p:cNvPr>
          <p:cNvGrpSpPr/>
          <p:nvPr/>
        </p:nvGrpSpPr>
        <p:grpSpPr>
          <a:xfrm>
            <a:off x="3543047" y="3915751"/>
            <a:ext cx="3913009" cy="898614"/>
            <a:chOff x="3529979" y="3959136"/>
            <a:chExt cx="3913009" cy="898614"/>
          </a:xfrm>
        </p:grpSpPr>
        <p:grpSp>
          <p:nvGrpSpPr>
            <p:cNvPr id="115" name="グループ化 114">
              <a:extLst>
                <a:ext uri="{FF2B5EF4-FFF2-40B4-BE49-F238E27FC236}">
                  <a16:creationId xmlns:a16="http://schemas.microsoft.com/office/drawing/2014/main" id="{30700322-700A-4EDB-9EF3-C6FC1B40B3B1}"/>
                </a:ext>
              </a:extLst>
            </p:cNvPr>
            <p:cNvGrpSpPr/>
            <p:nvPr/>
          </p:nvGrpSpPr>
          <p:grpSpPr>
            <a:xfrm>
              <a:off x="3529979" y="3959136"/>
              <a:ext cx="3913009" cy="898614"/>
              <a:chOff x="5771770" y="2317632"/>
              <a:chExt cx="3913009" cy="898614"/>
            </a:xfrm>
          </p:grpSpPr>
          <p:sp>
            <p:nvSpPr>
              <p:cNvPr id="123" name="四角形: 角を丸くする 122">
                <a:extLst>
                  <a:ext uri="{FF2B5EF4-FFF2-40B4-BE49-F238E27FC236}">
                    <a16:creationId xmlns:a16="http://schemas.microsoft.com/office/drawing/2014/main" id="{BAE1BE93-96AD-40A5-A16D-27A16E6C2888}"/>
                  </a:ext>
                </a:extLst>
              </p:cNvPr>
              <p:cNvSpPr/>
              <p:nvPr/>
            </p:nvSpPr>
            <p:spPr>
              <a:xfrm>
                <a:off x="9001835" y="2317632"/>
                <a:ext cx="682944" cy="191158"/>
              </a:xfrm>
              <a:prstGeom prst="roundRect">
                <a:avLst>
                  <a:gd name="adj" fmla="val 45819"/>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tlCol="0" anchor="t" anchorCtr="0"/>
              <a:lstStyle/>
              <a:p>
                <a:pPr algn="ctr"/>
                <a:endParaRPr kumimoji="1" lang="ja-JP" altLang="en-US" dirty="0"/>
              </a:p>
            </p:txBody>
          </p:sp>
          <p:cxnSp>
            <p:nvCxnSpPr>
              <p:cNvPr id="124" name="直線矢印コネクタ 123">
                <a:extLst>
                  <a:ext uri="{FF2B5EF4-FFF2-40B4-BE49-F238E27FC236}">
                    <a16:creationId xmlns:a16="http://schemas.microsoft.com/office/drawing/2014/main" id="{A7897056-688C-4CD4-AA26-249F4955EEF9}"/>
                  </a:ext>
                </a:extLst>
              </p:cNvPr>
              <p:cNvCxnSpPr>
                <a:cxnSpLocks/>
                <a:stCxn id="125" idx="2"/>
                <a:endCxn id="123" idx="1"/>
              </p:cNvCxnSpPr>
              <p:nvPr/>
            </p:nvCxnSpPr>
            <p:spPr>
              <a:xfrm flipV="1">
                <a:off x="7363335" y="2413211"/>
                <a:ext cx="1638500" cy="803035"/>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25" name="角丸四角形 6">
                <a:extLst>
                  <a:ext uri="{FF2B5EF4-FFF2-40B4-BE49-F238E27FC236}">
                    <a16:creationId xmlns:a16="http://schemas.microsoft.com/office/drawing/2014/main" id="{31A46906-F24A-4BB9-9A2F-96ADD87990D8}"/>
                  </a:ext>
                </a:extLst>
              </p:cNvPr>
              <p:cNvSpPr/>
              <p:nvPr/>
            </p:nvSpPr>
            <p:spPr>
              <a:xfrm>
                <a:off x="5771770" y="2555686"/>
                <a:ext cx="3183129" cy="660560"/>
              </a:xfrm>
              <a:prstGeom prst="roundRect">
                <a:avLst>
                  <a:gd name="adj" fmla="val 1177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1200" dirty="0">
                    <a:solidFill>
                      <a:schemeClr val="tx1"/>
                    </a:solidFill>
                  </a:rPr>
                  <a:t>「ミュート」をクリック</a:t>
                </a:r>
                <a:endParaRPr kumimoji="1" lang="ja-JP" altLang="en-US" sz="1200" dirty="0">
                  <a:solidFill>
                    <a:schemeClr val="tx1"/>
                  </a:solidFill>
                </a:endParaRPr>
              </a:p>
            </p:txBody>
          </p:sp>
        </p:grpSp>
        <p:sp>
          <p:nvSpPr>
            <p:cNvPr id="117" name="角丸四角形 6">
              <a:extLst>
                <a:ext uri="{FF2B5EF4-FFF2-40B4-BE49-F238E27FC236}">
                  <a16:creationId xmlns:a16="http://schemas.microsoft.com/office/drawing/2014/main" id="{595EE068-B593-4100-92FB-04658E6F7C50}"/>
                </a:ext>
              </a:extLst>
            </p:cNvPr>
            <p:cNvSpPr/>
            <p:nvPr/>
          </p:nvSpPr>
          <p:spPr>
            <a:xfrm>
              <a:off x="5010030" y="4259854"/>
              <a:ext cx="1314849" cy="275136"/>
            </a:xfrm>
            <a:prstGeom prst="round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1"/>
            <a:lstStyle/>
            <a:p>
              <a:pPr algn="ctr"/>
              <a:r>
                <a:rPr kumimoji="1" lang="ja-JP" altLang="en-US" sz="1300" dirty="0">
                  <a:solidFill>
                    <a:srgbClr val="0E71EB"/>
                  </a:solidFill>
                </a:rPr>
                <a:t>↓ミュート中</a:t>
              </a:r>
            </a:p>
          </p:txBody>
        </p:sp>
        <p:grpSp>
          <p:nvGrpSpPr>
            <p:cNvPr id="241" name="グループ化 240">
              <a:extLst>
                <a:ext uri="{FF2B5EF4-FFF2-40B4-BE49-F238E27FC236}">
                  <a16:creationId xmlns:a16="http://schemas.microsoft.com/office/drawing/2014/main" id="{8B3B055E-6C01-4DE6-A679-95137EC08BE0}"/>
                </a:ext>
              </a:extLst>
            </p:cNvPr>
            <p:cNvGrpSpPr/>
            <p:nvPr/>
          </p:nvGrpSpPr>
          <p:grpSpPr>
            <a:xfrm>
              <a:off x="4161576" y="4460565"/>
              <a:ext cx="2315424" cy="331677"/>
              <a:chOff x="4398718" y="4446733"/>
              <a:chExt cx="2315424" cy="331677"/>
            </a:xfrm>
          </p:grpSpPr>
          <p:pic>
            <p:nvPicPr>
              <p:cNvPr id="128" name="図 127">
                <a:extLst>
                  <a:ext uri="{FF2B5EF4-FFF2-40B4-BE49-F238E27FC236}">
                    <a16:creationId xmlns:a16="http://schemas.microsoft.com/office/drawing/2014/main" id="{EDCA660F-C807-4F84-912F-8BD63229FFA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095052" y="4465799"/>
                <a:ext cx="1619090" cy="312611"/>
              </a:xfrm>
              <a:prstGeom prst="rect">
                <a:avLst/>
              </a:prstGeom>
            </p:spPr>
          </p:pic>
          <p:pic>
            <p:nvPicPr>
              <p:cNvPr id="145" name="図 144">
                <a:extLst>
                  <a:ext uri="{FF2B5EF4-FFF2-40B4-BE49-F238E27FC236}">
                    <a16:creationId xmlns:a16="http://schemas.microsoft.com/office/drawing/2014/main" id="{B2D1DA4A-B838-48C9-9BE2-DC0426D4918F}"/>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398718" y="4455107"/>
                <a:ext cx="671289" cy="312611"/>
              </a:xfrm>
              <a:prstGeom prst="rect">
                <a:avLst/>
              </a:prstGeom>
              <a:ln w="3175">
                <a:noFill/>
              </a:ln>
            </p:spPr>
          </p:pic>
          <p:sp>
            <p:nvSpPr>
              <p:cNvPr id="122" name="下矢印 11">
                <a:extLst>
                  <a:ext uri="{FF2B5EF4-FFF2-40B4-BE49-F238E27FC236}">
                    <a16:creationId xmlns:a16="http://schemas.microsoft.com/office/drawing/2014/main" id="{E4A085A9-6E46-4C8E-999D-B2B158E1FAA7}"/>
                  </a:ext>
                </a:extLst>
              </p:cNvPr>
              <p:cNvSpPr/>
              <p:nvPr/>
            </p:nvSpPr>
            <p:spPr>
              <a:xfrm rot="16200000">
                <a:off x="5002381" y="4412672"/>
                <a:ext cx="290964" cy="359086"/>
              </a:xfrm>
              <a:prstGeom prst="downArrow">
                <a:avLst>
                  <a:gd name="adj1" fmla="val 49973"/>
                  <a:gd name="adj2" fmla="val 59003"/>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kumimoji="1" lang="ja-JP" altLang="en-US" dirty="0"/>
              </a:p>
            </p:txBody>
          </p:sp>
        </p:grpSp>
      </p:grpSp>
      <p:grpSp>
        <p:nvGrpSpPr>
          <p:cNvPr id="146" name="グループ化 145">
            <a:extLst>
              <a:ext uri="{FF2B5EF4-FFF2-40B4-BE49-F238E27FC236}">
                <a16:creationId xmlns:a16="http://schemas.microsoft.com/office/drawing/2014/main" id="{83709BA0-6CC3-4D35-8017-1E1686764DFF}"/>
              </a:ext>
            </a:extLst>
          </p:cNvPr>
          <p:cNvGrpSpPr/>
          <p:nvPr/>
        </p:nvGrpSpPr>
        <p:grpSpPr>
          <a:xfrm>
            <a:off x="7159768" y="1408606"/>
            <a:ext cx="1531941" cy="1645656"/>
            <a:chOff x="7159768" y="1408606"/>
            <a:chExt cx="1531941" cy="1645656"/>
          </a:xfrm>
        </p:grpSpPr>
        <p:sp>
          <p:nvSpPr>
            <p:cNvPr id="147" name="四角形: 角を丸くする 146">
              <a:extLst>
                <a:ext uri="{FF2B5EF4-FFF2-40B4-BE49-F238E27FC236}">
                  <a16:creationId xmlns:a16="http://schemas.microsoft.com/office/drawing/2014/main" id="{B2A08411-058F-4C1E-BFE7-027DC55679A7}"/>
                </a:ext>
              </a:extLst>
            </p:cNvPr>
            <p:cNvSpPr/>
            <p:nvPr/>
          </p:nvSpPr>
          <p:spPr>
            <a:xfrm flipH="1" flipV="1">
              <a:off x="7481456" y="1408606"/>
              <a:ext cx="290943" cy="248744"/>
            </a:xfrm>
            <a:prstGeom prst="roundRect">
              <a:avLst>
                <a:gd name="adj" fmla="val 50000"/>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8" name="直線矢印コネクタ 147">
              <a:extLst>
                <a:ext uri="{FF2B5EF4-FFF2-40B4-BE49-F238E27FC236}">
                  <a16:creationId xmlns:a16="http://schemas.microsoft.com/office/drawing/2014/main" id="{9B905940-7B4C-4D2F-9B95-3C661E885B43}"/>
                </a:ext>
              </a:extLst>
            </p:cNvPr>
            <p:cNvCxnSpPr>
              <a:cxnSpLocks/>
              <a:stCxn id="147" idx="0"/>
              <a:endCxn id="149" idx="0"/>
            </p:cNvCxnSpPr>
            <p:nvPr/>
          </p:nvCxnSpPr>
          <p:spPr>
            <a:xfrm>
              <a:off x="7626927" y="1657350"/>
              <a:ext cx="298812" cy="40662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49" name="角丸四角形 6">
              <a:extLst>
                <a:ext uri="{FF2B5EF4-FFF2-40B4-BE49-F238E27FC236}">
                  <a16:creationId xmlns:a16="http://schemas.microsoft.com/office/drawing/2014/main" id="{9FB04A22-EF96-477B-A6B0-A654728ACB9B}"/>
                </a:ext>
              </a:extLst>
            </p:cNvPr>
            <p:cNvSpPr/>
            <p:nvPr/>
          </p:nvSpPr>
          <p:spPr>
            <a:xfrm>
              <a:off x="7159768" y="2063977"/>
              <a:ext cx="1531941" cy="990285"/>
            </a:xfrm>
            <a:prstGeom prst="roundRect">
              <a:avLst>
                <a:gd name="adj" fmla="val 12973"/>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参加者バー最上部の</a:t>
              </a:r>
              <a:endParaRPr lang="en-US" altLang="ja-JP" sz="1050" dirty="0">
                <a:solidFill>
                  <a:schemeClr val="tx1"/>
                </a:solidFill>
              </a:endParaRPr>
            </a:p>
            <a:p>
              <a:pPr algn="ctr"/>
              <a:r>
                <a:rPr kumimoji="1" lang="ja-JP" altLang="en-US" sz="1050" dirty="0">
                  <a:solidFill>
                    <a:schemeClr val="tx1"/>
                  </a:solidFill>
                </a:rPr>
                <a:t>ご自身のお名前横の</a:t>
              </a:r>
              <a:endParaRPr kumimoji="1" lang="en-US" altLang="ja-JP" sz="1050" dirty="0">
                <a:solidFill>
                  <a:schemeClr val="tx1"/>
                </a:solidFill>
              </a:endParaRPr>
            </a:p>
            <a:p>
              <a:pPr algn="ctr"/>
              <a:r>
                <a:rPr lang="ja-JP" altLang="en-US" sz="1050" dirty="0">
                  <a:solidFill>
                    <a:schemeClr val="tx1"/>
                  </a:solidFill>
                </a:rPr>
                <a:t>マイクに斜線が</a:t>
              </a:r>
              <a:endParaRPr lang="en-US" altLang="ja-JP" sz="1050" dirty="0">
                <a:solidFill>
                  <a:schemeClr val="tx1"/>
                </a:solidFill>
              </a:endParaRPr>
            </a:p>
            <a:p>
              <a:pPr algn="ctr"/>
              <a:r>
                <a:rPr lang="ja-JP" altLang="en-US" sz="1050" dirty="0">
                  <a:solidFill>
                    <a:schemeClr val="tx1"/>
                  </a:solidFill>
                </a:rPr>
                <a:t>かかっていればミュート中です</a:t>
              </a:r>
              <a:endParaRPr kumimoji="1" lang="en-US" altLang="ja-JP" sz="1050" dirty="0">
                <a:solidFill>
                  <a:schemeClr val="tx1"/>
                </a:solidFill>
              </a:endParaRPr>
            </a:p>
          </p:txBody>
        </p:sp>
      </p:grpSp>
      <p:sp>
        <p:nvSpPr>
          <p:cNvPr id="3" name="スライド番号プレースホルダー 2">
            <a:extLst>
              <a:ext uri="{FF2B5EF4-FFF2-40B4-BE49-F238E27FC236}">
                <a16:creationId xmlns:a16="http://schemas.microsoft.com/office/drawing/2014/main" id="{2183FA87-8CFC-4749-AE94-2FEEF6C0539F}"/>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14</a:t>
            </a:fld>
            <a:endParaRPr lang="en-US" altLang="ja-JP" spc="-5" dirty="0"/>
          </a:p>
        </p:txBody>
      </p:sp>
      <p:sp>
        <p:nvSpPr>
          <p:cNvPr id="4" name="フッター プレースホルダー 3">
            <a:extLst>
              <a:ext uri="{FF2B5EF4-FFF2-40B4-BE49-F238E27FC236}">
                <a16:creationId xmlns:a16="http://schemas.microsoft.com/office/drawing/2014/main" id="{80ED5A2E-279E-4547-80DE-0C8E2C62E7A4}"/>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31" name="四角形: 角を丸くする 30">
            <a:extLst>
              <a:ext uri="{FF2B5EF4-FFF2-40B4-BE49-F238E27FC236}">
                <a16:creationId xmlns:a16="http://schemas.microsoft.com/office/drawing/2014/main" id="{4DFA597D-8F91-4C6F-98F3-82FAF6179340}"/>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32" name="四角形: 角を丸くする 31">
            <a:extLst>
              <a:ext uri="{FF2B5EF4-FFF2-40B4-BE49-F238E27FC236}">
                <a16:creationId xmlns:a16="http://schemas.microsoft.com/office/drawing/2014/main" id="{F3C99DE6-A6A9-4F27-95BF-5776F09C853C}"/>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205395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79151" y="831236"/>
            <a:ext cx="8464811" cy="4120186"/>
          </a:xfrm>
          <a:prstGeom prst="roundRect">
            <a:avLst>
              <a:gd name="adj" fmla="val 329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ja-JP" altLang="en-US" sz="1400" b="1" dirty="0">
                <a:solidFill>
                  <a:schemeClr val="tx1"/>
                </a:solidFill>
              </a:rPr>
              <a:t>画面右上</a:t>
            </a:r>
            <a:r>
              <a:rPr lang="ja-JP" altLang="en-US" sz="1400" b="1" u="sng" dirty="0">
                <a:solidFill>
                  <a:srgbClr val="0E71EB"/>
                </a:solidFill>
              </a:rPr>
              <a:t>「ギャラリービュー</a:t>
            </a:r>
            <a:r>
              <a:rPr lang="en-US" altLang="ja-JP" sz="1400" b="1" u="sng" dirty="0">
                <a:solidFill>
                  <a:srgbClr val="0E71EB"/>
                </a:solidFill>
              </a:rPr>
              <a:t>/</a:t>
            </a:r>
            <a:r>
              <a:rPr lang="ja-JP" altLang="en-US" sz="1400" b="1" u="sng" dirty="0">
                <a:solidFill>
                  <a:srgbClr val="0E71EB"/>
                </a:solidFill>
              </a:rPr>
              <a:t>スピーカービュー」</a:t>
            </a:r>
            <a:r>
              <a:rPr lang="ja-JP" altLang="en-US" sz="1400" b="1" dirty="0">
                <a:solidFill>
                  <a:schemeClr val="tx1"/>
                </a:solidFill>
              </a:rPr>
              <a:t>をクリックすると表示が切り替わります</a:t>
            </a:r>
          </a:p>
        </p:txBody>
      </p:sp>
      <p:grpSp>
        <p:nvGrpSpPr>
          <p:cNvPr id="28" name="グループ化 27">
            <a:extLst>
              <a:ext uri="{FF2B5EF4-FFF2-40B4-BE49-F238E27FC236}">
                <a16:creationId xmlns:a16="http://schemas.microsoft.com/office/drawing/2014/main" id="{5F27ABDA-6C04-4C12-BE26-D7A97A1107B0}"/>
              </a:ext>
            </a:extLst>
          </p:cNvPr>
          <p:cNvGrpSpPr/>
          <p:nvPr/>
        </p:nvGrpSpPr>
        <p:grpSpPr>
          <a:xfrm>
            <a:off x="5727957" y="3433283"/>
            <a:ext cx="2592348" cy="1355290"/>
            <a:chOff x="5727957" y="3433283"/>
            <a:chExt cx="2592348" cy="1355290"/>
          </a:xfrm>
        </p:grpSpPr>
        <p:grpSp>
          <p:nvGrpSpPr>
            <p:cNvPr id="10" name="グループ化 9">
              <a:extLst>
                <a:ext uri="{FF2B5EF4-FFF2-40B4-BE49-F238E27FC236}">
                  <a16:creationId xmlns:a16="http://schemas.microsoft.com/office/drawing/2014/main" id="{D4592EE0-0A58-4DCE-A4FF-3624E9F2035B}"/>
                </a:ext>
              </a:extLst>
            </p:cNvPr>
            <p:cNvGrpSpPr/>
            <p:nvPr/>
          </p:nvGrpSpPr>
          <p:grpSpPr>
            <a:xfrm>
              <a:off x="5727957" y="3456183"/>
              <a:ext cx="2577843" cy="1310943"/>
              <a:chOff x="5727957" y="3243241"/>
              <a:chExt cx="2996575" cy="1523886"/>
            </a:xfrm>
          </p:grpSpPr>
          <p:pic>
            <p:nvPicPr>
              <p:cNvPr id="9" name="図 8">
                <a:extLst>
                  <a:ext uri="{FF2B5EF4-FFF2-40B4-BE49-F238E27FC236}">
                    <a16:creationId xmlns:a16="http://schemas.microsoft.com/office/drawing/2014/main" id="{B332AC63-0318-4643-BA34-A7FD2CD131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61"/>
              <a:stretch/>
            </p:blipFill>
            <p:spPr>
              <a:xfrm>
                <a:off x="5727957" y="3243241"/>
                <a:ext cx="2794026" cy="1523242"/>
              </a:xfrm>
              <a:prstGeom prst="rect">
                <a:avLst/>
              </a:prstGeom>
              <a:ln w="3175">
                <a:solidFill>
                  <a:schemeClr val="tx1"/>
                </a:solidFill>
              </a:ln>
            </p:spPr>
          </p:pic>
          <p:grpSp>
            <p:nvGrpSpPr>
              <p:cNvPr id="99" name="グループ化 98">
                <a:extLst>
                  <a:ext uri="{FF2B5EF4-FFF2-40B4-BE49-F238E27FC236}">
                    <a16:creationId xmlns:a16="http://schemas.microsoft.com/office/drawing/2014/main" id="{9A327AAF-5E71-4DD7-A04D-A0B752F6D9FE}"/>
                  </a:ext>
                </a:extLst>
              </p:cNvPr>
              <p:cNvGrpSpPr/>
              <p:nvPr/>
            </p:nvGrpSpPr>
            <p:grpSpPr>
              <a:xfrm>
                <a:off x="8040894" y="3243241"/>
                <a:ext cx="683638" cy="1523886"/>
                <a:chOff x="6179158" y="3365658"/>
                <a:chExt cx="808228" cy="1801609"/>
              </a:xfrm>
            </p:grpSpPr>
            <p:pic>
              <p:nvPicPr>
                <p:cNvPr id="480" name="図 479">
                  <a:extLst>
                    <a:ext uri="{FF2B5EF4-FFF2-40B4-BE49-F238E27FC236}">
                      <a16:creationId xmlns:a16="http://schemas.microsoft.com/office/drawing/2014/main" id="{D106B8B3-8DF4-402C-ADBE-29AAF10B1C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79158" y="3365658"/>
                  <a:ext cx="808228" cy="1801609"/>
                </a:xfrm>
                <a:prstGeom prst="rect">
                  <a:avLst/>
                </a:prstGeom>
                <a:ln w="3175">
                  <a:solidFill>
                    <a:schemeClr val="tx1"/>
                  </a:solidFill>
                </a:ln>
              </p:spPr>
            </p:pic>
            <p:pic>
              <p:nvPicPr>
                <p:cNvPr id="481" name="図 480">
                  <a:extLst>
                    <a:ext uri="{FF2B5EF4-FFF2-40B4-BE49-F238E27FC236}">
                      <a16:creationId xmlns:a16="http://schemas.microsoft.com/office/drawing/2014/main" id="{23A77548-6CFB-48E4-AD2D-863658669A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9410" y="3679476"/>
                  <a:ext cx="623883" cy="75182"/>
                </a:xfrm>
                <a:prstGeom prst="rect">
                  <a:avLst/>
                </a:prstGeom>
                <a:ln w="3175">
                  <a:noFill/>
                </a:ln>
              </p:spPr>
            </p:pic>
            <p:pic>
              <p:nvPicPr>
                <p:cNvPr id="482" name="図 481">
                  <a:extLst>
                    <a:ext uri="{FF2B5EF4-FFF2-40B4-BE49-F238E27FC236}">
                      <a16:creationId xmlns:a16="http://schemas.microsoft.com/office/drawing/2014/main" id="{41DA12A5-8D9A-4811-8BA0-EF1E61D550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9410" y="3771889"/>
                  <a:ext cx="623883" cy="75182"/>
                </a:xfrm>
                <a:prstGeom prst="rect">
                  <a:avLst/>
                </a:prstGeom>
                <a:ln w="3175">
                  <a:noFill/>
                </a:ln>
              </p:spPr>
            </p:pic>
            <p:pic>
              <p:nvPicPr>
                <p:cNvPr id="483" name="図 482">
                  <a:extLst>
                    <a:ext uri="{FF2B5EF4-FFF2-40B4-BE49-F238E27FC236}">
                      <a16:creationId xmlns:a16="http://schemas.microsoft.com/office/drawing/2014/main" id="{E31A5B71-72B7-4595-91E8-84CA0C65BD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9410" y="3864302"/>
                  <a:ext cx="623883" cy="75182"/>
                </a:xfrm>
                <a:prstGeom prst="rect">
                  <a:avLst/>
                </a:prstGeom>
                <a:ln w="3175">
                  <a:noFill/>
                </a:ln>
              </p:spPr>
            </p:pic>
            <p:pic>
              <p:nvPicPr>
                <p:cNvPr id="484" name="図 483">
                  <a:extLst>
                    <a:ext uri="{FF2B5EF4-FFF2-40B4-BE49-F238E27FC236}">
                      <a16:creationId xmlns:a16="http://schemas.microsoft.com/office/drawing/2014/main" id="{A0F082CE-9A3B-435E-89C9-EA66282A0A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9410" y="3956714"/>
                  <a:ext cx="623883" cy="75182"/>
                </a:xfrm>
                <a:prstGeom prst="rect">
                  <a:avLst/>
                </a:prstGeom>
                <a:ln w="3175">
                  <a:noFill/>
                </a:ln>
              </p:spPr>
            </p:pic>
          </p:grpSp>
        </p:grpSp>
        <p:sp>
          <p:nvSpPr>
            <p:cNvPr id="4" name="四角形: 角を丸くする 3">
              <a:extLst>
                <a:ext uri="{FF2B5EF4-FFF2-40B4-BE49-F238E27FC236}">
                  <a16:creationId xmlns:a16="http://schemas.microsoft.com/office/drawing/2014/main" id="{BE249633-A0FE-43D8-A12B-020FF2462D82}"/>
                </a:ext>
              </a:extLst>
            </p:cNvPr>
            <p:cNvSpPr/>
            <p:nvPr/>
          </p:nvSpPr>
          <p:spPr>
            <a:xfrm flipH="1">
              <a:off x="7703185" y="3433283"/>
              <a:ext cx="617120" cy="1355290"/>
            </a:xfrm>
            <a:prstGeom prst="roundRect">
              <a:avLst>
                <a:gd name="adj" fmla="val 1028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7" name="グループ化 26">
            <a:extLst>
              <a:ext uri="{FF2B5EF4-FFF2-40B4-BE49-F238E27FC236}">
                <a16:creationId xmlns:a16="http://schemas.microsoft.com/office/drawing/2014/main" id="{AAF07A93-1094-47D9-8120-AA378AFD86AF}"/>
              </a:ext>
            </a:extLst>
          </p:cNvPr>
          <p:cNvGrpSpPr/>
          <p:nvPr/>
        </p:nvGrpSpPr>
        <p:grpSpPr>
          <a:xfrm>
            <a:off x="1887591" y="3341836"/>
            <a:ext cx="2602825" cy="1385546"/>
            <a:chOff x="1887591" y="3341836"/>
            <a:chExt cx="2602825" cy="1385546"/>
          </a:xfrm>
        </p:grpSpPr>
        <p:grpSp>
          <p:nvGrpSpPr>
            <p:cNvPr id="17" name="グループ化 16">
              <a:extLst>
                <a:ext uri="{FF2B5EF4-FFF2-40B4-BE49-F238E27FC236}">
                  <a16:creationId xmlns:a16="http://schemas.microsoft.com/office/drawing/2014/main" id="{2F7AC74B-FD44-4DEA-80AA-1021292B1B39}"/>
                </a:ext>
              </a:extLst>
            </p:cNvPr>
            <p:cNvGrpSpPr/>
            <p:nvPr/>
          </p:nvGrpSpPr>
          <p:grpSpPr>
            <a:xfrm>
              <a:off x="1887591" y="3341836"/>
              <a:ext cx="2588320" cy="1360400"/>
              <a:chOff x="1887591" y="3341836"/>
              <a:chExt cx="2588320" cy="1360400"/>
            </a:xfrm>
          </p:grpSpPr>
          <p:grpSp>
            <p:nvGrpSpPr>
              <p:cNvPr id="16" name="グループ化 15">
                <a:extLst>
                  <a:ext uri="{FF2B5EF4-FFF2-40B4-BE49-F238E27FC236}">
                    <a16:creationId xmlns:a16="http://schemas.microsoft.com/office/drawing/2014/main" id="{CBF4202D-5539-46EE-9E93-DFC665B19762}"/>
                  </a:ext>
                </a:extLst>
              </p:cNvPr>
              <p:cNvGrpSpPr/>
              <p:nvPr/>
            </p:nvGrpSpPr>
            <p:grpSpPr>
              <a:xfrm>
                <a:off x="1887591" y="3341836"/>
                <a:ext cx="2588320" cy="1360400"/>
                <a:chOff x="1887591" y="3341836"/>
                <a:chExt cx="2588320" cy="1360400"/>
              </a:xfrm>
            </p:grpSpPr>
            <p:pic>
              <p:nvPicPr>
                <p:cNvPr id="14" name="図 13">
                  <a:extLst>
                    <a:ext uri="{FF2B5EF4-FFF2-40B4-BE49-F238E27FC236}">
                      <a16:creationId xmlns:a16="http://schemas.microsoft.com/office/drawing/2014/main" id="{562011F9-A1F3-48F7-95C9-2C3D7FCE6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7591" y="3341836"/>
                  <a:ext cx="2418954" cy="1360400"/>
                </a:xfrm>
                <a:prstGeom prst="rect">
                  <a:avLst/>
                </a:prstGeom>
              </p:spPr>
            </p:pic>
            <p:pic>
              <p:nvPicPr>
                <p:cNvPr id="15" name="図 14">
                  <a:extLst>
                    <a:ext uri="{FF2B5EF4-FFF2-40B4-BE49-F238E27FC236}">
                      <a16:creationId xmlns:a16="http://schemas.microsoft.com/office/drawing/2014/main" id="{2FEFC1C6-25A1-43C9-B872-0ED161799D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887802" y="3379735"/>
                  <a:ext cx="588109" cy="1310943"/>
                </a:xfrm>
                <a:prstGeom prst="rect">
                  <a:avLst/>
                </a:prstGeom>
                <a:ln w="3175">
                  <a:solidFill>
                    <a:schemeClr val="tx1"/>
                  </a:solidFill>
                </a:ln>
              </p:spPr>
            </p:pic>
          </p:grpSp>
          <p:pic>
            <p:nvPicPr>
              <p:cNvPr id="476" name="図 475">
                <a:extLst>
                  <a:ext uri="{FF2B5EF4-FFF2-40B4-BE49-F238E27FC236}">
                    <a16:creationId xmlns:a16="http://schemas.microsoft.com/office/drawing/2014/main" id="{F6CBB842-F02C-40BE-A7B8-3F2B375BE8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05121" y="3545840"/>
                <a:ext cx="527710" cy="63593"/>
              </a:xfrm>
              <a:prstGeom prst="rect">
                <a:avLst/>
              </a:prstGeom>
              <a:ln w="3175">
                <a:noFill/>
              </a:ln>
            </p:spPr>
          </p:pic>
          <p:pic>
            <p:nvPicPr>
              <p:cNvPr id="477" name="図 476">
                <a:extLst>
                  <a:ext uri="{FF2B5EF4-FFF2-40B4-BE49-F238E27FC236}">
                    <a16:creationId xmlns:a16="http://schemas.microsoft.com/office/drawing/2014/main" id="{D358CF4A-CB33-4ABE-833C-11425E1BD3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05121" y="3624008"/>
                <a:ext cx="527710" cy="63593"/>
              </a:xfrm>
              <a:prstGeom prst="rect">
                <a:avLst/>
              </a:prstGeom>
              <a:ln w="3175">
                <a:noFill/>
              </a:ln>
            </p:spPr>
          </p:pic>
          <p:pic>
            <p:nvPicPr>
              <p:cNvPr id="478" name="図 477">
                <a:extLst>
                  <a:ext uri="{FF2B5EF4-FFF2-40B4-BE49-F238E27FC236}">
                    <a16:creationId xmlns:a16="http://schemas.microsoft.com/office/drawing/2014/main" id="{1BC9D2F9-3ACC-486E-B0DD-23E7D41B60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05121" y="3702175"/>
                <a:ext cx="527710" cy="63593"/>
              </a:xfrm>
              <a:prstGeom prst="rect">
                <a:avLst/>
              </a:prstGeom>
              <a:ln w="3175">
                <a:noFill/>
              </a:ln>
            </p:spPr>
          </p:pic>
          <p:pic>
            <p:nvPicPr>
              <p:cNvPr id="479" name="図 478">
                <a:extLst>
                  <a:ext uri="{FF2B5EF4-FFF2-40B4-BE49-F238E27FC236}">
                    <a16:creationId xmlns:a16="http://schemas.microsoft.com/office/drawing/2014/main" id="{87E3D8AB-CB97-4479-A632-61390B0DEC5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905121" y="3780341"/>
                <a:ext cx="527710" cy="63593"/>
              </a:xfrm>
              <a:prstGeom prst="rect">
                <a:avLst/>
              </a:prstGeom>
              <a:ln w="3175">
                <a:noFill/>
              </a:ln>
            </p:spPr>
          </p:pic>
        </p:grpSp>
        <p:sp>
          <p:nvSpPr>
            <p:cNvPr id="3" name="四角形: 角を丸くする 2">
              <a:extLst>
                <a:ext uri="{FF2B5EF4-FFF2-40B4-BE49-F238E27FC236}">
                  <a16:creationId xmlns:a16="http://schemas.microsoft.com/office/drawing/2014/main" id="{BC320B1F-8FD4-445C-A2FA-728C76F4A33A}"/>
                </a:ext>
              </a:extLst>
            </p:cNvPr>
            <p:cNvSpPr/>
            <p:nvPr/>
          </p:nvSpPr>
          <p:spPr>
            <a:xfrm flipH="1">
              <a:off x="3873296" y="3372092"/>
              <a:ext cx="617120" cy="1355290"/>
            </a:xfrm>
            <a:prstGeom prst="roundRect">
              <a:avLst>
                <a:gd name="adj" fmla="val 13372"/>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 name="グループ化 24">
            <a:extLst>
              <a:ext uri="{FF2B5EF4-FFF2-40B4-BE49-F238E27FC236}">
                <a16:creationId xmlns:a16="http://schemas.microsoft.com/office/drawing/2014/main" id="{DFCE4991-0F5F-4B0D-93C5-8CA27095C35B}"/>
              </a:ext>
            </a:extLst>
          </p:cNvPr>
          <p:cNvGrpSpPr/>
          <p:nvPr/>
        </p:nvGrpSpPr>
        <p:grpSpPr>
          <a:xfrm>
            <a:off x="4645414" y="1534566"/>
            <a:ext cx="2811417" cy="1400622"/>
            <a:chOff x="4645414" y="1534566"/>
            <a:chExt cx="2811417" cy="1400622"/>
          </a:xfrm>
        </p:grpSpPr>
        <p:pic>
          <p:nvPicPr>
            <p:cNvPr id="7" name="図 6">
              <a:extLst>
                <a:ext uri="{FF2B5EF4-FFF2-40B4-BE49-F238E27FC236}">
                  <a16:creationId xmlns:a16="http://schemas.microsoft.com/office/drawing/2014/main" id="{406EA3E0-D9BA-4D9E-82FF-A1EC094C31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5414" y="1534566"/>
              <a:ext cx="2811417" cy="1400622"/>
            </a:xfrm>
            <a:prstGeom prst="rect">
              <a:avLst/>
            </a:prstGeom>
          </p:spPr>
        </p:pic>
        <p:pic>
          <p:nvPicPr>
            <p:cNvPr id="24" name="図 23">
              <a:extLst>
                <a:ext uri="{FF2B5EF4-FFF2-40B4-BE49-F238E27FC236}">
                  <a16:creationId xmlns:a16="http://schemas.microsoft.com/office/drawing/2014/main" id="{0E30F2EB-BBCF-4022-BA2A-6B96FFD676F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90"/>
            <a:stretch/>
          </p:blipFill>
          <p:spPr>
            <a:xfrm>
              <a:off x="6903536" y="1546962"/>
              <a:ext cx="527101" cy="86295"/>
            </a:xfrm>
            <a:prstGeom prst="rect">
              <a:avLst/>
            </a:prstGeom>
          </p:spPr>
        </p:pic>
      </p:grpSp>
      <p:grpSp>
        <p:nvGrpSpPr>
          <p:cNvPr id="19" name="グループ化 18">
            <a:extLst>
              <a:ext uri="{FF2B5EF4-FFF2-40B4-BE49-F238E27FC236}">
                <a16:creationId xmlns:a16="http://schemas.microsoft.com/office/drawing/2014/main" id="{B02848EF-4F42-4D88-8976-B51C7A9EC3E0}"/>
              </a:ext>
            </a:extLst>
          </p:cNvPr>
          <p:cNvGrpSpPr/>
          <p:nvPr/>
        </p:nvGrpSpPr>
        <p:grpSpPr>
          <a:xfrm>
            <a:off x="870495" y="1542831"/>
            <a:ext cx="2856876" cy="1423270"/>
            <a:chOff x="870495" y="1542831"/>
            <a:chExt cx="2856876" cy="1423270"/>
          </a:xfrm>
        </p:grpSpPr>
        <p:pic>
          <p:nvPicPr>
            <p:cNvPr id="12" name="図 11">
              <a:extLst>
                <a:ext uri="{FF2B5EF4-FFF2-40B4-BE49-F238E27FC236}">
                  <a16:creationId xmlns:a16="http://schemas.microsoft.com/office/drawing/2014/main" id="{AA90FDEF-7989-46BE-808B-D614A47034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0495" y="1542831"/>
              <a:ext cx="2856876" cy="1423270"/>
            </a:xfrm>
            <a:prstGeom prst="rect">
              <a:avLst/>
            </a:prstGeom>
          </p:spPr>
        </p:pic>
        <p:pic>
          <p:nvPicPr>
            <p:cNvPr id="18" name="図 17">
              <a:extLst>
                <a:ext uri="{FF2B5EF4-FFF2-40B4-BE49-F238E27FC236}">
                  <a16:creationId xmlns:a16="http://schemas.microsoft.com/office/drawing/2014/main" id="{DE3A7E48-1AA3-4E7B-BB8F-61F2BC314A6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290"/>
            <a:stretch/>
          </p:blipFill>
          <p:spPr>
            <a:xfrm>
              <a:off x="3170113" y="1561169"/>
              <a:ext cx="527101" cy="86295"/>
            </a:xfrm>
            <a:prstGeom prst="rect">
              <a:avLst/>
            </a:prstGeom>
          </p:spPr>
        </p:pic>
      </p:grpSp>
      <p:sp>
        <p:nvSpPr>
          <p:cNvPr id="2" name="object 2"/>
          <p:cNvSpPr txBox="1"/>
          <p:nvPr/>
        </p:nvSpPr>
        <p:spPr>
          <a:xfrm>
            <a:off x="323999" y="252000"/>
            <a:ext cx="6801475" cy="423193"/>
          </a:xfrm>
          <a:prstGeom prst="rect">
            <a:avLst/>
          </a:prstGeom>
        </p:spPr>
        <p:txBody>
          <a:bodyPr vert="horz" wrap="square" lIns="0" tIns="0" rIns="0" bIns="0" rtlCol="0">
            <a:spAutoFit/>
          </a:bodyPr>
          <a:lstStyle/>
          <a:p>
            <a:pPr marL="12700">
              <a:lnSpc>
                <a:spcPts val="3295"/>
              </a:lnSpc>
            </a:pPr>
            <a:r>
              <a:rPr lang="en-US" altLang="ja-JP" sz="2800" b="1" spc="-5" dirty="0"/>
              <a:t>【</a:t>
            </a:r>
            <a:r>
              <a:rPr lang="ja-JP" altLang="en-US" sz="2800" b="1" spc="-5" dirty="0"/>
              <a:t>画面表示スタイルの変更</a:t>
            </a:r>
            <a:r>
              <a:rPr lang="en-US" altLang="ja-JP" sz="2800" b="1" spc="-5" dirty="0"/>
              <a:t>】</a:t>
            </a:r>
            <a:endParaRPr lang="ja-JP" altLang="en-US" sz="2800" spc="-5" dirty="0"/>
          </a:p>
        </p:txBody>
      </p:sp>
      <p:grpSp>
        <p:nvGrpSpPr>
          <p:cNvPr id="77" name="グループ化 76">
            <a:extLst>
              <a:ext uri="{FF2B5EF4-FFF2-40B4-BE49-F238E27FC236}">
                <a16:creationId xmlns:a16="http://schemas.microsoft.com/office/drawing/2014/main" id="{9DDAE0A2-75BE-44A0-9C10-95211C91EA27}"/>
              </a:ext>
            </a:extLst>
          </p:cNvPr>
          <p:cNvGrpSpPr/>
          <p:nvPr/>
        </p:nvGrpSpPr>
        <p:grpSpPr>
          <a:xfrm>
            <a:off x="679456" y="1692365"/>
            <a:ext cx="2641417" cy="847123"/>
            <a:chOff x="2409319" y="1702090"/>
            <a:chExt cx="2641417" cy="847123"/>
          </a:xfrm>
        </p:grpSpPr>
        <p:sp>
          <p:nvSpPr>
            <p:cNvPr id="78" name="四角形: 角を丸くする 77">
              <a:extLst>
                <a:ext uri="{FF2B5EF4-FFF2-40B4-BE49-F238E27FC236}">
                  <a16:creationId xmlns:a16="http://schemas.microsoft.com/office/drawing/2014/main" id="{AD14E3A3-7AA5-4BD7-B273-8BDD5AB80055}"/>
                </a:ext>
              </a:extLst>
            </p:cNvPr>
            <p:cNvSpPr/>
            <p:nvPr/>
          </p:nvSpPr>
          <p:spPr>
            <a:xfrm rot="10800000" flipH="1" flipV="1">
              <a:off x="3025263" y="1702090"/>
              <a:ext cx="2025473" cy="353583"/>
            </a:xfrm>
            <a:prstGeom prst="roundRect">
              <a:avLst>
                <a:gd name="adj" fmla="val 16385"/>
              </a:avLst>
            </a:prstGeom>
            <a:no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9" name="直線矢印コネクタ 78">
              <a:extLst>
                <a:ext uri="{FF2B5EF4-FFF2-40B4-BE49-F238E27FC236}">
                  <a16:creationId xmlns:a16="http://schemas.microsoft.com/office/drawing/2014/main" id="{45415807-0749-489C-91F8-D777DC5D5495}"/>
                </a:ext>
              </a:extLst>
            </p:cNvPr>
            <p:cNvCxnSpPr>
              <a:cxnSpLocks/>
              <a:stCxn id="78" idx="1"/>
              <a:endCxn id="80" idx="1"/>
            </p:cNvCxnSpPr>
            <p:nvPr/>
          </p:nvCxnSpPr>
          <p:spPr>
            <a:xfrm flipH="1">
              <a:off x="2409319" y="1878882"/>
              <a:ext cx="615944" cy="45185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80" name="角丸四角形 6">
              <a:extLst>
                <a:ext uri="{FF2B5EF4-FFF2-40B4-BE49-F238E27FC236}">
                  <a16:creationId xmlns:a16="http://schemas.microsoft.com/office/drawing/2014/main" id="{6D48616D-CC41-4BDA-AC67-92A21F044C65}"/>
                </a:ext>
              </a:extLst>
            </p:cNvPr>
            <p:cNvSpPr/>
            <p:nvPr/>
          </p:nvSpPr>
          <p:spPr>
            <a:xfrm>
              <a:off x="2409319" y="2112266"/>
              <a:ext cx="813849" cy="436947"/>
            </a:xfrm>
            <a:prstGeom prst="roundRect">
              <a:avLst>
                <a:gd name="adj" fmla="val 12973"/>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ご自身を含む</a:t>
              </a:r>
              <a:endParaRPr lang="en-US" altLang="ja-JP" sz="1050" dirty="0">
                <a:solidFill>
                  <a:schemeClr val="tx1"/>
                </a:solidFill>
              </a:endParaRPr>
            </a:p>
            <a:p>
              <a:pPr algn="ctr"/>
              <a:r>
                <a:rPr lang="ja-JP" altLang="en-US" sz="1050" dirty="0">
                  <a:solidFill>
                    <a:schemeClr val="tx1"/>
                  </a:solidFill>
                </a:rPr>
                <a:t>参加者</a:t>
              </a:r>
              <a:endParaRPr kumimoji="1" lang="en-US" altLang="ja-JP" sz="1050" dirty="0">
                <a:solidFill>
                  <a:schemeClr val="tx1"/>
                </a:solidFill>
              </a:endParaRPr>
            </a:p>
          </p:txBody>
        </p:sp>
      </p:grpSp>
      <p:grpSp>
        <p:nvGrpSpPr>
          <p:cNvPr id="81" name="グループ化 80">
            <a:extLst>
              <a:ext uri="{FF2B5EF4-FFF2-40B4-BE49-F238E27FC236}">
                <a16:creationId xmlns:a16="http://schemas.microsoft.com/office/drawing/2014/main" id="{3D8E2A8A-53A1-4927-B9FA-7CD515FFF926}"/>
              </a:ext>
            </a:extLst>
          </p:cNvPr>
          <p:cNvGrpSpPr/>
          <p:nvPr/>
        </p:nvGrpSpPr>
        <p:grpSpPr>
          <a:xfrm>
            <a:off x="2758061" y="2524743"/>
            <a:ext cx="1668195" cy="451220"/>
            <a:chOff x="4028023" y="1293019"/>
            <a:chExt cx="1366558" cy="451220"/>
          </a:xfrm>
        </p:grpSpPr>
        <p:cxnSp>
          <p:nvCxnSpPr>
            <p:cNvPr id="84" name="直線矢印コネクタ 83">
              <a:extLst>
                <a:ext uri="{FF2B5EF4-FFF2-40B4-BE49-F238E27FC236}">
                  <a16:creationId xmlns:a16="http://schemas.microsoft.com/office/drawing/2014/main" id="{EEB12B48-169A-4D7A-B1C5-C28301AD24EC}"/>
                </a:ext>
              </a:extLst>
            </p:cNvPr>
            <p:cNvCxnSpPr>
              <a:cxnSpLocks/>
              <a:stCxn id="86" idx="1"/>
            </p:cNvCxnSpPr>
            <p:nvPr/>
          </p:nvCxnSpPr>
          <p:spPr>
            <a:xfrm flipH="1" flipV="1">
              <a:off x="4028023" y="1393630"/>
              <a:ext cx="599091" cy="124999"/>
            </a:xfrm>
            <a:prstGeom prst="straightConnector1">
              <a:avLst/>
            </a:prstGeom>
            <a:ln w="12700">
              <a:solidFill>
                <a:srgbClr val="FF3300"/>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86" name="角丸四角形 6">
              <a:extLst>
                <a:ext uri="{FF2B5EF4-FFF2-40B4-BE49-F238E27FC236}">
                  <a16:creationId xmlns:a16="http://schemas.microsoft.com/office/drawing/2014/main" id="{893B2607-1697-49FC-8245-B8FB8831D93A}"/>
                </a:ext>
              </a:extLst>
            </p:cNvPr>
            <p:cNvSpPr/>
            <p:nvPr/>
          </p:nvSpPr>
          <p:spPr>
            <a:xfrm>
              <a:off x="4627114" y="1293019"/>
              <a:ext cx="767467" cy="451220"/>
            </a:xfrm>
            <a:prstGeom prst="roundRect">
              <a:avLst>
                <a:gd name="adj" fmla="val 12973"/>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発言者が大きく表示される</a:t>
              </a:r>
              <a:endParaRPr kumimoji="1" lang="en-US" altLang="ja-JP" sz="1050" dirty="0">
                <a:solidFill>
                  <a:schemeClr val="tx1"/>
                </a:solidFill>
              </a:endParaRPr>
            </a:p>
          </p:txBody>
        </p:sp>
      </p:grpSp>
      <p:grpSp>
        <p:nvGrpSpPr>
          <p:cNvPr id="87" name="グループ化 86">
            <a:extLst>
              <a:ext uri="{FF2B5EF4-FFF2-40B4-BE49-F238E27FC236}">
                <a16:creationId xmlns:a16="http://schemas.microsoft.com/office/drawing/2014/main" id="{06C68AD5-0411-45FD-8DFE-615258FC8184}"/>
              </a:ext>
            </a:extLst>
          </p:cNvPr>
          <p:cNvGrpSpPr/>
          <p:nvPr/>
        </p:nvGrpSpPr>
        <p:grpSpPr>
          <a:xfrm>
            <a:off x="3170111" y="1260134"/>
            <a:ext cx="1268309" cy="424407"/>
            <a:chOff x="7818164" y="1321654"/>
            <a:chExt cx="1487076" cy="424407"/>
          </a:xfrm>
        </p:grpSpPr>
        <p:sp>
          <p:nvSpPr>
            <p:cNvPr id="88" name="四角形: 角を丸くする 87">
              <a:extLst>
                <a:ext uri="{FF2B5EF4-FFF2-40B4-BE49-F238E27FC236}">
                  <a16:creationId xmlns:a16="http://schemas.microsoft.com/office/drawing/2014/main" id="{6B1FA242-6D64-4C2D-AFE3-075DB453B5CF}"/>
                </a:ext>
              </a:extLst>
            </p:cNvPr>
            <p:cNvSpPr/>
            <p:nvPr/>
          </p:nvSpPr>
          <p:spPr>
            <a:xfrm flipH="1">
              <a:off x="7818164" y="1576118"/>
              <a:ext cx="559118" cy="169943"/>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9" name="直線矢印コネクタ 88">
              <a:extLst>
                <a:ext uri="{FF2B5EF4-FFF2-40B4-BE49-F238E27FC236}">
                  <a16:creationId xmlns:a16="http://schemas.microsoft.com/office/drawing/2014/main" id="{E0975F53-5D0D-4D84-86DD-B618C92EAAA8}"/>
                </a:ext>
              </a:extLst>
            </p:cNvPr>
            <p:cNvCxnSpPr>
              <a:cxnSpLocks/>
              <a:stCxn id="90" idx="1"/>
              <a:endCxn id="88" idx="0"/>
            </p:cNvCxnSpPr>
            <p:nvPr/>
          </p:nvCxnSpPr>
          <p:spPr>
            <a:xfrm flipH="1">
              <a:off x="8097722" y="1458056"/>
              <a:ext cx="358178" cy="118062"/>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90" name="角丸四角形 6">
              <a:extLst>
                <a:ext uri="{FF2B5EF4-FFF2-40B4-BE49-F238E27FC236}">
                  <a16:creationId xmlns:a16="http://schemas.microsoft.com/office/drawing/2014/main" id="{66696BF7-BCBC-45BB-9216-67FEBC162C23}"/>
                </a:ext>
              </a:extLst>
            </p:cNvPr>
            <p:cNvSpPr/>
            <p:nvPr/>
          </p:nvSpPr>
          <p:spPr>
            <a:xfrm>
              <a:off x="8455901" y="1321654"/>
              <a:ext cx="849339" cy="272803"/>
            </a:xfrm>
            <a:prstGeom prst="roundRect">
              <a:avLst>
                <a:gd name="adj" fmla="val 36240"/>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クリック</a:t>
              </a:r>
              <a:endParaRPr kumimoji="1" lang="ja-JP" altLang="en-US" sz="1100" dirty="0">
                <a:solidFill>
                  <a:schemeClr val="tx1"/>
                </a:solidFill>
              </a:endParaRPr>
            </a:p>
          </p:txBody>
        </p:sp>
      </p:grpSp>
      <p:sp>
        <p:nvSpPr>
          <p:cNvPr id="91" name="四角形: 角を丸くする 90">
            <a:extLst>
              <a:ext uri="{FF2B5EF4-FFF2-40B4-BE49-F238E27FC236}">
                <a16:creationId xmlns:a16="http://schemas.microsoft.com/office/drawing/2014/main" id="{69675E34-5CC1-4D8F-9E62-38F97FBDD8EF}"/>
              </a:ext>
            </a:extLst>
          </p:cNvPr>
          <p:cNvSpPr/>
          <p:nvPr/>
        </p:nvSpPr>
        <p:spPr>
          <a:xfrm>
            <a:off x="806033" y="1308347"/>
            <a:ext cx="1334359" cy="27280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en-US" altLang="ja-JP" sz="1300" dirty="0">
                <a:solidFill>
                  <a:schemeClr val="tx1"/>
                </a:solidFill>
              </a:rPr>
              <a:t>【</a:t>
            </a:r>
            <a:r>
              <a:rPr lang="ja-JP" altLang="en-US" sz="1300" dirty="0">
                <a:solidFill>
                  <a:schemeClr val="tx1"/>
                </a:solidFill>
              </a:rPr>
              <a:t>スピーカービュー</a:t>
            </a:r>
            <a:r>
              <a:rPr lang="en-US" altLang="ja-JP" sz="1300" dirty="0">
                <a:solidFill>
                  <a:schemeClr val="tx1"/>
                </a:solidFill>
              </a:rPr>
              <a:t>】</a:t>
            </a:r>
            <a:endParaRPr kumimoji="1" lang="en-US" altLang="ja-JP" sz="1100" dirty="0">
              <a:solidFill>
                <a:schemeClr val="tx1"/>
              </a:solidFill>
            </a:endParaRPr>
          </a:p>
        </p:txBody>
      </p:sp>
      <p:sp>
        <p:nvSpPr>
          <p:cNvPr id="144" name="四角形: 角を丸くする 143">
            <a:extLst>
              <a:ext uri="{FF2B5EF4-FFF2-40B4-BE49-F238E27FC236}">
                <a16:creationId xmlns:a16="http://schemas.microsoft.com/office/drawing/2014/main" id="{01DA3F4C-E6E2-4CCF-8832-B4F51796A91A}"/>
              </a:ext>
            </a:extLst>
          </p:cNvPr>
          <p:cNvSpPr/>
          <p:nvPr/>
        </p:nvSpPr>
        <p:spPr>
          <a:xfrm>
            <a:off x="4563547" y="1308347"/>
            <a:ext cx="1227653" cy="27280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en-US" altLang="ja-JP" sz="1300" dirty="0">
                <a:solidFill>
                  <a:schemeClr val="tx1"/>
                </a:solidFill>
              </a:rPr>
              <a:t>【</a:t>
            </a:r>
            <a:r>
              <a:rPr lang="ja-JP" altLang="en-US" sz="1300" dirty="0">
                <a:solidFill>
                  <a:schemeClr val="tx1"/>
                </a:solidFill>
              </a:rPr>
              <a:t>ギャラリービュー</a:t>
            </a:r>
            <a:r>
              <a:rPr lang="en-US" altLang="ja-JP" sz="1300" dirty="0">
                <a:solidFill>
                  <a:schemeClr val="tx1"/>
                </a:solidFill>
              </a:rPr>
              <a:t>】</a:t>
            </a:r>
            <a:endParaRPr kumimoji="1" lang="en-US" altLang="ja-JP" sz="1100" dirty="0">
              <a:solidFill>
                <a:schemeClr val="tx1"/>
              </a:solidFill>
            </a:endParaRPr>
          </a:p>
        </p:txBody>
      </p:sp>
      <p:sp>
        <p:nvSpPr>
          <p:cNvPr id="259" name="角丸四角形 6">
            <a:extLst>
              <a:ext uri="{FF2B5EF4-FFF2-40B4-BE49-F238E27FC236}">
                <a16:creationId xmlns:a16="http://schemas.microsoft.com/office/drawing/2014/main" id="{5D29DF1F-5264-4389-9D0D-6C299FC72D43}"/>
              </a:ext>
            </a:extLst>
          </p:cNvPr>
          <p:cNvSpPr/>
          <p:nvPr/>
        </p:nvSpPr>
        <p:spPr>
          <a:xfrm>
            <a:off x="7241026" y="1713335"/>
            <a:ext cx="1371464" cy="536118"/>
          </a:xfrm>
          <a:prstGeom prst="roundRect">
            <a:avLst>
              <a:gd name="adj" fmla="val 12973"/>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参加者が一覧で表示。</a:t>
            </a:r>
            <a:endParaRPr lang="en-US" altLang="ja-JP" sz="1050" dirty="0">
              <a:solidFill>
                <a:schemeClr val="tx1"/>
              </a:solidFill>
            </a:endParaRPr>
          </a:p>
          <a:p>
            <a:pPr algn="ctr"/>
            <a:r>
              <a:rPr lang="en-US" altLang="ja-JP" sz="1050" dirty="0">
                <a:solidFill>
                  <a:schemeClr val="tx1"/>
                </a:solidFill>
              </a:rPr>
              <a:t>※</a:t>
            </a:r>
            <a:r>
              <a:rPr lang="ja-JP" altLang="en-US" sz="1050" dirty="0">
                <a:solidFill>
                  <a:schemeClr val="tx1"/>
                </a:solidFill>
              </a:rPr>
              <a:t>最大</a:t>
            </a:r>
            <a:r>
              <a:rPr lang="en-US" altLang="ja-JP" sz="1050" dirty="0">
                <a:solidFill>
                  <a:schemeClr val="tx1"/>
                </a:solidFill>
              </a:rPr>
              <a:t>49</a:t>
            </a:r>
            <a:r>
              <a:rPr lang="ja-JP" altLang="en-US" sz="1050" dirty="0">
                <a:solidFill>
                  <a:schemeClr val="tx1"/>
                </a:solidFill>
              </a:rPr>
              <a:t>名</a:t>
            </a:r>
            <a:endParaRPr lang="en-US" altLang="ja-JP" sz="1050" dirty="0">
              <a:solidFill>
                <a:schemeClr val="tx1"/>
              </a:solidFill>
            </a:endParaRPr>
          </a:p>
          <a:p>
            <a:pPr algn="ctr"/>
            <a:r>
              <a:rPr lang="en-US" altLang="ja-JP" sz="1050" dirty="0">
                <a:solidFill>
                  <a:schemeClr val="tx1"/>
                </a:solidFill>
              </a:rPr>
              <a:t>(PC</a:t>
            </a:r>
            <a:r>
              <a:rPr lang="ja-JP" altLang="en-US" sz="1050" dirty="0">
                <a:solidFill>
                  <a:schemeClr val="tx1"/>
                </a:solidFill>
              </a:rPr>
              <a:t>スペックによる</a:t>
            </a:r>
            <a:r>
              <a:rPr lang="en-US" altLang="ja-JP" sz="1050" dirty="0">
                <a:solidFill>
                  <a:schemeClr val="tx1"/>
                </a:solidFill>
              </a:rPr>
              <a:t>)</a:t>
            </a:r>
            <a:endParaRPr kumimoji="1" lang="en-US" altLang="ja-JP" sz="1050" dirty="0">
              <a:solidFill>
                <a:schemeClr val="tx1"/>
              </a:solidFill>
            </a:endParaRPr>
          </a:p>
        </p:txBody>
      </p:sp>
      <p:sp>
        <p:nvSpPr>
          <p:cNvPr id="260" name="正方形/長方形 259">
            <a:extLst>
              <a:ext uri="{FF2B5EF4-FFF2-40B4-BE49-F238E27FC236}">
                <a16:creationId xmlns:a16="http://schemas.microsoft.com/office/drawing/2014/main" id="{A365AD0A-0345-4187-BFA7-E1583FE38F9C}"/>
              </a:ext>
            </a:extLst>
          </p:cNvPr>
          <p:cNvSpPr/>
          <p:nvPr/>
        </p:nvSpPr>
        <p:spPr>
          <a:xfrm>
            <a:off x="6295109" y="2360526"/>
            <a:ext cx="457200" cy="303961"/>
          </a:xfrm>
          <a:prstGeom prst="rect">
            <a:avLst/>
          </a:prstGeom>
          <a:noFill/>
          <a:ln w="28575">
            <a:solidFill>
              <a:srgbClr val="E0F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grpSp>
        <p:nvGrpSpPr>
          <p:cNvPr id="261" name="グループ化 260">
            <a:extLst>
              <a:ext uri="{FF2B5EF4-FFF2-40B4-BE49-F238E27FC236}">
                <a16:creationId xmlns:a16="http://schemas.microsoft.com/office/drawing/2014/main" id="{C39CFAF4-43D6-4D58-BF48-6FD3BDF351CA}"/>
              </a:ext>
            </a:extLst>
          </p:cNvPr>
          <p:cNvGrpSpPr/>
          <p:nvPr/>
        </p:nvGrpSpPr>
        <p:grpSpPr>
          <a:xfrm>
            <a:off x="6705600" y="2444448"/>
            <a:ext cx="1878972" cy="451220"/>
            <a:chOff x="3910370" y="1298590"/>
            <a:chExt cx="1878972" cy="451220"/>
          </a:xfrm>
        </p:grpSpPr>
        <p:cxnSp>
          <p:nvCxnSpPr>
            <p:cNvPr id="262" name="直線矢印コネクタ 261">
              <a:extLst>
                <a:ext uri="{FF2B5EF4-FFF2-40B4-BE49-F238E27FC236}">
                  <a16:creationId xmlns:a16="http://schemas.microsoft.com/office/drawing/2014/main" id="{63A9124E-B295-435D-A372-14772DBD554A}"/>
                </a:ext>
              </a:extLst>
            </p:cNvPr>
            <p:cNvCxnSpPr>
              <a:cxnSpLocks/>
              <a:stCxn id="263" idx="1"/>
            </p:cNvCxnSpPr>
            <p:nvPr/>
          </p:nvCxnSpPr>
          <p:spPr>
            <a:xfrm flipH="1" flipV="1">
              <a:off x="3910370" y="1425892"/>
              <a:ext cx="833098" cy="98308"/>
            </a:xfrm>
            <a:prstGeom prst="straightConnector1">
              <a:avLst/>
            </a:prstGeom>
            <a:ln w="12700">
              <a:solidFill>
                <a:srgbClr val="FF3300"/>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263" name="角丸四角形 6">
              <a:extLst>
                <a:ext uri="{FF2B5EF4-FFF2-40B4-BE49-F238E27FC236}">
                  <a16:creationId xmlns:a16="http://schemas.microsoft.com/office/drawing/2014/main" id="{7AD63ABD-5557-4921-9B29-664626C53047}"/>
                </a:ext>
              </a:extLst>
            </p:cNvPr>
            <p:cNvSpPr/>
            <p:nvPr/>
          </p:nvSpPr>
          <p:spPr>
            <a:xfrm>
              <a:off x="4743468" y="1298590"/>
              <a:ext cx="1045874" cy="451220"/>
            </a:xfrm>
            <a:prstGeom prst="roundRect">
              <a:avLst>
                <a:gd name="adj" fmla="val 12973"/>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発言者を</a:t>
              </a:r>
              <a:endParaRPr lang="en-US" altLang="ja-JP" sz="1050" dirty="0">
                <a:solidFill>
                  <a:schemeClr val="tx1"/>
                </a:solidFill>
              </a:endParaRPr>
            </a:p>
            <a:p>
              <a:pPr algn="ctr"/>
              <a:r>
                <a:rPr lang="ja-JP" altLang="en-US" sz="1050" dirty="0">
                  <a:solidFill>
                    <a:schemeClr val="tx1"/>
                  </a:solidFill>
                </a:rPr>
                <a:t>自動でハイライト</a:t>
              </a:r>
              <a:endParaRPr kumimoji="1" lang="en-US" altLang="ja-JP" sz="1050" dirty="0">
                <a:solidFill>
                  <a:schemeClr val="tx1"/>
                </a:solidFill>
              </a:endParaRPr>
            </a:p>
          </p:txBody>
        </p:sp>
      </p:grpSp>
      <p:sp>
        <p:nvSpPr>
          <p:cNvPr id="270" name="下矢印 11">
            <a:extLst>
              <a:ext uri="{FF2B5EF4-FFF2-40B4-BE49-F238E27FC236}">
                <a16:creationId xmlns:a16="http://schemas.microsoft.com/office/drawing/2014/main" id="{9C8E0A03-D44C-4D6A-BD37-FBBDD0310234}"/>
              </a:ext>
            </a:extLst>
          </p:cNvPr>
          <p:cNvSpPr/>
          <p:nvPr/>
        </p:nvSpPr>
        <p:spPr>
          <a:xfrm>
            <a:off x="3555823" y="1852851"/>
            <a:ext cx="1190653" cy="523111"/>
          </a:xfrm>
          <a:prstGeom prst="leftRightArrow">
            <a:avLst>
              <a:gd name="adj1" fmla="val 57862"/>
              <a:gd name="adj2" fmla="val 51166"/>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クリックで</a:t>
            </a:r>
            <a:endParaRPr kumimoji="1" lang="en-US" altLang="ja-JP" sz="1100" dirty="0">
              <a:solidFill>
                <a:schemeClr val="tx1"/>
              </a:solidFill>
            </a:endParaRPr>
          </a:p>
          <a:p>
            <a:pPr algn="ctr"/>
            <a:r>
              <a:rPr lang="ja-JP" altLang="en-US" sz="1100" dirty="0">
                <a:solidFill>
                  <a:schemeClr val="tx1"/>
                </a:solidFill>
              </a:rPr>
              <a:t>切り替わる</a:t>
            </a:r>
            <a:endParaRPr kumimoji="1" lang="ja-JP" altLang="en-US" sz="1100" dirty="0">
              <a:solidFill>
                <a:schemeClr val="tx1"/>
              </a:solidFill>
            </a:endParaRPr>
          </a:p>
        </p:txBody>
      </p:sp>
      <p:sp>
        <p:nvSpPr>
          <p:cNvPr id="493" name="矢印: 上向き折線 492">
            <a:extLst>
              <a:ext uri="{FF2B5EF4-FFF2-40B4-BE49-F238E27FC236}">
                <a16:creationId xmlns:a16="http://schemas.microsoft.com/office/drawing/2014/main" id="{B5278435-9907-4DDF-8F8D-289970CBDA4B}"/>
              </a:ext>
            </a:extLst>
          </p:cNvPr>
          <p:cNvSpPr/>
          <p:nvPr/>
        </p:nvSpPr>
        <p:spPr>
          <a:xfrm rot="5400000">
            <a:off x="1482453" y="3448052"/>
            <a:ext cx="437516" cy="729458"/>
          </a:xfrm>
          <a:prstGeom prst="bentUpArrow">
            <a:avLst>
              <a:gd name="adj1" fmla="val 25197"/>
              <a:gd name="adj2" fmla="val 38652"/>
              <a:gd name="adj3" fmla="val 44775"/>
            </a:avLst>
          </a:prstGeom>
          <a:solidFill>
            <a:srgbClr val="BDFFFF"/>
          </a:solidFill>
          <a:ln w="127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nvGrpSpPr>
          <p:cNvPr id="271" name="グループ化 270">
            <a:extLst>
              <a:ext uri="{FF2B5EF4-FFF2-40B4-BE49-F238E27FC236}">
                <a16:creationId xmlns:a16="http://schemas.microsoft.com/office/drawing/2014/main" id="{DC4A2CEF-4019-4556-BA5C-215AC053901F}"/>
              </a:ext>
            </a:extLst>
          </p:cNvPr>
          <p:cNvGrpSpPr/>
          <p:nvPr/>
        </p:nvGrpSpPr>
        <p:grpSpPr>
          <a:xfrm>
            <a:off x="866644" y="2749745"/>
            <a:ext cx="1618263" cy="906059"/>
            <a:chOff x="4835259" y="903877"/>
            <a:chExt cx="1897392" cy="906059"/>
          </a:xfrm>
        </p:grpSpPr>
        <p:sp>
          <p:nvSpPr>
            <p:cNvPr id="272" name="四角形: 角を丸くする 271">
              <a:extLst>
                <a:ext uri="{FF2B5EF4-FFF2-40B4-BE49-F238E27FC236}">
                  <a16:creationId xmlns:a16="http://schemas.microsoft.com/office/drawing/2014/main" id="{0F4FE0B0-5F5F-4188-AABB-35F9A7F7F8EB}"/>
                </a:ext>
              </a:extLst>
            </p:cNvPr>
            <p:cNvSpPr/>
            <p:nvPr/>
          </p:nvSpPr>
          <p:spPr>
            <a:xfrm flipH="1">
              <a:off x="6345746" y="903877"/>
              <a:ext cx="357730" cy="251186"/>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3" name="直線矢印コネクタ 272">
              <a:extLst>
                <a:ext uri="{FF2B5EF4-FFF2-40B4-BE49-F238E27FC236}">
                  <a16:creationId xmlns:a16="http://schemas.microsoft.com/office/drawing/2014/main" id="{0E5C049B-21D8-4562-BF14-385198D831E7}"/>
                </a:ext>
              </a:extLst>
            </p:cNvPr>
            <p:cNvCxnSpPr>
              <a:cxnSpLocks/>
              <a:stCxn id="274" idx="0"/>
              <a:endCxn id="272" idx="3"/>
            </p:cNvCxnSpPr>
            <p:nvPr/>
          </p:nvCxnSpPr>
          <p:spPr>
            <a:xfrm flipV="1">
              <a:off x="5783956" y="1029470"/>
              <a:ext cx="561790" cy="18464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74" name="角丸四角形 6">
              <a:extLst>
                <a:ext uri="{FF2B5EF4-FFF2-40B4-BE49-F238E27FC236}">
                  <a16:creationId xmlns:a16="http://schemas.microsoft.com/office/drawing/2014/main" id="{A37F5E6C-FF34-45A0-B453-050E92F7FB72}"/>
                </a:ext>
              </a:extLst>
            </p:cNvPr>
            <p:cNvSpPr/>
            <p:nvPr/>
          </p:nvSpPr>
          <p:spPr>
            <a:xfrm>
              <a:off x="4835259" y="1214117"/>
              <a:ext cx="1897392" cy="595819"/>
            </a:xfrm>
            <a:prstGeom prst="roundRect">
              <a:avLst>
                <a:gd name="adj" fmla="val 10314"/>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「参加者」をクリックすると</a:t>
              </a:r>
              <a:endParaRPr lang="en-US" altLang="ja-JP" sz="1100" dirty="0">
                <a:solidFill>
                  <a:schemeClr val="tx1"/>
                </a:solidFill>
              </a:endParaRPr>
            </a:p>
            <a:p>
              <a:pPr algn="ctr"/>
              <a:r>
                <a:rPr lang="ja-JP" altLang="en-US" sz="1100" dirty="0">
                  <a:solidFill>
                    <a:schemeClr val="tx1"/>
                  </a:solidFill>
                </a:rPr>
                <a:t>参加者バーが画面右に表示されます</a:t>
              </a:r>
              <a:endParaRPr kumimoji="1" lang="ja-JP" altLang="en-US" sz="1100" dirty="0">
                <a:solidFill>
                  <a:schemeClr val="tx1"/>
                </a:solidFill>
              </a:endParaRPr>
            </a:p>
          </p:txBody>
        </p:sp>
      </p:grpSp>
      <p:sp>
        <p:nvSpPr>
          <p:cNvPr id="494" name="矢印: 上向き折線 493">
            <a:extLst>
              <a:ext uri="{FF2B5EF4-FFF2-40B4-BE49-F238E27FC236}">
                <a16:creationId xmlns:a16="http://schemas.microsoft.com/office/drawing/2014/main" id="{0DFD6B10-DC5B-4C9D-8964-859151F2FE26}"/>
              </a:ext>
            </a:extLst>
          </p:cNvPr>
          <p:cNvSpPr/>
          <p:nvPr/>
        </p:nvSpPr>
        <p:spPr>
          <a:xfrm rot="5400000">
            <a:off x="5385019" y="3411329"/>
            <a:ext cx="437516" cy="729458"/>
          </a:xfrm>
          <a:prstGeom prst="bentUpArrow">
            <a:avLst>
              <a:gd name="adj1" fmla="val 25197"/>
              <a:gd name="adj2" fmla="val 40178"/>
              <a:gd name="adj3" fmla="val 50000"/>
            </a:avLst>
          </a:prstGeom>
          <a:solidFill>
            <a:srgbClr val="BDFFFF"/>
          </a:solidFill>
          <a:ln w="127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nvGrpSpPr>
          <p:cNvPr id="495" name="グループ化 494">
            <a:extLst>
              <a:ext uri="{FF2B5EF4-FFF2-40B4-BE49-F238E27FC236}">
                <a16:creationId xmlns:a16="http://schemas.microsoft.com/office/drawing/2014/main" id="{5C9CC310-8DB4-4798-B4FD-2D5A6BDD97D3}"/>
              </a:ext>
            </a:extLst>
          </p:cNvPr>
          <p:cNvGrpSpPr/>
          <p:nvPr/>
        </p:nvGrpSpPr>
        <p:grpSpPr>
          <a:xfrm>
            <a:off x="4659799" y="2749745"/>
            <a:ext cx="1586313" cy="821117"/>
            <a:chOff x="4835259" y="933799"/>
            <a:chExt cx="1859931" cy="753210"/>
          </a:xfrm>
        </p:grpSpPr>
        <p:sp>
          <p:nvSpPr>
            <p:cNvPr id="496" name="四角形: 角を丸くする 495">
              <a:extLst>
                <a:ext uri="{FF2B5EF4-FFF2-40B4-BE49-F238E27FC236}">
                  <a16:creationId xmlns:a16="http://schemas.microsoft.com/office/drawing/2014/main" id="{94CDDD30-AABA-4DC6-B6B9-BBF37F021EA3}"/>
                </a:ext>
              </a:extLst>
            </p:cNvPr>
            <p:cNvSpPr/>
            <p:nvPr/>
          </p:nvSpPr>
          <p:spPr>
            <a:xfrm flipH="1">
              <a:off x="6345746" y="933799"/>
              <a:ext cx="269787" cy="220946"/>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97" name="直線矢印コネクタ 496">
              <a:extLst>
                <a:ext uri="{FF2B5EF4-FFF2-40B4-BE49-F238E27FC236}">
                  <a16:creationId xmlns:a16="http://schemas.microsoft.com/office/drawing/2014/main" id="{DE7B290D-5703-4789-AAB5-4332F1CD9163}"/>
                </a:ext>
              </a:extLst>
            </p:cNvPr>
            <p:cNvCxnSpPr>
              <a:cxnSpLocks/>
              <a:stCxn id="498" idx="0"/>
              <a:endCxn id="496" idx="3"/>
            </p:cNvCxnSpPr>
            <p:nvPr/>
          </p:nvCxnSpPr>
          <p:spPr>
            <a:xfrm flipV="1">
              <a:off x="5765225" y="1044272"/>
              <a:ext cx="580520" cy="15379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498" name="角丸四角形 6">
              <a:extLst>
                <a:ext uri="{FF2B5EF4-FFF2-40B4-BE49-F238E27FC236}">
                  <a16:creationId xmlns:a16="http://schemas.microsoft.com/office/drawing/2014/main" id="{2D5F8466-CFAC-4F80-9127-54C18D00F54E}"/>
                </a:ext>
              </a:extLst>
            </p:cNvPr>
            <p:cNvSpPr/>
            <p:nvPr/>
          </p:nvSpPr>
          <p:spPr>
            <a:xfrm>
              <a:off x="4835259" y="1198070"/>
              <a:ext cx="1859931" cy="488939"/>
            </a:xfrm>
            <a:prstGeom prst="roundRect">
              <a:avLst>
                <a:gd name="adj" fmla="val 10314"/>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「参加者」をクリックすると</a:t>
              </a:r>
              <a:endParaRPr lang="en-US" altLang="ja-JP" sz="1100" dirty="0">
                <a:solidFill>
                  <a:schemeClr val="tx1"/>
                </a:solidFill>
              </a:endParaRPr>
            </a:p>
            <a:p>
              <a:pPr algn="ctr"/>
              <a:r>
                <a:rPr lang="ja-JP" altLang="en-US" sz="1100" dirty="0">
                  <a:solidFill>
                    <a:schemeClr val="tx1"/>
                  </a:solidFill>
                </a:rPr>
                <a:t>参加者バーが画面右に</a:t>
              </a:r>
              <a:endParaRPr lang="en-US" altLang="ja-JP" sz="1100" dirty="0">
                <a:solidFill>
                  <a:schemeClr val="tx1"/>
                </a:solidFill>
              </a:endParaRPr>
            </a:p>
            <a:p>
              <a:pPr algn="ctr"/>
              <a:r>
                <a:rPr lang="ja-JP" altLang="en-US" sz="1100" dirty="0">
                  <a:solidFill>
                    <a:schemeClr val="tx1"/>
                  </a:solidFill>
                </a:rPr>
                <a:t>表示されます</a:t>
              </a:r>
              <a:endParaRPr kumimoji="1" lang="ja-JP" altLang="en-US" sz="1100" dirty="0">
                <a:solidFill>
                  <a:schemeClr val="tx1"/>
                </a:solidFill>
              </a:endParaRPr>
            </a:p>
          </p:txBody>
        </p:sp>
      </p:grpSp>
      <p:sp>
        <p:nvSpPr>
          <p:cNvPr id="8" name="スライド番号プレースホルダー 7">
            <a:extLst>
              <a:ext uri="{FF2B5EF4-FFF2-40B4-BE49-F238E27FC236}">
                <a16:creationId xmlns:a16="http://schemas.microsoft.com/office/drawing/2014/main" id="{18E97AA9-4F78-46C7-B048-3A6E14508D85}"/>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15</a:t>
            </a:fld>
            <a:endParaRPr lang="en-US" altLang="ja-JP" spc="-5" dirty="0"/>
          </a:p>
        </p:txBody>
      </p:sp>
      <p:sp>
        <p:nvSpPr>
          <p:cNvPr id="11" name="フッター プレースホルダー 10">
            <a:extLst>
              <a:ext uri="{FF2B5EF4-FFF2-40B4-BE49-F238E27FC236}">
                <a16:creationId xmlns:a16="http://schemas.microsoft.com/office/drawing/2014/main" id="{1DF0AB0E-BF60-4627-B127-4B1722830483}"/>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61" name="四角形: 角を丸くする 60">
            <a:extLst>
              <a:ext uri="{FF2B5EF4-FFF2-40B4-BE49-F238E27FC236}">
                <a16:creationId xmlns:a16="http://schemas.microsoft.com/office/drawing/2014/main" id="{113B48CA-C2AC-426C-9449-93AFE8344901}"/>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62" name="四角形: 角を丸くする 61">
            <a:extLst>
              <a:ext uri="{FF2B5EF4-FFF2-40B4-BE49-F238E27FC236}">
                <a16:creationId xmlns:a16="http://schemas.microsoft.com/office/drawing/2014/main" id="{A3BDF1A1-A779-4A45-A7A3-C7297107DF9E}"/>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193547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 角を丸くする 74">
            <a:extLst>
              <a:ext uri="{FF2B5EF4-FFF2-40B4-BE49-F238E27FC236}">
                <a16:creationId xmlns:a16="http://schemas.microsoft.com/office/drawing/2014/main" id="{4B242E2A-B60B-434B-893D-6485B6BF6DDA}"/>
              </a:ext>
            </a:extLst>
          </p:cNvPr>
          <p:cNvSpPr/>
          <p:nvPr/>
        </p:nvSpPr>
        <p:spPr>
          <a:xfrm>
            <a:off x="4179957" y="742950"/>
            <a:ext cx="4659243" cy="4172143"/>
          </a:xfrm>
          <a:prstGeom prst="roundRect">
            <a:avLst>
              <a:gd name="adj" fmla="val 329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Zoom</a:t>
            </a:r>
            <a:r>
              <a:rPr lang="ja-JP" altLang="en-US" sz="1400" b="1" dirty="0">
                <a:solidFill>
                  <a:schemeClr val="tx1"/>
                </a:solidFill>
              </a:rPr>
              <a:t>の画面が小さくなってしまった場合</a:t>
            </a:r>
          </a:p>
        </p:txBody>
      </p:sp>
      <p:grpSp>
        <p:nvGrpSpPr>
          <p:cNvPr id="282" name="グループ化 281">
            <a:extLst>
              <a:ext uri="{FF2B5EF4-FFF2-40B4-BE49-F238E27FC236}">
                <a16:creationId xmlns:a16="http://schemas.microsoft.com/office/drawing/2014/main" id="{DF2E1E4E-8056-492A-8564-8FB766FA3643}"/>
              </a:ext>
            </a:extLst>
          </p:cNvPr>
          <p:cNvGrpSpPr/>
          <p:nvPr/>
        </p:nvGrpSpPr>
        <p:grpSpPr>
          <a:xfrm>
            <a:off x="4469952" y="1987425"/>
            <a:ext cx="1916927" cy="1354801"/>
            <a:chOff x="4373331" y="3342328"/>
            <a:chExt cx="2084780" cy="1473432"/>
          </a:xfrm>
        </p:grpSpPr>
        <p:grpSp>
          <p:nvGrpSpPr>
            <p:cNvPr id="454" name="グループ化 453">
              <a:extLst>
                <a:ext uri="{FF2B5EF4-FFF2-40B4-BE49-F238E27FC236}">
                  <a16:creationId xmlns:a16="http://schemas.microsoft.com/office/drawing/2014/main" id="{F1E153C4-8D13-4FE7-8748-72C7866A2F3D}"/>
                </a:ext>
              </a:extLst>
            </p:cNvPr>
            <p:cNvGrpSpPr/>
            <p:nvPr/>
          </p:nvGrpSpPr>
          <p:grpSpPr>
            <a:xfrm>
              <a:off x="4373331" y="3342328"/>
              <a:ext cx="2084780" cy="1473432"/>
              <a:chOff x="4463213" y="3364550"/>
              <a:chExt cx="2084780" cy="1473432"/>
            </a:xfrm>
          </p:grpSpPr>
          <p:pic>
            <p:nvPicPr>
              <p:cNvPr id="455" name="図 454">
                <a:extLst>
                  <a:ext uri="{FF2B5EF4-FFF2-40B4-BE49-F238E27FC236}">
                    <a16:creationId xmlns:a16="http://schemas.microsoft.com/office/drawing/2014/main" id="{82AD96BB-0ABD-467F-8072-A0F1D1690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213" y="3364550"/>
                <a:ext cx="2084780" cy="1473432"/>
              </a:xfrm>
              <a:prstGeom prst="rect">
                <a:avLst/>
              </a:prstGeom>
            </p:spPr>
          </p:pic>
          <p:sp>
            <p:nvSpPr>
              <p:cNvPr id="456" name="正方形/長方形 455">
                <a:extLst>
                  <a:ext uri="{FF2B5EF4-FFF2-40B4-BE49-F238E27FC236}">
                    <a16:creationId xmlns:a16="http://schemas.microsoft.com/office/drawing/2014/main" id="{6CA59788-3334-48A8-AE25-8313DDD497C1}"/>
                  </a:ext>
                </a:extLst>
              </p:cNvPr>
              <p:cNvSpPr/>
              <p:nvPr/>
            </p:nvSpPr>
            <p:spPr>
              <a:xfrm>
                <a:off x="4537044" y="3505662"/>
                <a:ext cx="1925668" cy="1047287"/>
              </a:xfrm>
              <a:prstGeom prst="rect">
                <a:avLst/>
              </a:prstGeom>
              <a:solidFill>
                <a:schemeClr val="accent5">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grpSp>
        <p:pic>
          <p:nvPicPr>
            <p:cNvPr id="281" name="図 280">
              <a:extLst>
                <a:ext uri="{FF2B5EF4-FFF2-40B4-BE49-F238E27FC236}">
                  <a16:creationId xmlns:a16="http://schemas.microsoft.com/office/drawing/2014/main" id="{221B3DC2-C8A1-4FF5-9423-F56C6893A0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15806" y="3605531"/>
              <a:ext cx="287535" cy="144419"/>
            </a:xfrm>
            <a:prstGeom prst="rect">
              <a:avLst/>
            </a:prstGeom>
          </p:spPr>
        </p:pic>
      </p:grpSp>
      <p:grpSp>
        <p:nvGrpSpPr>
          <p:cNvPr id="261" name="グループ化 260">
            <a:extLst>
              <a:ext uri="{FF2B5EF4-FFF2-40B4-BE49-F238E27FC236}">
                <a16:creationId xmlns:a16="http://schemas.microsoft.com/office/drawing/2014/main" id="{C39CFAF4-43D6-4D58-BF48-6FD3BDF351CA}"/>
              </a:ext>
            </a:extLst>
          </p:cNvPr>
          <p:cNvGrpSpPr/>
          <p:nvPr/>
        </p:nvGrpSpPr>
        <p:grpSpPr>
          <a:xfrm>
            <a:off x="6078116" y="2180260"/>
            <a:ext cx="2413876" cy="1209169"/>
            <a:chOff x="4033343" y="1629077"/>
            <a:chExt cx="2433874" cy="1209169"/>
          </a:xfrm>
        </p:grpSpPr>
        <p:cxnSp>
          <p:nvCxnSpPr>
            <p:cNvPr id="262" name="直線矢印コネクタ 261">
              <a:extLst>
                <a:ext uri="{FF2B5EF4-FFF2-40B4-BE49-F238E27FC236}">
                  <a16:creationId xmlns:a16="http://schemas.microsoft.com/office/drawing/2014/main" id="{63A9124E-B295-435D-A372-14772DBD554A}"/>
                </a:ext>
              </a:extLst>
            </p:cNvPr>
            <p:cNvCxnSpPr>
              <a:cxnSpLocks/>
              <a:stCxn id="263" idx="1"/>
            </p:cNvCxnSpPr>
            <p:nvPr/>
          </p:nvCxnSpPr>
          <p:spPr>
            <a:xfrm flipH="1" flipV="1">
              <a:off x="4033343" y="1811045"/>
              <a:ext cx="516947" cy="422617"/>
            </a:xfrm>
            <a:prstGeom prst="straightConnector1">
              <a:avLst/>
            </a:prstGeom>
            <a:ln w="12700">
              <a:solidFill>
                <a:srgbClr val="FF3300"/>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263" name="角丸四角形 6">
              <a:extLst>
                <a:ext uri="{FF2B5EF4-FFF2-40B4-BE49-F238E27FC236}">
                  <a16:creationId xmlns:a16="http://schemas.microsoft.com/office/drawing/2014/main" id="{7AD63ABD-5557-4921-9B29-664626C53047}"/>
                </a:ext>
              </a:extLst>
            </p:cNvPr>
            <p:cNvSpPr/>
            <p:nvPr/>
          </p:nvSpPr>
          <p:spPr>
            <a:xfrm>
              <a:off x="4550291" y="1629077"/>
              <a:ext cx="1916926" cy="1209169"/>
            </a:xfrm>
            <a:prstGeom prst="roundRect">
              <a:avLst>
                <a:gd name="adj" fmla="val 944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pPr algn="ctr"/>
              <a:r>
                <a:rPr lang="ja-JP" altLang="en-US" sz="1050" dirty="0">
                  <a:solidFill>
                    <a:schemeClr val="tx1"/>
                  </a:solidFill>
                </a:rPr>
                <a:t>最小化された</a:t>
              </a:r>
              <a:r>
                <a:rPr lang="en-US" altLang="ja-JP" sz="1050" dirty="0">
                  <a:solidFill>
                    <a:schemeClr val="tx1"/>
                  </a:solidFill>
                </a:rPr>
                <a:t>Zoom</a:t>
              </a:r>
              <a:r>
                <a:rPr lang="ja-JP" altLang="en-US" sz="1050" dirty="0">
                  <a:solidFill>
                    <a:schemeClr val="tx1"/>
                  </a:solidFill>
                </a:rPr>
                <a:t>画面</a:t>
              </a:r>
              <a:endParaRPr lang="en-US" altLang="ja-JP" sz="1050" dirty="0">
                <a:solidFill>
                  <a:schemeClr val="tx1"/>
                </a:solidFill>
              </a:endParaRPr>
            </a:p>
          </p:txBody>
        </p:sp>
      </p:grpSp>
      <p:grpSp>
        <p:nvGrpSpPr>
          <p:cNvPr id="279" name="グループ化 278">
            <a:extLst>
              <a:ext uri="{FF2B5EF4-FFF2-40B4-BE49-F238E27FC236}">
                <a16:creationId xmlns:a16="http://schemas.microsoft.com/office/drawing/2014/main" id="{594E4117-CFEE-4E2B-A2DF-759E729FD80B}"/>
              </a:ext>
            </a:extLst>
          </p:cNvPr>
          <p:cNvGrpSpPr/>
          <p:nvPr/>
        </p:nvGrpSpPr>
        <p:grpSpPr>
          <a:xfrm>
            <a:off x="4469952" y="3465885"/>
            <a:ext cx="1916927" cy="1354801"/>
            <a:chOff x="4463213" y="3364550"/>
            <a:chExt cx="2084780" cy="1473432"/>
          </a:xfrm>
        </p:grpSpPr>
        <p:pic>
          <p:nvPicPr>
            <p:cNvPr id="266" name="図 265">
              <a:extLst>
                <a:ext uri="{FF2B5EF4-FFF2-40B4-BE49-F238E27FC236}">
                  <a16:creationId xmlns:a16="http://schemas.microsoft.com/office/drawing/2014/main" id="{ABCF06E4-CACF-46AD-8151-A09894104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213" y="3364550"/>
              <a:ext cx="2084780" cy="1473432"/>
            </a:xfrm>
            <a:prstGeom prst="rect">
              <a:avLst/>
            </a:prstGeom>
          </p:spPr>
        </p:pic>
        <p:sp>
          <p:nvSpPr>
            <p:cNvPr id="278" name="正方形/長方形 277">
              <a:extLst>
                <a:ext uri="{FF2B5EF4-FFF2-40B4-BE49-F238E27FC236}">
                  <a16:creationId xmlns:a16="http://schemas.microsoft.com/office/drawing/2014/main" id="{C3E0D803-961C-4BF4-AC9E-B9420CE08E92}"/>
                </a:ext>
              </a:extLst>
            </p:cNvPr>
            <p:cNvSpPr/>
            <p:nvPr/>
          </p:nvSpPr>
          <p:spPr>
            <a:xfrm>
              <a:off x="4495800" y="3486150"/>
              <a:ext cx="1981200" cy="10668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75" name="図 274">
              <a:extLst>
                <a:ext uri="{FF2B5EF4-FFF2-40B4-BE49-F238E27FC236}">
                  <a16:creationId xmlns:a16="http://schemas.microsoft.com/office/drawing/2014/main" id="{345DBFFC-B396-4692-A002-6B224BFFE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490906"/>
              <a:ext cx="1858034" cy="1045145"/>
            </a:xfrm>
            <a:prstGeom prst="rect">
              <a:avLst/>
            </a:prstGeom>
          </p:spPr>
        </p:pic>
      </p:grpSp>
      <p:sp>
        <p:nvSpPr>
          <p:cNvPr id="74" name="四角形: 角を丸くする 73">
            <a:extLst>
              <a:ext uri="{FF2B5EF4-FFF2-40B4-BE49-F238E27FC236}">
                <a16:creationId xmlns:a16="http://schemas.microsoft.com/office/drawing/2014/main" id="{9F1CC0FE-DF5E-4220-AAE0-BE4956AEFAE6}"/>
              </a:ext>
            </a:extLst>
          </p:cNvPr>
          <p:cNvSpPr/>
          <p:nvPr/>
        </p:nvSpPr>
        <p:spPr>
          <a:xfrm>
            <a:off x="374390" y="2431816"/>
            <a:ext cx="3672958" cy="2483277"/>
          </a:xfrm>
          <a:prstGeom prst="roundRect">
            <a:avLst>
              <a:gd name="adj" fmla="val 783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en-US" altLang="ja-JP" sz="1400" b="1" dirty="0">
                <a:solidFill>
                  <a:schemeClr val="tx1"/>
                </a:solidFill>
              </a:rPr>
              <a:t>Zoom</a:t>
            </a:r>
            <a:r>
              <a:rPr lang="ja-JP" altLang="en-US" sz="1400" b="1" dirty="0">
                <a:solidFill>
                  <a:schemeClr val="tx1"/>
                </a:solidFill>
              </a:rPr>
              <a:t>の画面を画面いっぱい表示させる</a:t>
            </a:r>
            <a:endParaRPr lang="en-US" altLang="ja-JP" sz="1400" b="1" dirty="0">
              <a:solidFill>
                <a:schemeClr val="tx1"/>
              </a:solidFill>
            </a:endParaRPr>
          </a:p>
          <a:p>
            <a:pPr>
              <a:lnSpc>
                <a:spcPts val="1700"/>
              </a:lnSpc>
            </a:pPr>
            <a:r>
              <a:rPr lang="en-US" altLang="ja-JP" sz="1400" b="1" dirty="0">
                <a:solidFill>
                  <a:schemeClr val="tx1"/>
                </a:solidFill>
              </a:rPr>
              <a:t>(</a:t>
            </a:r>
            <a:r>
              <a:rPr lang="ja-JP" altLang="en-US" sz="1400" b="1" dirty="0">
                <a:solidFill>
                  <a:schemeClr val="tx1"/>
                </a:solidFill>
              </a:rPr>
              <a:t>全画面表示</a:t>
            </a:r>
            <a:r>
              <a:rPr lang="en-US" altLang="ja-JP" sz="1400" b="1" dirty="0">
                <a:solidFill>
                  <a:schemeClr val="tx1"/>
                </a:solidFill>
              </a:rPr>
              <a:t>)</a:t>
            </a:r>
            <a:endParaRPr lang="ja-JP" altLang="en-US" sz="1400" b="1" dirty="0">
              <a:solidFill>
                <a:schemeClr val="tx1"/>
              </a:solidFill>
            </a:endParaRPr>
          </a:p>
        </p:txBody>
      </p:sp>
      <p:sp>
        <p:nvSpPr>
          <p:cNvPr id="5" name="四角形: 角を丸くする 4">
            <a:extLst>
              <a:ext uri="{FF2B5EF4-FFF2-40B4-BE49-F238E27FC236}">
                <a16:creationId xmlns:a16="http://schemas.microsoft.com/office/drawing/2014/main" id="{7C7729FA-9BAE-49FC-A957-9044D56E90A8}"/>
              </a:ext>
            </a:extLst>
          </p:cNvPr>
          <p:cNvSpPr/>
          <p:nvPr/>
        </p:nvSpPr>
        <p:spPr>
          <a:xfrm>
            <a:off x="374389" y="742950"/>
            <a:ext cx="3615389" cy="1550295"/>
          </a:xfrm>
          <a:prstGeom prst="roundRect">
            <a:avLst>
              <a:gd name="adj" fmla="val 9426"/>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Zoom</a:t>
            </a:r>
            <a:r>
              <a:rPr lang="ja-JP" altLang="en-US" sz="1400" b="1" dirty="0">
                <a:solidFill>
                  <a:schemeClr val="tx1"/>
                </a:solidFill>
              </a:rPr>
              <a:t>の画面を大きく表示する</a:t>
            </a:r>
          </a:p>
        </p:txBody>
      </p:sp>
      <p:pic>
        <p:nvPicPr>
          <p:cNvPr id="10" name="図 9">
            <a:extLst>
              <a:ext uri="{FF2B5EF4-FFF2-40B4-BE49-F238E27FC236}">
                <a16:creationId xmlns:a16="http://schemas.microsoft.com/office/drawing/2014/main" id="{F93159A6-D2FD-4A49-B0D7-1ACBC2974A9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34015" y="3100041"/>
            <a:ext cx="2838061" cy="1105025"/>
          </a:xfrm>
          <a:prstGeom prst="rect">
            <a:avLst/>
          </a:prstGeom>
          <a:ln>
            <a:solidFill>
              <a:schemeClr val="tx1"/>
            </a:solidFill>
          </a:ln>
        </p:spPr>
      </p:pic>
      <p:pic>
        <p:nvPicPr>
          <p:cNvPr id="14" name="図 13">
            <a:extLst>
              <a:ext uri="{FF2B5EF4-FFF2-40B4-BE49-F238E27FC236}">
                <a16:creationId xmlns:a16="http://schemas.microsoft.com/office/drawing/2014/main" id="{D5D821E6-0857-435C-A7D3-7ACBEB85A880}"/>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710718" y="2500936"/>
            <a:ext cx="1674995" cy="841290"/>
          </a:xfrm>
          <a:prstGeom prst="rect">
            <a:avLst/>
          </a:prstGeom>
        </p:spPr>
      </p:pic>
      <p:sp>
        <p:nvSpPr>
          <p:cNvPr id="2" name="object 2"/>
          <p:cNvSpPr txBox="1"/>
          <p:nvPr/>
        </p:nvSpPr>
        <p:spPr>
          <a:xfrm>
            <a:off x="323999" y="252000"/>
            <a:ext cx="6801475" cy="423193"/>
          </a:xfrm>
          <a:prstGeom prst="rect">
            <a:avLst/>
          </a:prstGeom>
        </p:spPr>
        <p:txBody>
          <a:bodyPr vert="horz" wrap="square" lIns="0" tIns="0" rIns="0" bIns="0" rtlCol="0">
            <a:spAutoFit/>
          </a:bodyPr>
          <a:lstStyle/>
          <a:p>
            <a:pPr marL="12700">
              <a:lnSpc>
                <a:spcPts val="3295"/>
              </a:lnSpc>
            </a:pPr>
            <a:r>
              <a:rPr lang="en-US" altLang="ja-JP" sz="2800" b="1" spc="-5" dirty="0"/>
              <a:t>【</a:t>
            </a:r>
            <a:r>
              <a:rPr lang="ja-JP" altLang="en-US" sz="2800" b="1" spc="-5" dirty="0"/>
              <a:t>画面表示スタイルの変更</a:t>
            </a:r>
            <a:r>
              <a:rPr lang="en-US" altLang="ja-JP" sz="2800" b="1" spc="-5" dirty="0"/>
              <a:t>】</a:t>
            </a:r>
            <a:endParaRPr lang="ja-JP" altLang="en-US" sz="2800" spc="-5" dirty="0"/>
          </a:p>
        </p:txBody>
      </p:sp>
      <p:grpSp>
        <p:nvGrpSpPr>
          <p:cNvPr id="23" name="グループ化 22">
            <a:extLst>
              <a:ext uri="{FF2B5EF4-FFF2-40B4-BE49-F238E27FC236}">
                <a16:creationId xmlns:a16="http://schemas.microsoft.com/office/drawing/2014/main" id="{22FE0472-D722-4A05-B86D-C7945E21D349}"/>
              </a:ext>
            </a:extLst>
          </p:cNvPr>
          <p:cNvGrpSpPr/>
          <p:nvPr/>
        </p:nvGrpSpPr>
        <p:grpSpPr>
          <a:xfrm>
            <a:off x="676797" y="1189949"/>
            <a:ext cx="2999349" cy="952187"/>
            <a:chOff x="537687" y="1180860"/>
            <a:chExt cx="2999349" cy="952187"/>
          </a:xfrm>
        </p:grpSpPr>
        <p:pic>
          <p:nvPicPr>
            <p:cNvPr id="6" name="図 5">
              <a:extLst>
                <a:ext uri="{FF2B5EF4-FFF2-40B4-BE49-F238E27FC236}">
                  <a16:creationId xmlns:a16="http://schemas.microsoft.com/office/drawing/2014/main" id="{15E82DC7-B936-4A47-B7DB-FCE94721F550}"/>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29531" y="1573091"/>
              <a:ext cx="2907505" cy="559956"/>
            </a:xfrm>
            <a:prstGeom prst="rect">
              <a:avLst/>
            </a:prstGeom>
            <a:ln>
              <a:solidFill>
                <a:schemeClr val="tx1"/>
              </a:solidFill>
            </a:ln>
          </p:spPr>
        </p:pic>
        <p:grpSp>
          <p:nvGrpSpPr>
            <p:cNvPr id="87" name="グループ化 86">
              <a:extLst>
                <a:ext uri="{FF2B5EF4-FFF2-40B4-BE49-F238E27FC236}">
                  <a16:creationId xmlns:a16="http://schemas.microsoft.com/office/drawing/2014/main" id="{06C68AD5-0411-45FD-8DFE-615258FC8184}"/>
                </a:ext>
              </a:extLst>
            </p:cNvPr>
            <p:cNvGrpSpPr/>
            <p:nvPr/>
          </p:nvGrpSpPr>
          <p:grpSpPr>
            <a:xfrm>
              <a:off x="537687" y="1180860"/>
              <a:ext cx="2737133" cy="649492"/>
              <a:chOff x="6297610" y="1176159"/>
              <a:chExt cx="1724794" cy="295239"/>
            </a:xfrm>
          </p:grpSpPr>
          <p:sp>
            <p:nvSpPr>
              <p:cNvPr id="88" name="四角形: 角を丸くする 87">
                <a:extLst>
                  <a:ext uri="{FF2B5EF4-FFF2-40B4-BE49-F238E27FC236}">
                    <a16:creationId xmlns:a16="http://schemas.microsoft.com/office/drawing/2014/main" id="{6B1FA242-6D64-4C2D-AFE3-075DB453B5CF}"/>
                  </a:ext>
                </a:extLst>
              </p:cNvPr>
              <p:cNvSpPr/>
              <p:nvPr/>
            </p:nvSpPr>
            <p:spPr>
              <a:xfrm rot="16200000" flipH="1">
                <a:off x="7857905" y="1306899"/>
                <a:ext cx="136929" cy="192069"/>
              </a:xfrm>
              <a:prstGeom prst="roundRect">
                <a:avLst>
                  <a:gd name="adj" fmla="val 2951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9" name="直線矢印コネクタ 88">
                <a:extLst>
                  <a:ext uri="{FF2B5EF4-FFF2-40B4-BE49-F238E27FC236}">
                    <a16:creationId xmlns:a16="http://schemas.microsoft.com/office/drawing/2014/main" id="{E0975F53-5D0D-4D84-86DD-B618C92EAAA8}"/>
                  </a:ext>
                </a:extLst>
              </p:cNvPr>
              <p:cNvCxnSpPr>
                <a:cxnSpLocks/>
                <a:stCxn id="90" idx="0"/>
                <a:endCxn id="88" idx="0"/>
              </p:cNvCxnSpPr>
              <p:nvPr/>
            </p:nvCxnSpPr>
            <p:spPr>
              <a:xfrm>
                <a:off x="7078263" y="1176159"/>
                <a:ext cx="752072" cy="226775"/>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90" name="角丸四角形 6">
                <a:extLst>
                  <a:ext uri="{FF2B5EF4-FFF2-40B4-BE49-F238E27FC236}">
                    <a16:creationId xmlns:a16="http://schemas.microsoft.com/office/drawing/2014/main" id="{66696BF7-BCBC-45BB-9216-67FEBC162C23}"/>
                  </a:ext>
                </a:extLst>
              </p:cNvPr>
              <p:cNvSpPr/>
              <p:nvPr/>
            </p:nvSpPr>
            <p:spPr>
              <a:xfrm>
                <a:off x="6297610" y="1176159"/>
                <a:ext cx="1561307" cy="135177"/>
              </a:xfrm>
              <a:prstGeom prst="roundRect">
                <a:avLst>
                  <a:gd name="adj" fmla="val 27498"/>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ja-JP" sz="1100" dirty="0">
                    <a:solidFill>
                      <a:schemeClr val="tx1"/>
                    </a:solidFill>
                  </a:rPr>
                  <a:t>Zoom</a:t>
                </a:r>
                <a:r>
                  <a:rPr lang="ja-JP" altLang="en-US" sz="1100" dirty="0">
                    <a:solidFill>
                      <a:schemeClr val="tx1"/>
                    </a:solidFill>
                  </a:rPr>
                  <a:t>画面右上中央の「□」をクリック</a:t>
                </a:r>
                <a:endParaRPr kumimoji="1" lang="ja-JP" altLang="en-US" sz="1100" dirty="0">
                  <a:solidFill>
                    <a:schemeClr val="tx1"/>
                  </a:solidFill>
                </a:endParaRPr>
              </a:p>
            </p:txBody>
          </p:sp>
        </p:grpSp>
      </p:grpSp>
      <p:sp>
        <p:nvSpPr>
          <p:cNvPr id="91" name="四角形: 角を丸くする 90">
            <a:extLst>
              <a:ext uri="{FF2B5EF4-FFF2-40B4-BE49-F238E27FC236}">
                <a16:creationId xmlns:a16="http://schemas.microsoft.com/office/drawing/2014/main" id="{69675E34-5CC1-4D8F-9E62-38F97FBDD8EF}"/>
              </a:ext>
            </a:extLst>
          </p:cNvPr>
          <p:cNvSpPr/>
          <p:nvPr/>
        </p:nvSpPr>
        <p:spPr>
          <a:xfrm>
            <a:off x="4270992" y="1113828"/>
            <a:ext cx="4498619" cy="103830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r>
              <a:rPr lang="en-US" altLang="ja-JP" sz="1100" dirty="0">
                <a:solidFill>
                  <a:schemeClr val="tx1"/>
                </a:solidFill>
              </a:rPr>
              <a:t>Zoom</a:t>
            </a:r>
            <a:r>
              <a:rPr lang="ja-JP" altLang="en-US" sz="1100" dirty="0">
                <a:solidFill>
                  <a:schemeClr val="tx1"/>
                </a:solidFill>
              </a:rPr>
              <a:t>ミーティング中、別のアプリケーション画面・最小化ボタンをクリックしてしまった際、</a:t>
            </a:r>
            <a:r>
              <a:rPr lang="en-US" altLang="ja-JP" sz="1100" dirty="0">
                <a:solidFill>
                  <a:schemeClr val="tx1"/>
                </a:solidFill>
              </a:rPr>
              <a:t>Zoom</a:t>
            </a:r>
            <a:r>
              <a:rPr lang="ja-JP" altLang="en-US" sz="1100" dirty="0">
                <a:solidFill>
                  <a:schemeClr val="tx1"/>
                </a:solidFill>
              </a:rPr>
              <a:t>の画面が最小化される場合があります。</a:t>
            </a:r>
            <a:endParaRPr lang="en-US" altLang="ja-JP" sz="1100" dirty="0">
              <a:solidFill>
                <a:schemeClr val="tx1"/>
              </a:solidFill>
            </a:endParaRPr>
          </a:p>
          <a:p>
            <a:pPr>
              <a:lnSpc>
                <a:spcPts val="1700"/>
              </a:lnSpc>
            </a:pPr>
            <a:r>
              <a:rPr lang="ja-JP" altLang="en-US" sz="1100" dirty="0">
                <a:solidFill>
                  <a:schemeClr val="tx1"/>
                </a:solidFill>
              </a:rPr>
              <a:t>「最小化されたビデオの終了」をクリックすると、元の大きな表示画面に戻すことができます。</a:t>
            </a:r>
            <a:endParaRPr lang="en-US" altLang="ja-JP" sz="1100" dirty="0">
              <a:solidFill>
                <a:schemeClr val="tx1"/>
              </a:solidFill>
            </a:endParaRPr>
          </a:p>
        </p:txBody>
      </p:sp>
      <p:grpSp>
        <p:nvGrpSpPr>
          <p:cNvPr id="271" name="グループ化 270">
            <a:extLst>
              <a:ext uri="{FF2B5EF4-FFF2-40B4-BE49-F238E27FC236}">
                <a16:creationId xmlns:a16="http://schemas.microsoft.com/office/drawing/2014/main" id="{DC4A2CEF-4019-4556-BA5C-215AC053901F}"/>
              </a:ext>
            </a:extLst>
          </p:cNvPr>
          <p:cNvGrpSpPr/>
          <p:nvPr/>
        </p:nvGrpSpPr>
        <p:grpSpPr>
          <a:xfrm>
            <a:off x="6442628" y="2909839"/>
            <a:ext cx="2282240" cy="1197148"/>
            <a:chOff x="-327077" y="3136440"/>
            <a:chExt cx="2675896" cy="1197148"/>
          </a:xfrm>
        </p:grpSpPr>
        <p:sp>
          <p:nvSpPr>
            <p:cNvPr id="272" name="四角形: 角を丸くする 271">
              <a:extLst>
                <a:ext uri="{FF2B5EF4-FFF2-40B4-BE49-F238E27FC236}">
                  <a16:creationId xmlns:a16="http://schemas.microsoft.com/office/drawing/2014/main" id="{0F4FE0B0-5F5F-4188-AABB-35F9A7F7F8EB}"/>
                </a:ext>
              </a:extLst>
            </p:cNvPr>
            <p:cNvSpPr/>
            <p:nvPr/>
          </p:nvSpPr>
          <p:spPr>
            <a:xfrm flipH="1">
              <a:off x="1482523" y="3136440"/>
              <a:ext cx="517367" cy="432387"/>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3" name="直線矢印コネクタ 272">
              <a:extLst>
                <a:ext uri="{FF2B5EF4-FFF2-40B4-BE49-F238E27FC236}">
                  <a16:creationId xmlns:a16="http://schemas.microsoft.com/office/drawing/2014/main" id="{0E5C049B-21D8-4562-BF14-385198D831E7}"/>
                </a:ext>
              </a:extLst>
            </p:cNvPr>
            <p:cNvCxnSpPr>
              <a:cxnSpLocks/>
              <a:stCxn id="274" idx="0"/>
              <a:endCxn id="272" idx="3"/>
            </p:cNvCxnSpPr>
            <p:nvPr/>
          </p:nvCxnSpPr>
          <p:spPr>
            <a:xfrm flipV="1">
              <a:off x="1010871" y="3352634"/>
              <a:ext cx="471652" cy="363643"/>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74" name="角丸四角形 6">
              <a:extLst>
                <a:ext uri="{FF2B5EF4-FFF2-40B4-BE49-F238E27FC236}">
                  <a16:creationId xmlns:a16="http://schemas.microsoft.com/office/drawing/2014/main" id="{A37F5E6C-FF34-45A0-B453-050E92F7FB72}"/>
                </a:ext>
              </a:extLst>
            </p:cNvPr>
            <p:cNvSpPr/>
            <p:nvPr/>
          </p:nvSpPr>
          <p:spPr>
            <a:xfrm>
              <a:off x="-327077" y="3716277"/>
              <a:ext cx="2675896" cy="617311"/>
            </a:xfrm>
            <a:prstGeom prst="roundRect">
              <a:avLst>
                <a:gd name="adj" fmla="val 21228"/>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最小化された</a:t>
              </a:r>
              <a:r>
                <a:rPr lang="en-US" altLang="ja-JP" sz="1100" dirty="0">
                  <a:solidFill>
                    <a:schemeClr val="tx1"/>
                  </a:solidFill>
                </a:rPr>
                <a:t>Zoom</a:t>
              </a:r>
              <a:r>
                <a:rPr lang="ja-JP" altLang="en-US" sz="1100" dirty="0">
                  <a:solidFill>
                    <a:schemeClr val="tx1"/>
                  </a:solidFill>
                </a:rPr>
                <a:t>画面右下の</a:t>
              </a:r>
              <a:endParaRPr lang="en-US" altLang="ja-JP" sz="1100" dirty="0">
                <a:solidFill>
                  <a:schemeClr val="tx1"/>
                </a:solidFill>
              </a:endParaRPr>
            </a:p>
            <a:p>
              <a:pPr algn="ctr"/>
              <a:r>
                <a:rPr lang="ja-JP" altLang="en-US" sz="1100" b="1" dirty="0">
                  <a:solidFill>
                    <a:srgbClr val="00B050"/>
                  </a:solidFill>
                </a:rPr>
                <a:t>緑の矢印</a:t>
              </a:r>
              <a:r>
                <a:rPr lang="en-US" altLang="ja-JP" sz="1000" dirty="0">
                  <a:solidFill>
                    <a:schemeClr val="tx1"/>
                  </a:solidFill>
                </a:rPr>
                <a:t>(</a:t>
              </a:r>
              <a:r>
                <a:rPr lang="ja-JP" altLang="en-US" sz="1000" dirty="0">
                  <a:solidFill>
                    <a:schemeClr val="tx1"/>
                  </a:solidFill>
                </a:rPr>
                <a:t>「最小化されたビデオの終了」</a:t>
              </a:r>
              <a:r>
                <a:rPr lang="en-US" altLang="ja-JP" sz="1000" dirty="0">
                  <a:solidFill>
                    <a:schemeClr val="tx1"/>
                  </a:solidFill>
                </a:rPr>
                <a:t>)</a:t>
              </a:r>
              <a:r>
                <a:rPr lang="ja-JP" altLang="en-US" sz="1100" dirty="0">
                  <a:solidFill>
                    <a:schemeClr val="tx1"/>
                  </a:solidFill>
                </a:rPr>
                <a:t>をクリックする</a:t>
              </a:r>
              <a:endParaRPr kumimoji="1" lang="ja-JP" altLang="en-US" sz="1100" dirty="0">
                <a:solidFill>
                  <a:schemeClr val="tx1"/>
                </a:solidFill>
              </a:endParaRPr>
            </a:p>
          </p:txBody>
        </p:sp>
      </p:grpSp>
      <p:grpSp>
        <p:nvGrpSpPr>
          <p:cNvPr id="495" name="グループ化 494">
            <a:extLst>
              <a:ext uri="{FF2B5EF4-FFF2-40B4-BE49-F238E27FC236}">
                <a16:creationId xmlns:a16="http://schemas.microsoft.com/office/drawing/2014/main" id="{5C9CC310-8DB4-4798-B4FD-2D5A6BDD97D3}"/>
              </a:ext>
            </a:extLst>
          </p:cNvPr>
          <p:cNvGrpSpPr/>
          <p:nvPr/>
        </p:nvGrpSpPr>
        <p:grpSpPr>
          <a:xfrm>
            <a:off x="1184699" y="2850043"/>
            <a:ext cx="1677431" cy="642486"/>
            <a:chOff x="1189874" y="1239843"/>
            <a:chExt cx="1966766" cy="642486"/>
          </a:xfrm>
        </p:grpSpPr>
        <p:sp>
          <p:nvSpPr>
            <p:cNvPr id="496" name="四角形: 角を丸くする 495">
              <a:extLst>
                <a:ext uri="{FF2B5EF4-FFF2-40B4-BE49-F238E27FC236}">
                  <a16:creationId xmlns:a16="http://schemas.microsoft.com/office/drawing/2014/main" id="{94CDDD30-AABA-4DC6-B6B9-BBF37F021EA3}"/>
                </a:ext>
              </a:extLst>
            </p:cNvPr>
            <p:cNvSpPr/>
            <p:nvPr/>
          </p:nvSpPr>
          <p:spPr>
            <a:xfrm flipH="1">
              <a:off x="1189874" y="1661383"/>
              <a:ext cx="588212" cy="220946"/>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97" name="直線矢印コネクタ 496">
              <a:extLst>
                <a:ext uri="{FF2B5EF4-FFF2-40B4-BE49-F238E27FC236}">
                  <a16:creationId xmlns:a16="http://schemas.microsoft.com/office/drawing/2014/main" id="{DE7B290D-5703-4789-AAB5-4332F1CD9163}"/>
                </a:ext>
              </a:extLst>
            </p:cNvPr>
            <p:cNvCxnSpPr>
              <a:cxnSpLocks/>
              <a:stCxn id="498" idx="0"/>
              <a:endCxn id="496" idx="0"/>
            </p:cNvCxnSpPr>
            <p:nvPr/>
          </p:nvCxnSpPr>
          <p:spPr>
            <a:xfrm flipH="1">
              <a:off x="1483979" y="1239843"/>
              <a:ext cx="957912" cy="42154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498" name="角丸四角形 6">
              <a:extLst>
                <a:ext uri="{FF2B5EF4-FFF2-40B4-BE49-F238E27FC236}">
                  <a16:creationId xmlns:a16="http://schemas.microsoft.com/office/drawing/2014/main" id="{2D5F8466-CFAC-4F80-9127-54C18D00F54E}"/>
                </a:ext>
              </a:extLst>
            </p:cNvPr>
            <p:cNvSpPr/>
            <p:nvPr/>
          </p:nvSpPr>
          <p:spPr>
            <a:xfrm>
              <a:off x="1727144" y="1239843"/>
              <a:ext cx="1429496" cy="330984"/>
            </a:xfrm>
            <a:prstGeom prst="roundRect">
              <a:avLst>
                <a:gd name="adj" fmla="val 3069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「表示」をクリック</a:t>
              </a:r>
              <a:endParaRPr kumimoji="1" lang="ja-JP" altLang="en-US" sz="1100" dirty="0">
                <a:solidFill>
                  <a:schemeClr val="tx1"/>
                </a:solidFill>
              </a:endParaRPr>
            </a:p>
          </p:txBody>
        </p:sp>
      </p:grpSp>
      <p:grpSp>
        <p:nvGrpSpPr>
          <p:cNvPr id="403" name="グループ化 402">
            <a:extLst>
              <a:ext uri="{FF2B5EF4-FFF2-40B4-BE49-F238E27FC236}">
                <a16:creationId xmlns:a16="http://schemas.microsoft.com/office/drawing/2014/main" id="{B3D1B739-EBA2-4A36-85CB-D48F25C5AD60}"/>
              </a:ext>
            </a:extLst>
          </p:cNvPr>
          <p:cNvGrpSpPr/>
          <p:nvPr/>
        </p:nvGrpSpPr>
        <p:grpSpPr>
          <a:xfrm>
            <a:off x="534015" y="3847034"/>
            <a:ext cx="1447185" cy="928094"/>
            <a:chOff x="637278" y="831599"/>
            <a:chExt cx="1696805" cy="928094"/>
          </a:xfrm>
        </p:grpSpPr>
        <p:sp>
          <p:nvSpPr>
            <p:cNvPr id="404" name="四角形: 角を丸くする 403">
              <a:extLst>
                <a:ext uri="{FF2B5EF4-FFF2-40B4-BE49-F238E27FC236}">
                  <a16:creationId xmlns:a16="http://schemas.microsoft.com/office/drawing/2014/main" id="{E2D4ED58-AFA0-4E8D-B0CA-2425DF2B8311}"/>
                </a:ext>
              </a:extLst>
            </p:cNvPr>
            <p:cNvSpPr/>
            <p:nvPr/>
          </p:nvSpPr>
          <p:spPr>
            <a:xfrm flipH="1">
              <a:off x="804688" y="831599"/>
              <a:ext cx="1024275" cy="220946"/>
            </a:xfrm>
            <a:prstGeom prst="roundRect">
              <a:avLst>
                <a:gd name="adj" fmla="val 4446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05" name="直線矢印コネクタ 404">
              <a:extLst>
                <a:ext uri="{FF2B5EF4-FFF2-40B4-BE49-F238E27FC236}">
                  <a16:creationId xmlns:a16="http://schemas.microsoft.com/office/drawing/2014/main" id="{78AE2429-8783-42AE-A324-96CB8AAEC47C}"/>
                </a:ext>
              </a:extLst>
            </p:cNvPr>
            <p:cNvCxnSpPr>
              <a:cxnSpLocks/>
              <a:stCxn id="406" idx="0"/>
              <a:endCxn id="404" idx="2"/>
            </p:cNvCxnSpPr>
            <p:nvPr/>
          </p:nvCxnSpPr>
          <p:spPr>
            <a:xfrm flipH="1" flipV="1">
              <a:off x="1316825" y="1052545"/>
              <a:ext cx="168856" cy="227642"/>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406" name="角丸四角形 6">
              <a:extLst>
                <a:ext uri="{FF2B5EF4-FFF2-40B4-BE49-F238E27FC236}">
                  <a16:creationId xmlns:a16="http://schemas.microsoft.com/office/drawing/2014/main" id="{F27DDA67-082E-42B8-8106-C4536B3C936D}"/>
                </a:ext>
              </a:extLst>
            </p:cNvPr>
            <p:cNvSpPr/>
            <p:nvPr/>
          </p:nvSpPr>
          <p:spPr>
            <a:xfrm>
              <a:off x="637278" y="1280187"/>
              <a:ext cx="1696805" cy="479506"/>
            </a:xfrm>
            <a:prstGeom prst="roundRect">
              <a:avLst>
                <a:gd name="adj" fmla="val 25329"/>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「全画面表示の開始」</a:t>
              </a:r>
              <a:endParaRPr lang="en-US" altLang="ja-JP" sz="1100" dirty="0">
                <a:solidFill>
                  <a:schemeClr val="tx1"/>
                </a:solidFill>
              </a:endParaRPr>
            </a:p>
            <a:p>
              <a:pPr algn="ctr"/>
              <a:r>
                <a:rPr lang="ja-JP" altLang="en-US" sz="1100" dirty="0">
                  <a:solidFill>
                    <a:schemeClr val="tx1"/>
                  </a:solidFill>
                </a:rPr>
                <a:t>をクリック</a:t>
              </a:r>
              <a:endParaRPr kumimoji="1" lang="ja-JP" altLang="en-US" sz="1100" dirty="0">
                <a:solidFill>
                  <a:schemeClr val="tx1"/>
                </a:solidFill>
              </a:endParaRPr>
            </a:p>
          </p:txBody>
        </p:sp>
      </p:grpSp>
      <p:sp>
        <p:nvSpPr>
          <p:cNvPr id="92" name="角丸四角形 6">
            <a:extLst>
              <a:ext uri="{FF2B5EF4-FFF2-40B4-BE49-F238E27FC236}">
                <a16:creationId xmlns:a16="http://schemas.microsoft.com/office/drawing/2014/main" id="{A7482A9E-51B4-484A-BD55-91555AB57B0F}"/>
              </a:ext>
            </a:extLst>
          </p:cNvPr>
          <p:cNvSpPr/>
          <p:nvPr/>
        </p:nvSpPr>
        <p:spPr>
          <a:xfrm>
            <a:off x="2171379" y="4266578"/>
            <a:ext cx="1778909" cy="508549"/>
          </a:xfrm>
          <a:prstGeom prst="roundRect">
            <a:avLst>
              <a:gd name="adj" fmla="val 21454"/>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a:t>
            </a:r>
            <a:r>
              <a:rPr lang="en-US" altLang="ja-JP" sz="1100" dirty="0">
                <a:solidFill>
                  <a:schemeClr val="tx1"/>
                </a:solidFill>
              </a:rPr>
              <a:t>ESC</a:t>
            </a:r>
            <a:r>
              <a:rPr lang="ja-JP" altLang="en-US" sz="1100" dirty="0">
                <a:solidFill>
                  <a:schemeClr val="tx1"/>
                </a:solidFill>
              </a:rPr>
              <a:t>」キーを押すか、ダブルクリックすると</a:t>
            </a:r>
            <a:r>
              <a:rPr kumimoji="1" lang="ja-JP" altLang="en-US" sz="1100" dirty="0">
                <a:solidFill>
                  <a:schemeClr val="tx1"/>
                </a:solidFill>
              </a:rPr>
              <a:t>全画面表示終了</a:t>
            </a:r>
          </a:p>
        </p:txBody>
      </p:sp>
      <p:sp>
        <p:nvSpPr>
          <p:cNvPr id="83" name="下矢印 11">
            <a:extLst>
              <a:ext uri="{FF2B5EF4-FFF2-40B4-BE49-F238E27FC236}">
                <a16:creationId xmlns:a16="http://schemas.microsoft.com/office/drawing/2014/main" id="{E652B883-81B1-40B4-8CF3-8D0916087EC8}"/>
              </a:ext>
            </a:extLst>
          </p:cNvPr>
          <p:cNvSpPr/>
          <p:nvPr/>
        </p:nvSpPr>
        <p:spPr>
          <a:xfrm>
            <a:off x="1889139" y="4362539"/>
            <a:ext cx="370359" cy="370416"/>
          </a:xfrm>
          <a:prstGeom prst="rightArrow">
            <a:avLst>
              <a:gd name="adj1" fmla="val 50000"/>
              <a:gd name="adj2" fmla="val 48174"/>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cxnSp>
        <p:nvCxnSpPr>
          <p:cNvPr id="432" name="直線矢印コネクタ 431">
            <a:extLst>
              <a:ext uri="{FF2B5EF4-FFF2-40B4-BE49-F238E27FC236}">
                <a16:creationId xmlns:a16="http://schemas.microsoft.com/office/drawing/2014/main" id="{12E12E59-3B64-4FA9-A2A5-6C972D8E6680}"/>
              </a:ext>
            </a:extLst>
          </p:cNvPr>
          <p:cNvCxnSpPr>
            <a:cxnSpLocks/>
            <a:stCxn id="496" idx="2"/>
            <a:endCxn id="404" idx="0"/>
          </p:cNvCxnSpPr>
          <p:nvPr/>
        </p:nvCxnSpPr>
        <p:spPr>
          <a:xfrm flipH="1">
            <a:off x="1113593" y="3492529"/>
            <a:ext cx="321945" cy="354505"/>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sp>
        <p:nvSpPr>
          <p:cNvPr id="280" name="下矢印 11">
            <a:extLst>
              <a:ext uri="{FF2B5EF4-FFF2-40B4-BE49-F238E27FC236}">
                <a16:creationId xmlns:a16="http://schemas.microsoft.com/office/drawing/2014/main" id="{902CD154-1F94-4746-96CF-647BA01A35ED}"/>
              </a:ext>
            </a:extLst>
          </p:cNvPr>
          <p:cNvSpPr/>
          <p:nvPr/>
        </p:nvSpPr>
        <p:spPr>
          <a:xfrm rot="5400000">
            <a:off x="5224062" y="3268256"/>
            <a:ext cx="398179" cy="370416"/>
          </a:xfrm>
          <a:prstGeom prst="rightArrow">
            <a:avLst>
              <a:gd name="adj1" fmla="val 50000"/>
              <a:gd name="adj2" fmla="val 48174"/>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88" name="四角形: 角を丸くする 487">
            <a:extLst>
              <a:ext uri="{FF2B5EF4-FFF2-40B4-BE49-F238E27FC236}">
                <a16:creationId xmlns:a16="http://schemas.microsoft.com/office/drawing/2014/main" id="{D28D3F44-B5F5-4CA4-A394-7DFC4BE6B14B}"/>
              </a:ext>
            </a:extLst>
          </p:cNvPr>
          <p:cNvSpPr/>
          <p:nvPr/>
        </p:nvSpPr>
        <p:spPr>
          <a:xfrm>
            <a:off x="5686069" y="2142136"/>
            <a:ext cx="473153" cy="316378"/>
          </a:xfrm>
          <a:prstGeom prst="roundRect">
            <a:avLst>
              <a:gd name="adj" fmla="val 37944"/>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6" name="角丸四角形 6">
            <a:extLst>
              <a:ext uri="{FF2B5EF4-FFF2-40B4-BE49-F238E27FC236}">
                <a16:creationId xmlns:a16="http://schemas.microsoft.com/office/drawing/2014/main" id="{E102D043-0218-4D47-AA8C-B65C8359ECA8}"/>
              </a:ext>
            </a:extLst>
          </p:cNvPr>
          <p:cNvSpPr/>
          <p:nvPr/>
        </p:nvSpPr>
        <p:spPr>
          <a:xfrm>
            <a:off x="6442628" y="4405936"/>
            <a:ext cx="2282240" cy="359931"/>
          </a:xfrm>
          <a:prstGeom prst="roundRect">
            <a:avLst>
              <a:gd name="adj" fmla="val 21454"/>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元の大きな表示画面に戻る</a:t>
            </a:r>
            <a:endParaRPr lang="en-US" altLang="ja-JP" sz="1100" dirty="0">
              <a:solidFill>
                <a:schemeClr val="tx1"/>
              </a:solidFill>
            </a:endParaRPr>
          </a:p>
        </p:txBody>
      </p:sp>
      <p:cxnSp>
        <p:nvCxnSpPr>
          <p:cNvPr id="499" name="直線矢印コネクタ 498">
            <a:extLst>
              <a:ext uri="{FF2B5EF4-FFF2-40B4-BE49-F238E27FC236}">
                <a16:creationId xmlns:a16="http://schemas.microsoft.com/office/drawing/2014/main" id="{9BA8387F-B6CA-4364-A519-54FA41F1A29A}"/>
              </a:ext>
            </a:extLst>
          </p:cNvPr>
          <p:cNvCxnSpPr>
            <a:cxnSpLocks/>
          </p:cNvCxnSpPr>
          <p:nvPr/>
        </p:nvCxnSpPr>
        <p:spPr>
          <a:xfrm flipH="1">
            <a:off x="7572165" y="4106988"/>
            <a:ext cx="23166" cy="298948"/>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sp>
        <p:nvSpPr>
          <p:cNvPr id="49" name="スライド番号プレースホルダー 7">
            <a:extLst>
              <a:ext uri="{FF2B5EF4-FFF2-40B4-BE49-F238E27FC236}">
                <a16:creationId xmlns:a16="http://schemas.microsoft.com/office/drawing/2014/main" id="{6724979B-6822-4BD8-849A-07CD6A0F3251}"/>
              </a:ext>
            </a:extLst>
          </p:cNvPr>
          <p:cNvSpPr>
            <a:spLocks noGrp="1"/>
          </p:cNvSpPr>
          <p:nvPr>
            <p:ph type="sldNum" sz="quarter" idx="7"/>
          </p:nvPr>
        </p:nvSpPr>
        <p:spPr>
          <a:xfrm>
            <a:off x="8839200" y="4912042"/>
            <a:ext cx="234950" cy="179344"/>
          </a:xfrm>
        </p:spPr>
        <p:txBody>
          <a:bodyPr/>
          <a:lstStyle/>
          <a:p>
            <a:pPr marL="25400">
              <a:lnSpc>
                <a:spcPts val="1535"/>
              </a:lnSpc>
            </a:pPr>
            <a:fld id="{81D60167-4931-47E6-BA6A-407CBD079E47}" type="slidenum">
              <a:rPr lang="en-US" altLang="ja-JP" spc="-5" smtClean="0"/>
              <a:t>16</a:t>
            </a:fld>
            <a:endParaRPr lang="en-US" altLang="ja-JP" spc="-5" dirty="0"/>
          </a:p>
        </p:txBody>
      </p:sp>
      <p:sp>
        <p:nvSpPr>
          <p:cNvPr id="3" name="フッター プレースホルダー 2">
            <a:extLst>
              <a:ext uri="{FF2B5EF4-FFF2-40B4-BE49-F238E27FC236}">
                <a16:creationId xmlns:a16="http://schemas.microsoft.com/office/drawing/2014/main" id="{729BEBAC-0589-4882-879E-1433B1D1952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48" name="四角形: 角を丸くする 47">
            <a:extLst>
              <a:ext uri="{FF2B5EF4-FFF2-40B4-BE49-F238E27FC236}">
                <a16:creationId xmlns:a16="http://schemas.microsoft.com/office/drawing/2014/main" id="{D89AA8AA-7E6D-44B4-9F82-CA421FB7AB33}"/>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50" name="四角形: 角を丸くする 49">
            <a:extLst>
              <a:ext uri="{FF2B5EF4-FFF2-40B4-BE49-F238E27FC236}">
                <a16:creationId xmlns:a16="http://schemas.microsoft.com/office/drawing/2014/main" id="{644303D1-B39D-436E-BADF-CBD946A6A7E2}"/>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166438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60152" y="768786"/>
            <a:ext cx="2687548" cy="4183070"/>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画面下「チャット」をクリック、</a:t>
            </a:r>
            <a:endParaRPr lang="en-US" altLang="ja-JP" sz="1400" b="1" dirty="0">
              <a:solidFill>
                <a:schemeClr val="tx1"/>
              </a:solidFill>
            </a:endParaRPr>
          </a:p>
          <a:p>
            <a:pPr>
              <a:lnSpc>
                <a:spcPts val="1800"/>
              </a:lnSpc>
            </a:pPr>
            <a:r>
              <a:rPr lang="ja-JP" altLang="en-US" sz="1400" b="1" dirty="0">
                <a:solidFill>
                  <a:schemeClr val="tx1"/>
                </a:solidFill>
              </a:rPr>
              <a:t>          チャット画面を表示させる</a:t>
            </a:r>
          </a:p>
        </p:txBody>
      </p:sp>
      <p:pic>
        <p:nvPicPr>
          <p:cNvPr id="7" name="図 6">
            <a:extLst>
              <a:ext uri="{FF2B5EF4-FFF2-40B4-BE49-F238E27FC236}">
                <a16:creationId xmlns:a16="http://schemas.microsoft.com/office/drawing/2014/main" id="{AF4E9DBB-766B-4B10-AA45-227D964F6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87" y="1394523"/>
            <a:ext cx="2354000" cy="1141940"/>
          </a:xfrm>
          <a:prstGeom prst="rect">
            <a:avLst/>
          </a:prstGeom>
        </p:spPr>
      </p:pic>
      <p:pic>
        <p:nvPicPr>
          <p:cNvPr id="17" name="図 16">
            <a:extLst>
              <a:ext uri="{FF2B5EF4-FFF2-40B4-BE49-F238E27FC236}">
                <a16:creationId xmlns:a16="http://schemas.microsoft.com/office/drawing/2014/main" id="{C29DA005-F384-485C-8D6C-BAB3011736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061"/>
          <a:stretch/>
        </p:blipFill>
        <p:spPr>
          <a:xfrm>
            <a:off x="507782" y="3341543"/>
            <a:ext cx="2279361" cy="1242658"/>
          </a:xfrm>
          <a:prstGeom prst="rect">
            <a:avLst/>
          </a:prstGeom>
          <a:ln w="3175">
            <a:solidFill>
              <a:schemeClr val="tx1"/>
            </a:solidFill>
          </a:ln>
        </p:spPr>
      </p:pic>
      <p:sp>
        <p:nvSpPr>
          <p:cNvPr id="359" name="四角形: 角を丸くする 358">
            <a:extLst>
              <a:ext uri="{FF2B5EF4-FFF2-40B4-BE49-F238E27FC236}">
                <a16:creationId xmlns:a16="http://schemas.microsoft.com/office/drawing/2014/main" id="{33FD0E42-FA13-4C79-8421-4B37DB4BFA69}"/>
              </a:ext>
            </a:extLst>
          </p:cNvPr>
          <p:cNvSpPr/>
          <p:nvPr/>
        </p:nvSpPr>
        <p:spPr>
          <a:xfrm>
            <a:off x="6606400" y="823272"/>
            <a:ext cx="2331148" cy="4128583"/>
          </a:xfrm>
          <a:prstGeom prst="roundRect">
            <a:avLst>
              <a:gd name="adj" fmla="val 601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nchorCtr="0"/>
          <a:lstStyle/>
          <a:p>
            <a:pPr>
              <a:lnSpc>
                <a:spcPts val="1800"/>
              </a:lnSpc>
            </a:pPr>
            <a:r>
              <a:rPr lang="en-US" altLang="ja-JP" sz="1200" b="1" dirty="0">
                <a:solidFill>
                  <a:schemeClr val="tx1"/>
                </a:solidFill>
              </a:rPr>
              <a:t>Step3</a:t>
            </a:r>
            <a:r>
              <a:rPr lang="ja-JP" altLang="en-US" sz="1200" b="1" dirty="0">
                <a:solidFill>
                  <a:schemeClr val="tx1"/>
                </a:solidFill>
              </a:rPr>
              <a:t> メッセージを入力し送信</a:t>
            </a:r>
            <a:endParaRPr lang="en-US" altLang="ja-JP" sz="1200" b="1" dirty="0">
              <a:solidFill>
                <a:schemeClr val="tx1"/>
              </a:solidFill>
            </a:endParaRPr>
          </a:p>
        </p:txBody>
      </p:sp>
      <p:sp>
        <p:nvSpPr>
          <p:cNvPr id="93" name="四角形: 角を丸くする 92">
            <a:extLst>
              <a:ext uri="{FF2B5EF4-FFF2-40B4-BE49-F238E27FC236}">
                <a16:creationId xmlns:a16="http://schemas.microsoft.com/office/drawing/2014/main" id="{60C08E5F-A961-41F3-9E96-A01448B0F3CF}"/>
              </a:ext>
            </a:extLst>
          </p:cNvPr>
          <p:cNvSpPr/>
          <p:nvPr/>
        </p:nvSpPr>
        <p:spPr>
          <a:xfrm>
            <a:off x="3163789" y="438150"/>
            <a:ext cx="3333561" cy="4513706"/>
          </a:xfrm>
          <a:prstGeom prst="roundRect">
            <a:avLst>
              <a:gd name="adj" fmla="val 3585"/>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200" b="1" dirty="0">
                <a:solidFill>
                  <a:schemeClr val="tx1"/>
                </a:solidFill>
              </a:rPr>
              <a:t>Step2</a:t>
            </a:r>
            <a:r>
              <a:rPr lang="ja-JP" altLang="en-US" sz="1200" b="1" dirty="0">
                <a:solidFill>
                  <a:schemeClr val="tx1"/>
                </a:solidFill>
              </a:rPr>
              <a:t> チャット画面下「送信先」横のプルダウンから、</a:t>
            </a:r>
            <a:endParaRPr lang="en-US" altLang="ja-JP" sz="1200" b="1" dirty="0">
              <a:solidFill>
                <a:schemeClr val="tx1"/>
              </a:solidFill>
            </a:endParaRPr>
          </a:p>
          <a:p>
            <a:pPr>
              <a:lnSpc>
                <a:spcPts val="1800"/>
              </a:lnSpc>
            </a:pPr>
            <a:r>
              <a:rPr lang="ja-JP" altLang="en-US" sz="1200" b="1" dirty="0">
                <a:solidFill>
                  <a:schemeClr val="tx1"/>
                </a:solidFill>
              </a:rPr>
              <a:t>          送信先を選ぶ</a:t>
            </a:r>
            <a:endParaRPr lang="en-US" altLang="ja-JP" sz="1200" dirty="0">
              <a:solidFill>
                <a:srgbClr val="0E71EB"/>
              </a:solidFill>
            </a:endParaRPr>
          </a:p>
        </p:txBody>
      </p:sp>
      <p:sp>
        <p:nvSpPr>
          <p:cNvPr id="2" name="object 2"/>
          <p:cNvSpPr txBox="1"/>
          <p:nvPr/>
        </p:nvSpPr>
        <p:spPr>
          <a:xfrm>
            <a:off x="323999" y="252000"/>
            <a:ext cx="8515201" cy="423193"/>
          </a:xfrm>
          <a:prstGeom prst="rect">
            <a:avLst/>
          </a:prstGeom>
        </p:spPr>
        <p:txBody>
          <a:bodyPr vert="horz" wrap="square" lIns="0" tIns="0" rIns="0" bIns="0" rtlCol="0">
            <a:spAutoFit/>
          </a:bodyPr>
          <a:lstStyle/>
          <a:p>
            <a:pPr marL="12700">
              <a:lnSpc>
                <a:spcPts val="3295"/>
              </a:lnSpc>
            </a:pPr>
            <a:r>
              <a:rPr lang="en-US" altLang="ja-JP" sz="2800" b="1" spc="-5" dirty="0"/>
              <a:t>【</a:t>
            </a:r>
            <a:r>
              <a:rPr lang="ja-JP" altLang="en-US" sz="2800" b="1" spc="-5" dirty="0"/>
              <a:t>チャット</a:t>
            </a:r>
            <a:r>
              <a:rPr lang="en-US" altLang="ja-JP" sz="2800" b="1" spc="-5" dirty="0"/>
              <a:t>】</a:t>
            </a:r>
            <a:endParaRPr lang="ja-JP" altLang="en-US" sz="2800" b="1" spc="-5" dirty="0"/>
          </a:p>
        </p:txBody>
      </p:sp>
      <p:sp>
        <p:nvSpPr>
          <p:cNvPr id="173" name="四角形: 角を丸くする 172">
            <a:extLst>
              <a:ext uri="{FF2B5EF4-FFF2-40B4-BE49-F238E27FC236}">
                <a16:creationId xmlns:a16="http://schemas.microsoft.com/office/drawing/2014/main" id="{F20022D1-54EA-4806-B4AD-4D2116EE9146}"/>
              </a:ext>
            </a:extLst>
          </p:cNvPr>
          <p:cNvSpPr/>
          <p:nvPr/>
        </p:nvSpPr>
        <p:spPr>
          <a:xfrm>
            <a:off x="3728971" y="1058068"/>
            <a:ext cx="4256455" cy="27280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700"/>
              </a:lnSpc>
            </a:pPr>
            <a:endParaRPr kumimoji="1" lang="en-US" altLang="ja-JP" sz="1050" dirty="0">
              <a:solidFill>
                <a:schemeClr val="tx1"/>
              </a:solidFill>
            </a:endParaRPr>
          </a:p>
        </p:txBody>
      </p:sp>
      <p:sp>
        <p:nvSpPr>
          <p:cNvPr id="84" name="下矢印 11">
            <a:extLst>
              <a:ext uri="{FF2B5EF4-FFF2-40B4-BE49-F238E27FC236}">
                <a16:creationId xmlns:a16="http://schemas.microsoft.com/office/drawing/2014/main" id="{E9338419-26F7-461B-9BA6-F1312FBE272E}"/>
              </a:ext>
            </a:extLst>
          </p:cNvPr>
          <p:cNvSpPr/>
          <p:nvPr/>
        </p:nvSpPr>
        <p:spPr>
          <a:xfrm rot="16200000">
            <a:off x="2859315" y="2590734"/>
            <a:ext cx="423194" cy="496821"/>
          </a:xfrm>
          <a:prstGeom prst="downArrow">
            <a:avLst>
              <a:gd name="adj1" fmla="val 48528"/>
              <a:gd name="adj2" fmla="val 53412"/>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9" name="四角形: 角を丸くする 328">
            <a:extLst>
              <a:ext uri="{FF2B5EF4-FFF2-40B4-BE49-F238E27FC236}">
                <a16:creationId xmlns:a16="http://schemas.microsoft.com/office/drawing/2014/main" id="{0AA0A903-E2B9-4EAB-9478-EA5206998953}"/>
              </a:ext>
            </a:extLst>
          </p:cNvPr>
          <p:cNvSpPr/>
          <p:nvPr/>
        </p:nvSpPr>
        <p:spPr>
          <a:xfrm rot="10800000" flipH="1" flipV="1">
            <a:off x="2428316" y="3341543"/>
            <a:ext cx="358827" cy="1273246"/>
          </a:xfrm>
          <a:prstGeom prst="roundRect">
            <a:avLst>
              <a:gd name="adj" fmla="val 12776"/>
            </a:avLst>
          </a:prstGeom>
          <a:no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0" name="直線矢印コネクタ 329">
            <a:extLst>
              <a:ext uri="{FF2B5EF4-FFF2-40B4-BE49-F238E27FC236}">
                <a16:creationId xmlns:a16="http://schemas.microsoft.com/office/drawing/2014/main" id="{5F3AE694-3399-4D21-BB40-AAC51EA0B8FE}"/>
              </a:ext>
            </a:extLst>
          </p:cNvPr>
          <p:cNvCxnSpPr>
            <a:cxnSpLocks/>
            <a:endCxn id="331" idx="0"/>
          </p:cNvCxnSpPr>
          <p:nvPr/>
        </p:nvCxnSpPr>
        <p:spPr>
          <a:xfrm flipH="1">
            <a:off x="1799652" y="3886408"/>
            <a:ext cx="855087" cy="691004"/>
          </a:xfrm>
          <a:prstGeom prst="straightConnector1">
            <a:avLst/>
          </a:prstGeom>
          <a:ln w="12700">
            <a:solidFill>
              <a:srgbClr val="FF3300"/>
            </a:solidFill>
            <a:prstDash val="sysDash"/>
            <a:headEnd type="oval"/>
            <a:tailEnd type="none" w="lg" len="lg"/>
          </a:ln>
        </p:spPr>
        <p:style>
          <a:lnRef idx="1">
            <a:schemeClr val="accent1"/>
          </a:lnRef>
          <a:fillRef idx="0">
            <a:schemeClr val="accent1"/>
          </a:fillRef>
          <a:effectRef idx="0">
            <a:schemeClr val="accent1"/>
          </a:effectRef>
          <a:fontRef idx="minor">
            <a:schemeClr val="tx1"/>
          </a:fontRef>
        </p:style>
      </p:cxnSp>
      <p:sp>
        <p:nvSpPr>
          <p:cNvPr id="331" name="角丸四角形 6">
            <a:extLst>
              <a:ext uri="{FF2B5EF4-FFF2-40B4-BE49-F238E27FC236}">
                <a16:creationId xmlns:a16="http://schemas.microsoft.com/office/drawing/2014/main" id="{2283CC5F-5AB6-4C37-BCF0-A4627E9B3EBD}"/>
              </a:ext>
            </a:extLst>
          </p:cNvPr>
          <p:cNvSpPr/>
          <p:nvPr/>
        </p:nvSpPr>
        <p:spPr>
          <a:xfrm>
            <a:off x="1078587" y="4577412"/>
            <a:ext cx="1442129" cy="262395"/>
          </a:xfrm>
          <a:prstGeom prst="roundRect">
            <a:avLst>
              <a:gd name="adj" fmla="val 24589"/>
            </a:avLst>
          </a:prstGeom>
          <a:solidFill>
            <a:schemeClr val="bg1"/>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050" dirty="0">
                <a:solidFill>
                  <a:schemeClr val="tx1"/>
                </a:solidFill>
              </a:rPr>
              <a:t>チャット画面が現れます</a:t>
            </a:r>
            <a:endParaRPr lang="ja-JP" altLang="en-US" sz="1000" dirty="0">
              <a:solidFill>
                <a:schemeClr val="tx1"/>
              </a:solidFill>
            </a:endParaRPr>
          </a:p>
        </p:txBody>
      </p:sp>
      <p:sp>
        <p:nvSpPr>
          <p:cNvPr id="326" name="矢印: 上向き折線 325">
            <a:extLst>
              <a:ext uri="{FF2B5EF4-FFF2-40B4-BE49-F238E27FC236}">
                <a16:creationId xmlns:a16="http://schemas.microsoft.com/office/drawing/2014/main" id="{110495A0-3AA4-4784-BA40-E2287BC1C994}"/>
              </a:ext>
            </a:extLst>
          </p:cNvPr>
          <p:cNvSpPr/>
          <p:nvPr/>
        </p:nvSpPr>
        <p:spPr>
          <a:xfrm rot="10800000" flipH="1">
            <a:off x="1960093" y="2881965"/>
            <a:ext cx="746319" cy="421638"/>
          </a:xfrm>
          <a:prstGeom prst="bentUpArrow">
            <a:avLst>
              <a:gd name="adj1" fmla="val 25197"/>
              <a:gd name="adj2" fmla="val 29905"/>
              <a:gd name="adj3" fmla="val 37504"/>
            </a:avLst>
          </a:prstGeom>
          <a:solidFill>
            <a:srgbClr val="BDFFFF"/>
          </a:solidFill>
          <a:ln w="127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nvGrpSpPr>
          <p:cNvPr id="16" name="グループ化 15">
            <a:extLst>
              <a:ext uri="{FF2B5EF4-FFF2-40B4-BE49-F238E27FC236}">
                <a16:creationId xmlns:a16="http://schemas.microsoft.com/office/drawing/2014/main" id="{948ADBD2-E483-426B-8FCA-AC1576B61E36}"/>
              </a:ext>
            </a:extLst>
          </p:cNvPr>
          <p:cNvGrpSpPr/>
          <p:nvPr/>
        </p:nvGrpSpPr>
        <p:grpSpPr>
          <a:xfrm>
            <a:off x="542106" y="2445311"/>
            <a:ext cx="1546489" cy="802050"/>
            <a:chOff x="609934" y="2277347"/>
            <a:chExt cx="1546489" cy="802050"/>
          </a:xfrm>
        </p:grpSpPr>
        <p:sp>
          <p:nvSpPr>
            <p:cNvPr id="15" name="吹き出し: 四角形 14">
              <a:extLst>
                <a:ext uri="{FF2B5EF4-FFF2-40B4-BE49-F238E27FC236}">
                  <a16:creationId xmlns:a16="http://schemas.microsoft.com/office/drawing/2014/main" id="{BE0D4D91-AE03-43C8-AED7-5B507C147FB2}"/>
                </a:ext>
              </a:extLst>
            </p:cNvPr>
            <p:cNvSpPr/>
            <p:nvPr/>
          </p:nvSpPr>
          <p:spPr>
            <a:xfrm>
              <a:off x="609934" y="2277347"/>
              <a:ext cx="1324851" cy="802050"/>
            </a:xfrm>
            <a:custGeom>
              <a:avLst/>
              <a:gdLst>
                <a:gd name="connsiteX0" fmla="*/ 0 w 1090284"/>
                <a:gd name="connsiteY0" fmla="*/ 0 h 851112"/>
                <a:gd name="connsiteX1" fmla="*/ 635999 w 1090284"/>
                <a:gd name="connsiteY1" fmla="*/ 0 h 851112"/>
                <a:gd name="connsiteX2" fmla="*/ 635999 w 1090284"/>
                <a:gd name="connsiteY2" fmla="*/ 0 h 851112"/>
                <a:gd name="connsiteX3" fmla="*/ 908570 w 1090284"/>
                <a:gd name="connsiteY3" fmla="*/ 0 h 851112"/>
                <a:gd name="connsiteX4" fmla="*/ 1090284 w 1090284"/>
                <a:gd name="connsiteY4" fmla="*/ 0 h 851112"/>
                <a:gd name="connsiteX5" fmla="*/ 1090284 w 1090284"/>
                <a:gd name="connsiteY5" fmla="*/ 141852 h 851112"/>
                <a:gd name="connsiteX6" fmla="*/ 1996681 w 1090284"/>
                <a:gd name="connsiteY6" fmla="*/ 193398 h 851112"/>
                <a:gd name="connsiteX7" fmla="*/ 1090284 w 1090284"/>
                <a:gd name="connsiteY7" fmla="*/ 354630 h 851112"/>
                <a:gd name="connsiteX8" fmla="*/ 1090284 w 1090284"/>
                <a:gd name="connsiteY8" fmla="*/ 851112 h 851112"/>
                <a:gd name="connsiteX9" fmla="*/ 908570 w 1090284"/>
                <a:gd name="connsiteY9" fmla="*/ 851112 h 851112"/>
                <a:gd name="connsiteX10" fmla="*/ 635999 w 1090284"/>
                <a:gd name="connsiteY10" fmla="*/ 851112 h 851112"/>
                <a:gd name="connsiteX11" fmla="*/ 635999 w 1090284"/>
                <a:gd name="connsiteY11" fmla="*/ 851112 h 851112"/>
                <a:gd name="connsiteX12" fmla="*/ 0 w 1090284"/>
                <a:gd name="connsiteY12" fmla="*/ 851112 h 851112"/>
                <a:gd name="connsiteX13" fmla="*/ 0 w 1090284"/>
                <a:gd name="connsiteY13" fmla="*/ 354630 h 851112"/>
                <a:gd name="connsiteX14" fmla="*/ 0 w 1090284"/>
                <a:gd name="connsiteY14" fmla="*/ 141852 h 851112"/>
                <a:gd name="connsiteX15" fmla="*/ 0 w 1090284"/>
                <a:gd name="connsiteY15" fmla="*/ 141852 h 851112"/>
                <a:gd name="connsiteX16" fmla="*/ 0 w 1090284"/>
                <a:gd name="connsiteY16" fmla="*/ 0 h 851112"/>
                <a:gd name="connsiteX0" fmla="*/ 0 w 1996681"/>
                <a:gd name="connsiteY0" fmla="*/ 0 h 851112"/>
                <a:gd name="connsiteX1" fmla="*/ 635999 w 1996681"/>
                <a:gd name="connsiteY1" fmla="*/ 0 h 851112"/>
                <a:gd name="connsiteX2" fmla="*/ 635999 w 1996681"/>
                <a:gd name="connsiteY2" fmla="*/ 0 h 851112"/>
                <a:gd name="connsiteX3" fmla="*/ 908570 w 1996681"/>
                <a:gd name="connsiteY3" fmla="*/ 0 h 851112"/>
                <a:gd name="connsiteX4" fmla="*/ 1090284 w 1996681"/>
                <a:gd name="connsiteY4" fmla="*/ 0 h 851112"/>
                <a:gd name="connsiteX5" fmla="*/ 1090284 w 1996681"/>
                <a:gd name="connsiteY5" fmla="*/ 230752 h 851112"/>
                <a:gd name="connsiteX6" fmla="*/ 1996681 w 1996681"/>
                <a:gd name="connsiteY6" fmla="*/ 193398 h 851112"/>
                <a:gd name="connsiteX7" fmla="*/ 1090284 w 1996681"/>
                <a:gd name="connsiteY7" fmla="*/ 354630 h 851112"/>
                <a:gd name="connsiteX8" fmla="*/ 1090284 w 1996681"/>
                <a:gd name="connsiteY8" fmla="*/ 851112 h 851112"/>
                <a:gd name="connsiteX9" fmla="*/ 908570 w 1996681"/>
                <a:gd name="connsiteY9" fmla="*/ 851112 h 851112"/>
                <a:gd name="connsiteX10" fmla="*/ 635999 w 1996681"/>
                <a:gd name="connsiteY10" fmla="*/ 851112 h 851112"/>
                <a:gd name="connsiteX11" fmla="*/ 635999 w 1996681"/>
                <a:gd name="connsiteY11" fmla="*/ 851112 h 851112"/>
                <a:gd name="connsiteX12" fmla="*/ 0 w 1996681"/>
                <a:gd name="connsiteY12" fmla="*/ 851112 h 851112"/>
                <a:gd name="connsiteX13" fmla="*/ 0 w 1996681"/>
                <a:gd name="connsiteY13" fmla="*/ 354630 h 851112"/>
                <a:gd name="connsiteX14" fmla="*/ 0 w 1996681"/>
                <a:gd name="connsiteY14" fmla="*/ 141852 h 851112"/>
                <a:gd name="connsiteX15" fmla="*/ 0 w 1996681"/>
                <a:gd name="connsiteY15" fmla="*/ 141852 h 851112"/>
                <a:gd name="connsiteX16" fmla="*/ 0 w 1996681"/>
                <a:gd name="connsiteY16" fmla="*/ 0 h 851112"/>
                <a:gd name="connsiteX0" fmla="*/ 0 w 1394701"/>
                <a:gd name="connsiteY0" fmla="*/ 0 h 851112"/>
                <a:gd name="connsiteX1" fmla="*/ 635999 w 1394701"/>
                <a:gd name="connsiteY1" fmla="*/ 0 h 851112"/>
                <a:gd name="connsiteX2" fmla="*/ 635999 w 1394701"/>
                <a:gd name="connsiteY2" fmla="*/ 0 h 851112"/>
                <a:gd name="connsiteX3" fmla="*/ 908570 w 1394701"/>
                <a:gd name="connsiteY3" fmla="*/ 0 h 851112"/>
                <a:gd name="connsiteX4" fmla="*/ 1090284 w 1394701"/>
                <a:gd name="connsiteY4" fmla="*/ 0 h 851112"/>
                <a:gd name="connsiteX5" fmla="*/ 1090284 w 1394701"/>
                <a:gd name="connsiteY5" fmla="*/ 230752 h 851112"/>
                <a:gd name="connsiteX6" fmla="*/ 1394701 w 1394701"/>
                <a:gd name="connsiteY6" fmla="*/ 40998 h 851112"/>
                <a:gd name="connsiteX7" fmla="*/ 1090284 w 1394701"/>
                <a:gd name="connsiteY7" fmla="*/ 354630 h 851112"/>
                <a:gd name="connsiteX8" fmla="*/ 1090284 w 1394701"/>
                <a:gd name="connsiteY8" fmla="*/ 851112 h 851112"/>
                <a:gd name="connsiteX9" fmla="*/ 908570 w 1394701"/>
                <a:gd name="connsiteY9" fmla="*/ 851112 h 851112"/>
                <a:gd name="connsiteX10" fmla="*/ 635999 w 1394701"/>
                <a:gd name="connsiteY10" fmla="*/ 851112 h 851112"/>
                <a:gd name="connsiteX11" fmla="*/ 635999 w 1394701"/>
                <a:gd name="connsiteY11" fmla="*/ 851112 h 851112"/>
                <a:gd name="connsiteX12" fmla="*/ 0 w 1394701"/>
                <a:gd name="connsiteY12" fmla="*/ 851112 h 851112"/>
                <a:gd name="connsiteX13" fmla="*/ 0 w 1394701"/>
                <a:gd name="connsiteY13" fmla="*/ 354630 h 851112"/>
                <a:gd name="connsiteX14" fmla="*/ 0 w 1394701"/>
                <a:gd name="connsiteY14" fmla="*/ 141852 h 851112"/>
                <a:gd name="connsiteX15" fmla="*/ 0 w 1394701"/>
                <a:gd name="connsiteY15" fmla="*/ 141852 h 851112"/>
                <a:gd name="connsiteX16" fmla="*/ 0 w 1394701"/>
                <a:gd name="connsiteY16" fmla="*/ 0 h 851112"/>
                <a:gd name="connsiteX0" fmla="*/ 0 w 1324851"/>
                <a:gd name="connsiteY0" fmla="*/ 0 h 851112"/>
                <a:gd name="connsiteX1" fmla="*/ 635999 w 1324851"/>
                <a:gd name="connsiteY1" fmla="*/ 0 h 851112"/>
                <a:gd name="connsiteX2" fmla="*/ 635999 w 1324851"/>
                <a:gd name="connsiteY2" fmla="*/ 0 h 851112"/>
                <a:gd name="connsiteX3" fmla="*/ 908570 w 1324851"/>
                <a:gd name="connsiteY3" fmla="*/ 0 h 851112"/>
                <a:gd name="connsiteX4" fmla="*/ 1090284 w 1324851"/>
                <a:gd name="connsiteY4" fmla="*/ 0 h 851112"/>
                <a:gd name="connsiteX5" fmla="*/ 1090284 w 1324851"/>
                <a:gd name="connsiteY5" fmla="*/ 230752 h 851112"/>
                <a:gd name="connsiteX6" fmla="*/ 1324851 w 1324851"/>
                <a:gd name="connsiteY6" fmla="*/ 34260 h 851112"/>
                <a:gd name="connsiteX7" fmla="*/ 1090284 w 1324851"/>
                <a:gd name="connsiteY7" fmla="*/ 354630 h 851112"/>
                <a:gd name="connsiteX8" fmla="*/ 1090284 w 1324851"/>
                <a:gd name="connsiteY8" fmla="*/ 851112 h 851112"/>
                <a:gd name="connsiteX9" fmla="*/ 908570 w 1324851"/>
                <a:gd name="connsiteY9" fmla="*/ 851112 h 851112"/>
                <a:gd name="connsiteX10" fmla="*/ 635999 w 1324851"/>
                <a:gd name="connsiteY10" fmla="*/ 851112 h 851112"/>
                <a:gd name="connsiteX11" fmla="*/ 635999 w 1324851"/>
                <a:gd name="connsiteY11" fmla="*/ 851112 h 851112"/>
                <a:gd name="connsiteX12" fmla="*/ 0 w 1324851"/>
                <a:gd name="connsiteY12" fmla="*/ 851112 h 851112"/>
                <a:gd name="connsiteX13" fmla="*/ 0 w 1324851"/>
                <a:gd name="connsiteY13" fmla="*/ 354630 h 851112"/>
                <a:gd name="connsiteX14" fmla="*/ 0 w 1324851"/>
                <a:gd name="connsiteY14" fmla="*/ 141852 h 851112"/>
                <a:gd name="connsiteX15" fmla="*/ 0 w 1324851"/>
                <a:gd name="connsiteY15" fmla="*/ 141852 h 851112"/>
                <a:gd name="connsiteX16" fmla="*/ 0 w 1324851"/>
                <a:gd name="connsiteY16" fmla="*/ 0 h 8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4851" h="851112">
                  <a:moveTo>
                    <a:pt x="0" y="0"/>
                  </a:moveTo>
                  <a:lnTo>
                    <a:pt x="635999" y="0"/>
                  </a:lnTo>
                  <a:lnTo>
                    <a:pt x="635999" y="0"/>
                  </a:lnTo>
                  <a:lnTo>
                    <a:pt x="908570" y="0"/>
                  </a:lnTo>
                  <a:lnTo>
                    <a:pt x="1090284" y="0"/>
                  </a:lnTo>
                  <a:lnTo>
                    <a:pt x="1090284" y="230752"/>
                  </a:lnTo>
                  <a:lnTo>
                    <a:pt x="1324851" y="34260"/>
                  </a:lnTo>
                  <a:lnTo>
                    <a:pt x="1090284" y="354630"/>
                  </a:lnTo>
                  <a:lnTo>
                    <a:pt x="1090284" y="851112"/>
                  </a:lnTo>
                  <a:lnTo>
                    <a:pt x="908570" y="851112"/>
                  </a:lnTo>
                  <a:lnTo>
                    <a:pt x="635999" y="851112"/>
                  </a:lnTo>
                  <a:lnTo>
                    <a:pt x="635999" y="851112"/>
                  </a:lnTo>
                  <a:lnTo>
                    <a:pt x="0" y="851112"/>
                  </a:lnTo>
                  <a:lnTo>
                    <a:pt x="0" y="354630"/>
                  </a:lnTo>
                  <a:lnTo>
                    <a:pt x="0" y="141852"/>
                  </a:lnTo>
                  <a:lnTo>
                    <a:pt x="0" y="141852"/>
                  </a:lnTo>
                  <a:lnTo>
                    <a:pt x="0"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70270697-320C-49D2-BA43-70B1C50267F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05882" y="2366307"/>
              <a:ext cx="912147" cy="671228"/>
            </a:xfrm>
            <a:prstGeom prst="rect">
              <a:avLst/>
            </a:prstGeom>
          </p:spPr>
        </p:pic>
        <p:sp>
          <p:nvSpPr>
            <p:cNvPr id="75" name="角丸四角形 6">
              <a:extLst>
                <a:ext uri="{FF2B5EF4-FFF2-40B4-BE49-F238E27FC236}">
                  <a16:creationId xmlns:a16="http://schemas.microsoft.com/office/drawing/2014/main" id="{10BF94D0-B9BC-4115-8CD7-70BAB324ED60}"/>
                </a:ext>
              </a:extLst>
            </p:cNvPr>
            <p:cNvSpPr/>
            <p:nvPr/>
          </p:nvSpPr>
          <p:spPr>
            <a:xfrm>
              <a:off x="1552458" y="2626170"/>
              <a:ext cx="603965"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grpSp>
        <p:nvGrpSpPr>
          <p:cNvPr id="343" name="グループ化 342">
            <a:extLst>
              <a:ext uri="{FF2B5EF4-FFF2-40B4-BE49-F238E27FC236}">
                <a16:creationId xmlns:a16="http://schemas.microsoft.com/office/drawing/2014/main" id="{AD244627-094D-4076-B917-29CE248E7E42}"/>
              </a:ext>
            </a:extLst>
          </p:cNvPr>
          <p:cNvGrpSpPr/>
          <p:nvPr/>
        </p:nvGrpSpPr>
        <p:grpSpPr>
          <a:xfrm>
            <a:off x="3276600" y="971550"/>
            <a:ext cx="508552" cy="1295463"/>
            <a:chOff x="4374151" y="1213777"/>
            <a:chExt cx="508552" cy="1295463"/>
          </a:xfrm>
        </p:grpSpPr>
        <p:pic>
          <p:nvPicPr>
            <p:cNvPr id="336" name="図 335">
              <a:extLst>
                <a:ext uri="{FF2B5EF4-FFF2-40B4-BE49-F238E27FC236}">
                  <a16:creationId xmlns:a16="http://schemas.microsoft.com/office/drawing/2014/main" id="{954CF30E-11A2-43CC-A553-04BF5F1304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04904" y="1213777"/>
              <a:ext cx="447046" cy="1263675"/>
            </a:xfrm>
            <a:prstGeom prst="rect">
              <a:avLst/>
            </a:prstGeom>
            <a:ln w="3175">
              <a:solidFill>
                <a:schemeClr val="tx1"/>
              </a:solidFill>
            </a:ln>
          </p:spPr>
        </p:pic>
        <p:sp>
          <p:nvSpPr>
            <p:cNvPr id="342" name="四角形: 角を丸くする 341">
              <a:extLst>
                <a:ext uri="{FF2B5EF4-FFF2-40B4-BE49-F238E27FC236}">
                  <a16:creationId xmlns:a16="http://schemas.microsoft.com/office/drawing/2014/main" id="{FD67FB4F-5690-438C-84E6-7A8A1DF173EE}"/>
                </a:ext>
              </a:extLst>
            </p:cNvPr>
            <p:cNvSpPr/>
            <p:nvPr/>
          </p:nvSpPr>
          <p:spPr>
            <a:xfrm flipH="1" flipV="1">
              <a:off x="4374151" y="2294759"/>
              <a:ext cx="508552" cy="214481"/>
            </a:xfrm>
            <a:prstGeom prst="roundRect">
              <a:avLst>
                <a:gd name="adj" fmla="val 33780"/>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64">
            <a:extLst>
              <a:ext uri="{FF2B5EF4-FFF2-40B4-BE49-F238E27FC236}">
                <a16:creationId xmlns:a16="http://schemas.microsoft.com/office/drawing/2014/main" id="{2D3A6B93-BF6E-460E-91C2-BB3C32361DC4}"/>
              </a:ext>
            </a:extLst>
          </p:cNvPr>
          <p:cNvGrpSpPr/>
          <p:nvPr/>
        </p:nvGrpSpPr>
        <p:grpSpPr>
          <a:xfrm>
            <a:off x="3693665" y="1112515"/>
            <a:ext cx="2431609" cy="765959"/>
            <a:chOff x="3753136" y="987108"/>
            <a:chExt cx="2431609" cy="765959"/>
          </a:xfrm>
        </p:grpSpPr>
        <p:grpSp>
          <p:nvGrpSpPr>
            <p:cNvPr id="354" name="グループ化 353">
              <a:extLst>
                <a:ext uri="{FF2B5EF4-FFF2-40B4-BE49-F238E27FC236}">
                  <a16:creationId xmlns:a16="http://schemas.microsoft.com/office/drawing/2014/main" id="{3C7420A9-1F9E-4C86-B2E8-F56A320C266A}"/>
                </a:ext>
              </a:extLst>
            </p:cNvPr>
            <p:cNvGrpSpPr/>
            <p:nvPr/>
          </p:nvGrpSpPr>
          <p:grpSpPr>
            <a:xfrm>
              <a:off x="3753136" y="1073881"/>
              <a:ext cx="2431609" cy="679186"/>
              <a:chOff x="4254831" y="1331646"/>
              <a:chExt cx="2431609" cy="679186"/>
            </a:xfrm>
          </p:grpSpPr>
          <p:sp>
            <p:nvSpPr>
              <p:cNvPr id="346" name="吹き出し: 四角形 345">
                <a:extLst>
                  <a:ext uri="{FF2B5EF4-FFF2-40B4-BE49-F238E27FC236}">
                    <a16:creationId xmlns:a16="http://schemas.microsoft.com/office/drawing/2014/main" id="{9EC2FDA2-418A-4430-8ABD-2B1D9FCE323B}"/>
                  </a:ext>
                </a:extLst>
              </p:cNvPr>
              <p:cNvSpPr/>
              <p:nvPr/>
            </p:nvSpPr>
            <p:spPr>
              <a:xfrm>
                <a:off x="4254831" y="1331646"/>
                <a:ext cx="2431609" cy="679186"/>
              </a:xfrm>
              <a:custGeom>
                <a:avLst/>
                <a:gdLst>
                  <a:gd name="connsiteX0" fmla="*/ 0 w 2191905"/>
                  <a:gd name="connsiteY0" fmla="*/ 0 h 679186"/>
                  <a:gd name="connsiteX1" fmla="*/ 365318 w 2191905"/>
                  <a:gd name="connsiteY1" fmla="*/ 0 h 679186"/>
                  <a:gd name="connsiteX2" fmla="*/ 365318 w 2191905"/>
                  <a:gd name="connsiteY2" fmla="*/ 0 h 679186"/>
                  <a:gd name="connsiteX3" fmla="*/ 913294 w 2191905"/>
                  <a:gd name="connsiteY3" fmla="*/ 0 h 679186"/>
                  <a:gd name="connsiteX4" fmla="*/ 2191905 w 2191905"/>
                  <a:gd name="connsiteY4" fmla="*/ 0 h 679186"/>
                  <a:gd name="connsiteX5" fmla="*/ 2191905 w 2191905"/>
                  <a:gd name="connsiteY5" fmla="*/ 396192 h 679186"/>
                  <a:gd name="connsiteX6" fmla="*/ 2191905 w 2191905"/>
                  <a:gd name="connsiteY6" fmla="*/ 396192 h 679186"/>
                  <a:gd name="connsiteX7" fmla="*/ 2191905 w 2191905"/>
                  <a:gd name="connsiteY7" fmla="*/ 565988 h 679186"/>
                  <a:gd name="connsiteX8" fmla="*/ 2191905 w 2191905"/>
                  <a:gd name="connsiteY8" fmla="*/ 679186 h 679186"/>
                  <a:gd name="connsiteX9" fmla="*/ 913294 w 2191905"/>
                  <a:gd name="connsiteY9" fmla="*/ 679186 h 679186"/>
                  <a:gd name="connsiteX10" fmla="*/ 365318 w 2191905"/>
                  <a:gd name="connsiteY10" fmla="*/ 679186 h 679186"/>
                  <a:gd name="connsiteX11" fmla="*/ 365318 w 2191905"/>
                  <a:gd name="connsiteY11" fmla="*/ 679186 h 679186"/>
                  <a:gd name="connsiteX12" fmla="*/ 0 w 2191905"/>
                  <a:gd name="connsiteY12" fmla="*/ 679186 h 679186"/>
                  <a:gd name="connsiteX13" fmla="*/ 0 w 2191905"/>
                  <a:gd name="connsiteY13" fmla="*/ 565988 h 679186"/>
                  <a:gd name="connsiteX14" fmla="*/ -150847 w 2191905"/>
                  <a:gd name="connsiteY14" fmla="*/ 590301 h 679186"/>
                  <a:gd name="connsiteX15" fmla="*/ 0 w 2191905"/>
                  <a:gd name="connsiteY15" fmla="*/ 396192 h 679186"/>
                  <a:gd name="connsiteX16" fmla="*/ 0 w 2191905"/>
                  <a:gd name="connsiteY16" fmla="*/ 0 h 679186"/>
                  <a:gd name="connsiteX0" fmla="*/ 394687 w 2586592"/>
                  <a:gd name="connsiteY0" fmla="*/ 0 h 1085601"/>
                  <a:gd name="connsiteX1" fmla="*/ 760005 w 2586592"/>
                  <a:gd name="connsiteY1" fmla="*/ 0 h 1085601"/>
                  <a:gd name="connsiteX2" fmla="*/ 760005 w 2586592"/>
                  <a:gd name="connsiteY2" fmla="*/ 0 h 1085601"/>
                  <a:gd name="connsiteX3" fmla="*/ 1307981 w 2586592"/>
                  <a:gd name="connsiteY3" fmla="*/ 0 h 1085601"/>
                  <a:gd name="connsiteX4" fmla="*/ 2586592 w 2586592"/>
                  <a:gd name="connsiteY4" fmla="*/ 0 h 1085601"/>
                  <a:gd name="connsiteX5" fmla="*/ 2586592 w 2586592"/>
                  <a:gd name="connsiteY5" fmla="*/ 396192 h 1085601"/>
                  <a:gd name="connsiteX6" fmla="*/ 2586592 w 2586592"/>
                  <a:gd name="connsiteY6" fmla="*/ 396192 h 1085601"/>
                  <a:gd name="connsiteX7" fmla="*/ 2586592 w 2586592"/>
                  <a:gd name="connsiteY7" fmla="*/ 565988 h 1085601"/>
                  <a:gd name="connsiteX8" fmla="*/ 2586592 w 2586592"/>
                  <a:gd name="connsiteY8" fmla="*/ 679186 h 1085601"/>
                  <a:gd name="connsiteX9" fmla="*/ 1307981 w 2586592"/>
                  <a:gd name="connsiteY9" fmla="*/ 679186 h 1085601"/>
                  <a:gd name="connsiteX10" fmla="*/ 760005 w 2586592"/>
                  <a:gd name="connsiteY10" fmla="*/ 679186 h 1085601"/>
                  <a:gd name="connsiteX11" fmla="*/ 760005 w 2586592"/>
                  <a:gd name="connsiteY11" fmla="*/ 679186 h 1085601"/>
                  <a:gd name="connsiteX12" fmla="*/ 394687 w 2586592"/>
                  <a:gd name="connsiteY12" fmla="*/ 679186 h 1085601"/>
                  <a:gd name="connsiteX13" fmla="*/ 394687 w 2586592"/>
                  <a:gd name="connsiteY13" fmla="*/ 565988 h 1085601"/>
                  <a:gd name="connsiteX14" fmla="*/ 0 w 2586592"/>
                  <a:gd name="connsiteY14" fmla="*/ 1085601 h 1085601"/>
                  <a:gd name="connsiteX15" fmla="*/ 394687 w 2586592"/>
                  <a:gd name="connsiteY15" fmla="*/ 396192 h 1085601"/>
                  <a:gd name="connsiteX16" fmla="*/ 394687 w 2586592"/>
                  <a:gd name="connsiteY16" fmla="*/ 0 h 1085601"/>
                  <a:gd name="connsiteX0" fmla="*/ 239704 w 2431609"/>
                  <a:gd name="connsiteY0" fmla="*/ 0 h 679186"/>
                  <a:gd name="connsiteX1" fmla="*/ 605022 w 2431609"/>
                  <a:gd name="connsiteY1" fmla="*/ 0 h 679186"/>
                  <a:gd name="connsiteX2" fmla="*/ 605022 w 2431609"/>
                  <a:gd name="connsiteY2" fmla="*/ 0 h 679186"/>
                  <a:gd name="connsiteX3" fmla="*/ 1152998 w 2431609"/>
                  <a:gd name="connsiteY3" fmla="*/ 0 h 679186"/>
                  <a:gd name="connsiteX4" fmla="*/ 2431609 w 2431609"/>
                  <a:gd name="connsiteY4" fmla="*/ 0 h 679186"/>
                  <a:gd name="connsiteX5" fmla="*/ 2431609 w 2431609"/>
                  <a:gd name="connsiteY5" fmla="*/ 396192 h 679186"/>
                  <a:gd name="connsiteX6" fmla="*/ 2431609 w 2431609"/>
                  <a:gd name="connsiteY6" fmla="*/ 396192 h 679186"/>
                  <a:gd name="connsiteX7" fmla="*/ 2431609 w 2431609"/>
                  <a:gd name="connsiteY7" fmla="*/ 565988 h 679186"/>
                  <a:gd name="connsiteX8" fmla="*/ 2431609 w 2431609"/>
                  <a:gd name="connsiteY8" fmla="*/ 679186 h 679186"/>
                  <a:gd name="connsiteX9" fmla="*/ 1152998 w 2431609"/>
                  <a:gd name="connsiteY9" fmla="*/ 679186 h 679186"/>
                  <a:gd name="connsiteX10" fmla="*/ 605022 w 2431609"/>
                  <a:gd name="connsiteY10" fmla="*/ 679186 h 679186"/>
                  <a:gd name="connsiteX11" fmla="*/ 605022 w 2431609"/>
                  <a:gd name="connsiteY11" fmla="*/ 679186 h 679186"/>
                  <a:gd name="connsiteX12" fmla="*/ 239704 w 2431609"/>
                  <a:gd name="connsiteY12" fmla="*/ 679186 h 679186"/>
                  <a:gd name="connsiteX13" fmla="*/ 239704 w 2431609"/>
                  <a:gd name="connsiteY13" fmla="*/ 565988 h 679186"/>
                  <a:gd name="connsiteX14" fmla="*/ 0 w 2431609"/>
                  <a:gd name="connsiteY14" fmla="*/ 597405 h 679186"/>
                  <a:gd name="connsiteX15" fmla="*/ 239704 w 2431609"/>
                  <a:gd name="connsiteY15" fmla="*/ 396192 h 679186"/>
                  <a:gd name="connsiteX16" fmla="*/ 239704 w 2431609"/>
                  <a:gd name="connsiteY16" fmla="*/ 0 h 6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1609" h="679186">
                    <a:moveTo>
                      <a:pt x="239704" y="0"/>
                    </a:moveTo>
                    <a:lnTo>
                      <a:pt x="605022" y="0"/>
                    </a:lnTo>
                    <a:lnTo>
                      <a:pt x="605022" y="0"/>
                    </a:lnTo>
                    <a:lnTo>
                      <a:pt x="1152998" y="0"/>
                    </a:lnTo>
                    <a:lnTo>
                      <a:pt x="2431609" y="0"/>
                    </a:lnTo>
                    <a:lnTo>
                      <a:pt x="2431609" y="396192"/>
                    </a:lnTo>
                    <a:lnTo>
                      <a:pt x="2431609" y="396192"/>
                    </a:lnTo>
                    <a:lnTo>
                      <a:pt x="2431609" y="565988"/>
                    </a:lnTo>
                    <a:lnTo>
                      <a:pt x="2431609" y="679186"/>
                    </a:lnTo>
                    <a:lnTo>
                      <a:pt x="1152998" y="679186"/>
                    </a:lnTo>
                    <a:lnTo>
                      <a:pt x="605022" y="679186"/>
                    </a:lnTo>
                    <a:lnTo>
                      <a:pt x="605022" y="679186"/>
                    </a:lnTo>
                    <a:lnTo>
                      <a:pt x="239704" y="679186"/>
                    </a:lnTo>
                    <a:lnTo>
                      <a:pt x="239704" y="565988"/>
                    </a:lnTo>
                    <a:lnTo>
                      <a:pt x="0" y="597405"/>
                    </a:lnTo>
                    <a:lnTo>
                      <a:pt x="239704" y="396192"/>
                    </a:lnTo>
                    <a:lnTo>
                      <a:pt x="239704" y="0"/>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7" name="図 346">
                <a:extLst>
                  <a:ext uri="{FF2B5EF4-FFF2-40B4-BE49-F238E27FC236}">
                    <a16:creationId xmlns:a16="http://schemas.microsoft.com/office/drawing/2014/main" id="{926CDF65-27A4-4573-9924-8980EE0A4652}"/>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540544" y="1362890"/>
                <a:ext cx="2106155" cy="596589"/>
              </a:xfrm>
              <a:prstGeom prst="rect">
                <a:avLst/>
              </a:prstGeom>
              <a:ln w="3175">
                <a:solidFill>
                  <a:schemeClr val="tx1"/>
                </a:solidFill>
              </a:ln>
            </p:spPr>
          </p:pic>
        </p:grpSp>
        <p:grpSp>
          <p:nvGrpSpPr>
            <p:cNvPr id="10" name="グループ化 9">
              <a:extLst>
                <a:ext uri="{FF2B5EF4-FFF2-40B4-BE49-F238E27FC236}">
                  <a16:creationId xmlns:a16="http://schemas.microsoft.com/office/drawing/2014/main" id="{B7628A16-E9DE-4906-98C1-F18E3C6B4757}"/>
                </a:ext>
              </a:extLst>
            </p:cNvPr>
            <p:cNvGrpSpPr/>
            <p:nvPr/>
          </p:nvGrpSpPr>
          <p:grpSpPr>
            <a:xfrm>
              <a:off x="4383112" y="987108"/>
              <a:ext cx="1285485" cy="393602"/>
              <a:chOff x="4924511" y="595686"/>
              <a:chExt cx="1285485" cy="393602"/>
            </a:xfrm>
          </p:grpSpPr>
          <p:sp>
            <p:nvSpPr>
              <p:cNvPr id="191" name="四角形: 角を丸くする 190">
                <a:extLst>
                  <a:ext uri="{FF2B5EF4-FFF2-40B4-BE49-F238E27FC236}">
                    <a16:creationId xmlns:a16="http://schemas.microsoft.com/office/drawing/2014/main" id="{2C9331B1-83F8-4360-88BD-20F913D6BF29}"/>
                  </a:ext>
                </a:extLst>
              </p:cNvPr>
              <p:cNvSpPr/>
              <p:nvPr/>
            </p:nvSpPr>
            <p:spPr>
              <a:xfrm>
                <a:off x="4924511" y="737965"/>
                <a:ext cx="528746" cy="251323"/>
              </a:xfrm>
              <a:prstGeom prst="roundRect">
                <a:avLst>
                  <a:gd name="adj" fmla="val 32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8" name="グループ化 207">
                <a:extLst>
                  <a:ext uri="{FF2B5EF4-FFF2-40B4-BE49-F238E27FC236}">
                    <a16:creationId xmlns:a16="http://schemas.microsoft.com/office/drawing/2014/main" id="{DF5B3B88-020A-4C0E-8C72-E278EC8C544F}"/>
                  </a:ext>
                </a:extLst>
              </p:cNvPr>
              <p:cNvGrpSpPr/>
              <p:nvPr/>
            </p:nvGrpSpPr>
            <p:grpSpPr>
              <a:xfrm>
                <a:off x="5453257" y="595686"/>
                <a:ext cx="756739" cy="267941"/>
                <a:chOff x="5925528" y="1507525"/>
                <a:chExt cx="756739" cy="267941"/>
              </a:xfrm>
            </p:grpSpPr>
            <p:sp>
              <p:nvSpPr>
                <p:cNvPr id="192" name="角丸四角形 6">
                  <a:extLst>
                    <a:ext uri="{FF2B5EF4-FFF2-40B4-BE49-F238E27FC236}">
                      <a16:creationId xmlns:a16="http://schemas.microsoft.com/office/drawing/2014/main" id="{8DAEC483-4D93-4606-B014-FD07AFA5A225}"/>
                    </a:ext>
                  </a:extLst>
                </p:cNvPr>
                <p:cNvSpPr/>
                <p:nvPr/>
              </p:nvSpPr>
              <p:spPr>
                <a:xfrm>
                  <a:off x="6045455" y="1507525"/>
                  <a:ext cx="636812" cy="21057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cxnSp>
              <p:nvCxnSpPr>
                <p:cNvPr id="193" name="直線矢印コネクタ 192">
                  <a:extLst>
                    <a:ext uri="{FF2B5EF4-FFF2-40B4-BE49-F238E27FC236}">
                      <a16:creationId xmlns:a16="http://schemas.microsoft.com/office/drawing/2014/main" id="{71D8B6E4-B12F-47C0-BBEB-120EF68E427C}"/>
                    </a:ext>
                  </a:extLst>
                </p:cNvPr>
                <p:cNvCxnSpPr>
                  <a:cxnSpLocks/>
                  <a:stCxn id="192" idx="1"/>
                  <a:endCxn id="191" idx="3"/>
                </p:cNvCxnSpPr>
                <p:nvPr/>
              </p:nvCxnSpPr>
              <p:spPr>
                <a:xfrm flipH="1">
                  <a:off x="5925528" y="1612811"/>
                  <a:ext cx="119927" cy="162655"/>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grpSp>
      </p:grpSp>
      <p:pic>
        <p:nvPicPr>
          <p:cNvPr id="345" name="図 344">
            <a:extLst>
              <a:ext uri="{FF2B5EF4-FFF2-40B4-BE49-F238E27FC236}">
                <a16:creationId xmlns:a16="http://schemas.microsoft.com/office/drawing/2014/main" id="{712A11CC-A99A-4D91-B33D-353CABDCAA49}"/>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3841275" y="2074490"/>
            <a:ext cx="1385331" cy="694934"/>
          </a:xfrm>
          <a:prstGeom prst="rect">
            <a:avLst/>
          </a:prstGeom>
          <a:ln w="3175">
            <a:solidFill>
              <a:schemeClr val="tx1"/>
            </a:solidFill>
          </a:ln>
        </p:spPr>
      </p:pic>
      <p:sp>
        <p:nvSpPr>
          <p:cNvPr id="324" name="角丸四角形吹き出し 7">
            <a:extLst>
              <a:ext uri="{FF2B5EF4-FFF2-40B4-BE49-F238E27FC236}">
                <a16:creationId xmlns:a16="http://schemas.microsoft.com/office/drawing/2014/main" id="{8E5B1A50-9BA2-44BD-9611-D339CC248BD7}"/>
              </a:ext>
            </a:extLst>
          </p:cNvPr>
          <p:cNvSpPr/>
          <p:nvPr/>
        </p:nvSpPr>
        <p:spPr>
          <a:xfrm>
            <a:off x="5109974" y="2000496"/>
            <a:ext cx="1248942" cy="335845"/>
          </a:xfrm>
          <a:prstGeom prst="wedgeRoundRectCallout">
            <a:avLst>
              <a:gd name="adj1" fmla="val -94338"/>
              <a:gd name="adj2" fmla="val 11612"/>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36000" tIns="0" rIns="0" bIns="0" rtlCol="0" anchor="ctr"/>
          <a:lstStyle/>
          <a:p>
            <a:pPr algn="ctr">
              <a:lnSpc>
                <a:spcPts val="1600"/>
              </a:lnSpc>
            </a:pPr>
            <a:r>
              <a:rPr kumimoji="1" lang="ja-JP" altLang="en-US" sz="1100" dirty="0">
                <a:solidFill>
                  <a:schemeClr val="tx1"/>
                </a:solidFill>
                <a:latin typeface="+mj-lt"/>
              </a:rPr>
              <a:t>参加者全員に</a:t>
            </a:r>
            <a:r>
              <a:rPr lang="ja-JP" altLang="en-US" sz="1100" dirty="0">
                <a:solidFill>
                  <a:schemeClr val="tx1"/>
                </a:solidFill>
                <a:latin typeface="+mj-lt"/>
              </a:rPr>
              <a:t>送信</a:t>
            </a:r>
            <a:endParaRPr kumimoji="1" lang="en-US" altLang="ja-JP" sz="1100" dirty="0">
              <a:solidFill>
                <a:schemeClr val="tx1"/>
              </a:solidFill>
              <a:latin typeface="+mj-lt"/>
            </a:endParaRPr>
          </a:p>
        </p:txBody>
      </p:sp>
      <p:sp>
        <p:nvSpPr>
          <p:cNvPr id="325" name="角丸四角形吹き出し 7">
            <a:extLst>
              <a:ext uri="{FF2B5EF4-FFF2-40B4-BE49-F238E27FC236}">
                <a16:creationId xmlns:a16="http://schemas.microsoft.com/office/drawing/2014/main" id="{51BD1866-C84C-4137-AAD1-5F49EB0A9384}"/>
              </a:ext>
            </a:extLst>
          </p:cNvPr>
          <p:cNvSpPr/>
          <p:nvPr/>
        </p:nvSpPr>
        <p:spPr>
          <a:xfrm>
            <a:off x="4982146" y="2600706"/>
            <a:ext cx="1385331" cy="597035"/>
          </a:xfrm>
          <a:prstGeom prst="wedgeRoundRectCallout">
            <a:avLst>
              <a:gd name="adj1" fmla="val -65251"/>
              <a:gd name="adj2" fmla="val -53037"/>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36000" tIns="0" rIns="0" bIns="0" rtlCol="0" anchor="ctr"/>
          <a:lstStyle/>
          <a:p>
            <a:pPr algn="ctr">
              <a:lnSpc>
                <a:spcPts val="1400"/>
              </a:lnSpc>
            </a:pPr>
            <a:r>
              <a:rPr lang="ja-JP" altLang="en-US" sz="1100" dirty="0">
                <a:solidFill>
                  <a:schemeClr val="tx1"/>
                </a:solidFill>
                <a:latin typeface="+mj-lt"/>
              </a:rPr>
              <a:t>個人を選択すると、</a:t>
            </a:r>
            <a:endParaRPr lang="en-US" altLang="ja-JP" sz="1100" dirty="0">
              <a:solidFill>
                <a:schemeClr val="tx1"/>
              </a:solidFill>
              <a:latin typeface="+mj-lt"/>
            </a:endParaRPr>
          </a:p>
          <a:p>
            <a:pPr algn="ctr">
              <a:lnSpc>
                <a:spcPts val="1400"/>
              </a:lnSpc>
            </a:pPr>
            <a:r>
              <a:rPr lang="ja-JP" altLang="en-US" sz="1100" dirty="0">
                <a:solidFill>
                  <a:schemeClr val="tx1"/>
                </a:solidFill>
                <a:latin typeface="+mj-lt"/>
              </a:rPr>
              <a:t>その人にだけ送信</a:t>
            </a:r>
            <a:endParaRPr lang="en-US" altLang="ja-JP" sz="1100" dirty="0">
              <a:solidFill>
                <a:schemeClr val="tx1"/>
              </a:solidFill>
              <a:latin typeface="+mj-lt"/>
            </a:endParaRPr>
          </a:p>
          <a:p>
            <a:pPr algn="ctr">
              <a:lnSpc>
                <a:spcPts val="1400"/>
              </a:lnSpc>
            </a:pPr>
            <a:r>
              <a:rPr lang="en-US" altLang="ja-JP" sz="1100" dirty="0">
                <a:solidFill>
                  <a:schemeClr val="tx1"/>
                </a:solidFill>
                <a:latin typeface="+mj-lt"/>
              </a:rPr>
              <a:t>(</a:t>
            </a:r>
            <a:r>
              <a:rPr lang="ja-JP" altLang="en-US" sz="1100" dirty="0">
                <a:solidFill>
                  <a:schemeClr val="tx1"/>
                </a:solidFill>
                <a:latin typeface="+mj-lt"/>
              </a:rPr>
              <a:t>プライベートチャット</a:t>
            </a:r>
            <a:r>
              <a:rPr lang="en-US" altLang="ja-JP" sz="1100" dirty="0">
                <a:solidFill>
                  <a:schemeClr val="tx1"/>
                </a:solidFill>
                <a:latin typeface="+mj-lt"/>
              </a:rPr>
              <a:t>)</a:t>
            </a:r>
            <a:endParaRPr kumimoji="1" lang="en-US" altLang="ja-JP" sz="1100" dirty="0">
              <a:solidFill>
                <a:schemeClr val="tx1"/>
              </a:solidFill>
              <a:latin typeface="+mj-lt"/>
            </a:endParaRPr>
          </a:p>
        </p:txBody>
      </p:sp>
      <p:grpSp>
        <p:nvGrpSpPr>
          <p:cNvPr id="335" name="グループ化 334">
            <a:extLst>
              <a:ext uri="{FF2B5EF4-FFF2-40B4-BE49-F238E27FC236}">
                <a16:creationId xmlns:a16="http://schemas.microsoft.com/office/drawing/2014/main" id="{EF329636-8875-4D2A-A21E-9B2862407CCA}"/>
              </a:ext>
            </a:extLst>
          </p:cNvPr>
          <p:cNvGrpSpPr/>
          <p:nvPr/>
        </p:nvGrpSpPr>
        <p:grpSpPr>
          <a:xfrm>
            <a:off x="3674301" y="2550846"/>
            <a:ext cx="1773352" cy="1165121"/>
            <a:chOff x="5241156" y="-236685"/>
            <a:chExt cx="1773352" cy="1165121"/>
          </a:xfrm>
        </p:grpSpPr>
        <p:cxnSp>
          <p:nvCxnSpPr>
            <p:cNvPr id="341" name="直線矢印コネクタ 340">
              <a:extLst>
                <a:ext uri="{FF2B5EF4-FFF2-40B4-BE49-F238E27FC236}">
                  <a16:creationId xmlns:a16="http://schemas.microsoft.com/office/drawing/2014/main" id="{327435E3-F786-44BD-B7F8-8EF761E32212}"/>
                </a:ext>
              </a:extLst>
            </p:cNvPr>
            <p:cNvCxnSpPr>
              <a:cxnSpLocks/>
              <a:endCxn id="338" idx="1"/>
            </p:cNvCxnSpPr>
            <p:nvPr/>
          </p:nvCxnSpPr>
          <p:spPr>
            <a:xfrm flipH="1">
              <a:off x="5241156" y="-236685"/>
              <a:ext cx="337304" cy="939172"/>
            </a:xfrm>
            <a:prstGeom prst="straightConnector1">
              <a:avLst/>
            </a:prstGeom>
            <a:ln w="12700">
              <a:solidFill>
                <a:srgbClr val="FF3300"/>
              </a:solidFill>
              <a:prstDash val="sysDash"/>
              <a:headEnd type="oval"/>
              <a:tailEnd type="none" w="lg" len="lg"/>
            </a:ln>
          </p:spPr>
          <p:style>
            <a:lnRef idx="1">
              <a:schemeClr val="accent1"/>
            </a:lnRef>
            <a:fillRef idx="0">
              <a:schemeClr val="accent1"/>
            </a:fillRef>
            <a:effectRef idx="0">
              <a:schemeClr val="accent1"/>
            </a:effectRef>
            <a:fontRef idx="minor">
              <a:schemeClr val="tx1"/>
            </a:fontRef>
          </p:style>
        </p:cxnSp>
        <p:sp>
          <p:nvSpPr>
            <p:cNvPr id="338" name="角丸四角形 6">
              <a:extLst>
                <a:ext uri="{FF2B5EF4-FFF2-40B4-BE49-F238E27FC236}">
                  <a16:creationId xmlns:a16="http://schemas.microsoft.com/office/drawing/2014/main" id="{B8321DAA-8292-4A23-ABA7-0951D91F007A}"/>
                </a:ext>
              </a:extLst>
            </p:cNvPr>
            <p:cNvSpPr/>
            <p:nvPr/>
          </p:nvSpPr>
          <p:spPr>
            <a:xfrm>
              <a:off x="5241156" y="476538"/>
              <a:ext cx="1773352" cy="451898"/>
            </a:xfrm>
            <a:prstGeom prst="roundRect">
              <a:avLst>
                <a:gd name="adj" fmla="val 23157"/>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送信先を選んでクリック</a:t>
              </a:r>
              <a:endParaRPr kumimoji="1" lang="en-US" altLang="ja-JP" sz="1100" dirty="0">
                <a:solidFill>
                  <a:schemeClr val="tx1"/>
                </a:solidFill>
              </a:endParaRPr>
            </a:p>
            <a:p>
              <a:pPr algn="ctr"/>
              <a:r>
                <a:rPr lang="ja-JP" altLang="en-US" sz="1100" dirty="0">
                  <a:solidFill>
                    <a:schemeClr val="tx1"/>
                  </a:solidFill>
                </a:rPr>
                <a:t>名前の前に✔が付けば</a:t>
              </a:r>
              <a:r>
                <a:rPr lang="en-US" altLang="ja-JP" sz="1100" dirty="0">
                  <a:solidFill>
                    <a:schemeClr val="tx1"/>
                  </a:solidFill>
                </a:rPr>
                <a:t>OK</a:t>
              </a:r>
              <a:endParaRPr kumimoji="1" lang="ja-JP" altLang="en-US" sz="1100" dirty="0">
                <a:solidFill>
                  <a:schemeClr val="tx1"/>
                </a:solidFill>
              </a:endParaRPr>
            </a:p>
          </p:txBody>
        </p:sp>
      </p:grpSp>
      <p:cxnSp>
        <p:nvCxnSpPr>
          <p:cNvPr id="344" name="直線矢印コネクタ 343">
            <a:extLst>
              <a:ext uri="{FF2B5EF4-FFF2-40B4-BE49-F238E27FC236}">
                <a16:creationId xmlns:a16="http://schemas.microsoft.com/office/drawing/2014/main" id="{E00A2B48-D572-4C73-B71C-84AB8ADEC110}"/>
              </a:ext>
            </a:extLst>
          </p:cNvPr>
          <p:cNvCxnSpPr>
            <a:cxnSpLocks/>
            <a:stCxn id="191" idx="2"/>
            <a:endCxn id="345" idx="0"/>
          </p:cNvCxnSpPr>
          <p:nvPr/>
        </p:nvCxnSpPr>
        <p:spPr>
          <a:xfrm flipH="1">
            <a:off x="4533941" y="1506117"/>
            <a:ext cx="54073" cy="568373"/>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F2C3F9D8-4FCC-43EF-AF1F-28AA9D5A8BA3}"/>
              </a:ext>
            </a:extLst>
          </p:cNvPr>
          <p:cNvGrpSpPr/>
          <p:nvPr/>
        </p:nvGrpSpPr>
        <p:grpSpPr>
          <a:xfrm>
            <a:off x="6750180" y="1279904"/>
            <a:ext cx="2072151" cy="571763"/>
            <a:chOff x="3421864" y="2147154"/>
            <a:chExt cx="2072151" cy="571763"/>
          </a:xfrm>
        </p:grpSpPr>
        <p:pic>
          <p:nvPicPr>
            <p:cNvPr id="328" name="図 327">
              <a:extLst>
                <a:ext uri="{FF2B5EF4-FFF2-40B4-BE49-F238E27FC236}">
                  <a16:creationId xmlns:a16="http://schemas.microsoft.com/office/drawing/2014/main" id="{3B414B97-EAEB-4199-AAA5-85C88CB4998C}"/>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3421864" y="2147154"/>
              <a:ext cx="2072151" cy="571763"/>
            </a:xfrm>
            <a:prstGeom prst="rect">
              <a:avLst/>
            </a:prstGeom>
            <a:ln w="3175">
              <a:solidFill>
                <a:schemeClr val="tx1"/>
              </a:solidFill>
            </a:ln>
          </p:spPr>
        </p:pic>
        <p:sp>
          <p:nvSpPr>
            <p:cNvPr id="223" name="四角形: 角を丸くする 222">
              <a:extLst>
                <a:ext uri="{FF2B5EF4-FFF2-40B4-BE49-F238E27FC236}">
                  <a16:creationId xmlns:a16="http://schemas.microsoft.com/office/drawing/2014/main" id="{CC33A020-D705-4A81-9440-3873387340CB}"/>
                </a:ext>
              </a:extLst>
            </p:cNvPr>
            <p:cNvSpPr/>
            <p:nvPr/>
          </p:nvSpPr>
          <p:spPr>
            <a:xfrm flipH="1" flipV="1">
              <a:off x="3493274" y="2419209"/>
              <a:ext cx="1816053" cy="211115"/>
            </a:xfrm>
            <a:prstGeom prst="roundRect">
              <a:avLst>
                <a:gd name="adj" fmla="val 29558"/>
              </a:avLst>
            </a:prstGeom>
            <a:noFill/>
            <a:ln w="2222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3" name="グループ化 72">
            <a:extLst>
              <a:ext uri="{FF2B5EF4-FFF2-40B4-BE49-F238E27FC236}">
                <a16:creationId xmlns:a16="http://schemas.microsoft.com/office/drawing/2014/main" id="{95497C9E-0F56-4B1A-9B2E-9B44D9D057BD}"/>
              </a:ext>
            </a:extLst>
          </p:cNvPr>
          <p:cNvGrpSpPr/>
          <p:nvPr/>
        </p:nvGrpSpPr>
        <p:grpSpPr>
          <a:xfrm>
            <a:off x="3793540" y="3790950"/>
            <a:ext cx="2297364" cy="1094620"/>
            <a:chOff x="3570036" y="3469070"/>
            <a:chExt cx="2297364" cy="1094620"/>
          </a:xfrm>
        </p:grpSpPr>
        <p:sp>
          <p:nvSpPr>
            <p:cNvPr id="340" name="四角形: 角を丸くする 339">
              <a:extLst>
                <a:ext uri="{FF2B5EF4-FFF2-40B4-BE49-F238E27FC236}">
                  <a16:creationId xmlns:a16="http://schemas.microsoft.com/office/drawing/2014/main" id="{77B43E51-22E4-4BFA-9198-C8042D1C6709}"/>
                </a:ext>
              </a:extLst>
            </p:cNvPr>
            <p:cNvSpPr/>
            <p:nvPr/>
          </p:nvSpPr>
          <p:spPr>
            <a:xfrm>
              <a:off x="3570036" y="3469070"/>
              <a:ext cx="2297364" cy="1094620"/>
            </a:xfrm>
            <a:prstGeom prst="roundRect">
              <a:avLst>
                <a:gd name="adj" fmla="val 8598"/>
              </a:avLst>
            </a:prstGeom>
            <a:solidFill>
              <a:srgbClr val="DDFFFF"/>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200"/>
                </a:lnSpc>
              </a:pPr>
              <a:r>
                <a:rPr lang="ja-JP" altLang="en-US" sz="1100" dirty="0">
                  <a:solidFill>
                    <a:schemeClr val="tx1"/>
                  </a:solidFill>
                </a:rPr>
                <a:t>特定の個人とのチャットは、</a:t>
              </a:r>
              <a:endParaRPr lang="en-US" altLang="ja-JP" sz="1100" dirty="0">
                <a:solidFill>
                  <a:schemeClr val="tx1"/>
                </a:solidFill>
              </a:endParaRPr>
            </a:p>
            <a:p>
              <a:pPr>
                <a:lnSpc>
                  <a:spcPts val="1200"/>
                </a:lnSpc>
              </a:pPr>
              <a:r>
                <a:rPr lang="en-US" altLang="ja-JP" sz="1100" b="1" dirty="0">
                  <a:solidFill>
                    <a:srgbClr val="FF0000"/>
                  </a:solidFill>
                </a:rPr>
                <a:t>(</a:t>
              </a:r>
              <a:r>
                <a:rPr lang="ja-JP" altLang="en-US" sz="1100" b="1" dirty="0">
                  <a:solidFill>
                    <a:srgbClr val="FF0000"/>
                  </a:solidFill>
                </a:rPr>
                <a:t>プライベート</a:t>
              </a:r>
              <a:r>
                <a:rPr lang="en-US" altLang="ja-JP" sz="1100" b="1" dirty="0">
                  <a:solidFill>
                    <a:srgbClr val="FF0000"/>
                  </a:solidFill>
                </a:rPr>
                <a:t>)</a:t>
              </a:r>
              <a:r>
                <a:rPr lang="ja-JP" altLang="en-US" sz="1100" dirty="0">
                  <a:solidFill>
                    <a:schemeClr val="tx1"/>
                  </a:solidFill>
                </a:rPr>
                <a:t>と表示されます</a:t>
              </a:r>
            </a:p>
          </p:txBody>
        </p:sp>
        <p:grpSp>
          <p:nvGrpSpPr>
            <p:cNvPr id="72" name="グループ化 71">
              <a:extLst>
                <a:ext uri="{FF2B5EF4-FFF2-40B4-BE49-F238E27FC236}">
                  <a16:creationId xmlns:a16="http://schemas.microsoft.com/office/drawing/2014/main" id="{D6E37AA6-4055-4F68-AEB3-3E5C8D192926}"/>
                </a:ext>
              </a:extLst>
            </p:cNvPr>
            <p:cNvGrpSpPr/>
            <p:nvPr/>
          </p:nvGrpSpPr>
          <p:grpSpPr>
            <a:xfrm>
              <a:off x="3778906" y="3773560"/>
              <a:ext cx="1967484" cy="723482"/>
              <a:chOff x="3778906" y="3773560"/>
              <a:chExt cx="1967484" cy="723482"/>
            </a:xfrm>
          </p:grpSpPr>
          <p:grpSp>
            <p:nvGrpSpPr>
              <p:cNvPr id="64" name="グループ化 63">
                <a:extLst>
                  <a:ext uri="{FF2B5EF4-FFF2-40B4-BE49-F238E27FC236}">
                    <a16:creationId xmlns:a16="http://schemas.microsoft.com/office/drawing/2014/main" id="{8C1BCE03-AAC7-4812-A985-7EACB82B34DB}"/>
                  </a:ext>
                </a:extLst>
              </p:cNvPr>
              <p:cNvGrpSpPr/>
              <p:nvPr/>
            </p:nvGrpSpPr>
            <p:grpSpPr>
              <a:xfrm>
                <a:off x="3778906" y="3926998"/>
                <a:ext cx="1967484" cy="570044"/>
                <a:chOff x="3728971" y="3820645"/>
                <a:chExt cx="1967484" cy="570044"/>
              </a:xfrm>
            </p:grpSpPr>
            <p:pic>
              <p:nvPicPr>
                <p:cNvPr id="327" name="図 326">
                  <a:extLst>
                    <a:ext uri="{FF2B5EF4-FFF2-40B4-BE49-F238E27FC236}">
                      <a16:creationId xmlns:a16="http://schemas.microsoft.com/office/drawing/2014/main" id="{CBB306F7-FAFA-453B-9EEA-F140BD3DEF1E}"/>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3728971" y="3820645"/>
                  <a:ext cx="1967484" cy="570044"/>
                </a:xfrm>
                <a:prstGeom prst="rect">
                  <a:avLst/>
                </a:prstGeom>
                <a:ln w="3175">
                  <a:solidFill>
                    <a:schemeClr val="tx1"/>
                  </a:solidFill>
                </a:ln>
              </p:spPr>
            </p:pic>
            <p:sp>
              <p:nvSpPr>
                <p:cNvPr id="350" name="四角形: 角を丸くする 349">
                  <a:extLst>
                    <a:ext uri="{FF2B5EF4-FFF2-40B4-BE49-F238E27FC236}">
                      <a16:creationId xmlns:a16="http://schemas.microsoft.com/office/drawing/2014/main" id="{74E5894D-E761-4C7B-B603-90F03C724277}"/>
                    </a:ext>
                  </a:extLst>
                </p:cNvPr>
                <p:cNvSpPr/>
                <p:nvPr/>
              </p:nvSpPr>
              <p:spPr>
                <a:xfrm rot="10800000" flipH="1" flipV="1">
                  <a:off x="4833286" y="3879033"/>
                  <a:ext cx="709348" cy="201609"/>
                </a:xfrm>
                <a:prstGeom prst="roundRect">
                  <a:avLst>
                    <a:gd name="adj" fmla="val 12776"/>
                  </a:avLst>
                </a:prstGeom>
                <a:no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348" name="直線矢印コネクタ 347">
                <a:extLst>
                  <a:ext uri="{FF2B5EF4-FFF2-40B4-BE49-F238E27FC236}">
                    <a16:creationId xmlns:a16="http://schemas.microsoft.com/office/drawing/2014/main" id="{033B376F-838C-4722-92EC-4DC83B877A05}"/>
                  </a:ext>
                </a:extLst>
              </p:cNvPr>
              <p:cNvCxnSpPr>
                <a:cxnSpLocks/>
              </p:cNvCxnSpPr>
              <p:nvPr/>
            </p:nvCxnSpPr>
            <p:spPr>
              <a:xfrm flipH="1">
                <a:off x="5546935" y="3773560"/>
                <a:ext cx="131646" cy="208483"/>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86" name="グループ化 85">
            <a:extLst>
              <a:ext uri="{FF2B5EF4-FFF2-40B4-BE49-F238E27FC236}">
                <a16:creationId xmlns:a16="http://schemas.microsoft.com/office/drawing/2014/main" id="{7E688EE7-58EE-4067-B076-1A09D38F1AB4}"/>
              </a:ext>
            </a:extLst>
          </p:cNvPr>
          <p:cNvGrpSpPr/>
          <p:nvPr/>
        </p:nvGrpSpPr>
        <p:grpSpPr>
          <a:xfrm>
            <a:off x="6852328" y="1763074"/>
            <a:ext cx="1692790" cy="1638317"/>
            <a:chOff x="6813156" y="1163738"/>
            <a:chExt cx="1692790" cy="1464461"/>
          </a:xfrm>
        </p:grpSpPr>
        <p:sp>
          <p:nvSpPr>
            <p:cNvPr id="362" name="角丸四角形 6">
              <a:extLst>
                <a:ext uri="{FF2B5EF4-FFF2-40B4-BE49-F238E27FC236}">
                  <a16:creationId xmlns:a16="http://schemas.microsoft.com/office/drawing/2014/main" id="{C29A0447-5C1A-46A7-BA4B-DDD321F413F5}"/>
                </a:ext>
              </a:extLst>
            </p:cNvPr>
            <p:cNvSpPr/>
            <p:nvPr/>
          </p:nvSpPr>
          <p:spPr>
            <a:xfrm>
              <a:off x="6813156" y="2107258"/>
              <a:ext cx="1692790" cy="520941"/>
            </a:xfrm>
            <a:prstGeom prst="roundRect">
              <a:avLst>
                <a:gd name="adj" fmla="val 17656"/>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b="1" u="sng" dirty="0">
                  <a:solidFill>
                    <a:schemeClr val="tx1"/>
                  </a:solidFill>
                </a:rPr>
                <a:t>エンターキーを押して送信</a:t>
              </a:r>
              <a:endParaRPr lang="en-US" altLang="ja-JP" sz="1050" b="1" u="sng" dirty="0">
                <a:solidFill>
                  <a:schemeClr val="tx1"/>
                </a:solidFill>
              </a:endParaRPr>
            </a:p>
            <a:p>
              <a:pPr algn="ctr"/>
              <a:r>
                <a:rPr kumimoji="1" lang="en-US" altLang="ja-JP" sz="1050" dirty="0">
                  <a:solidFill>
                    <a:schemeClr val="tx1"/>
                  </a:solidFill>
                </a:rPr>
                <a:t>※</a:t>
              </a:r>
              <a:r>
                <a:rPr kumimoji="1" lang="ja-JP" altLang="en-US" sz="1050" dirty="0">
                  <a:solidFill>
                    <a:schemeClr val="tx1"/>
                  </a:solidFill>
                </a:rPr>
                <a:t>エンターキーを押さないと、</a:t>
              </a:r>
              <a:endParaRPr kumimoji="1" lang="en-US" altLang="ja-JP" sz="1050" dirty="0">
                <a:solidFill>
                  <a:schemeClr val="tx1"/>
                </a:solidFill>
              </a:endParaRPr>
            </a:p>
            <a:p>
              <a:pPr algn="ctr"/>
              <a:r>
                <a:rPr lang="ja-JP" altLang="en-US" sz="1050" dirty="0">
                  <a:solidFill>
                    <a:schemeClr val="tx1"/>
                  </a:solidFill>
                </a:rPr>
                <a:t>送信されません。</a:t>
              </a:r>
              <a:endParaRPr kumimoji="1" lang="ja-JP" altLang="en-US" sz="1050" dirty="0">
                <a:solidFill>
                  <a:schemeClr val="tx1"/>
                </a:solidFill>
              </a:endParaRPr>
            </a:p>
          </p:txBody>
        </p:sp>
        <p:grpSp>
          <p:nvGrpSpPr>
            <p:cNvPr id="254" name="グループ化 253">
              <a:extLst>
                <a:ext uri="{FF2B5EF4-FFF2-40B4-BE49-F238E27FC236}">
                  <a16:creationId xmlns:a16="http://schemas.microsoft.com/office/drawing/2014/main" id="{D650D889-FA98-4947-895A-FC627E03AAF2}"/>
                </a:ext>
              </a:extLst>
            </p:cNvPr>
            <p:cNvGrpSpPr/>
            <p:nvPr/>
          </p:nvGrpSpPr>
          <p:grpSpPr>
            <a:xfrm>
              <a:off x="6960365" y="1163738"/>
              <a:ext cx="1283709" cy="707611"/>
              <a:chOff x="4891408" y="2327187"/>
              <a:chExt cx="1283709" cy="707611"/>
            </a:xfrm>
          </p:grpSpPr>
          <p:sp>
            <p:nvSpPr>
              <p:cNvPr id="225" name="角丸四角形 6">
                <a:extLst>
                  <a:ext uri="{FF2B5EF4-FFF2-40B4-BE49-F238E27FC236}">
                    <a16:creationId xmlns:a16="http://schemas.microsoft.com/office/drawing/2014/main" id="{7BFD4317-749E-49D2-9429-1570DBF497EE}"/>
                  </a:ext>
                </a:extLst>
              </p:cNvPr>
              <p:cNvSpPr/>
              <p:nvPr/>
            </p:nvSpPr>
            <p:spPr>
              <a:xfrm>
                <a:off x="4891408" y="2765705"/>
                <a:ext cx="1283709" cy="269093"/>
              </a:xfrm>
              <a:prstGeom prst="roundRect">
                <a:avLst>
                  <a:gd name="adj" fmla="val 26964"/>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メッセージを入力する</a:t>
                </a:r>
                <a:endParaRPr kumimoji="1" lang="ja-JP" altLang="en-US" sz="1050" dirty="0">
                  <a:solidFill>
                    <a:schemeClr val="tx1"/>
                  </a:solidFill>
                </a:endParaRPr>
              </a:p>
            </p:txBody>
          </p:sp>
          <p:cxnSp>
            <p:nvCxnSpPr>
              <p:cNvPr id="337" name="直線矢印コネクタ 336">
                <a:extLst>
                  <a:ext uri="{FF2B5EF4-FFF2-40B4-BE49-F238E27FC236}">
                    <a16:creationId xmlns:a16="http://schemas.microsoft.com/office/drawing/2014/main" id="{11752F2B-BD0D-4853-B647-6DCFDB868239}"/>
                  </a:ext>
                </a:extLst>
              </p:cNvPr>
              <p:cNvCxnSpPr>
                <a:cxnSpLocks/>
                <a:stCxn id="223" idx="0"/>
                <a:endCxn id="225" idx="0"/>
              </p:cNvCxnSpPr>
              <p:nvPr/>
            </p:nvCxnSpPr>
            <p:spPr>
              <a:xfrm flipH="1">
                <a:off x="5533263" y="2327187"/>
                <a:ext cx="88224" cy="438517"/>
              </a:xfrm>
              <a:prstGeom prst="straightConnector1">
                <a:avLst/>
              </a:prstGeom>
              <a:ln w="12700">
                <a:solidFill>
                  <a:srgbClr val="FF3300"/>
                </a:solidFill>
                <a:prstDash val="sysDash"/>
                <a:headEnd type="none"/>
                <a:tailEnd type="none" w="lg" len="lg"/>
              </a:ln>
            </p:spPr>
            <p:style>
              <a:lnRef idx="1">
                <a:schemeClr val="accent1"/>
              </a:lnRef>
              <a:fillRef idx="0">
                <a:schemeClr val="accent1"/>
              </a:fillRef>
              <a:effectRef idx="0">
                <a:schemeClr val="accent1"/>
              </a:effectRef>
              <a:fontRef idx="minor">
                <a:schemeClr val="tx1"/>
              </a:fontRef>
            </p:style>
          </p:cxnSp>
        </p:grpSp>
        <p:cxnSp>
          <p:nvCxnSpPr>
            <p:cNvPr id="339" name="直線矢印コネクタ 338">
              <a:extLst>
                <a:ext uri="{FF2B5EF4-FFF2-40B4-BE49-F238E27FC236}">
                  <a16:creationId xmlns:a16="http://schemas.microsoft.com/office/drawing/2014/main" id="{363A9089-59A5-4B3C-A162-B1B320434353}"/>
                </a:ext>
              </a:extLst>
            </p:cNvPr>
            <p:cNvCxnSpPr>
              <a:cxnSpLocks/>
              <a:stCxn id="225" idx="2"/>
              <a:endCxn id="362" idx="0"/>
            </p:cNvCxnSpPr>
            <p:nvPr/>
          </p:nvCxnSpPr>
          <p:spPr>
            <a:xfrm>
              <a:off x="7602220" y="1871349"/>
              <a:ext cx="57331" cy="235909"/>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202" name="四角形: 角を丸くする 201">
            <a:extLst>
              <a:ext uri="{FF2B5EF4-FFF2-40B4-BE49-F238E27FC236}">
                <a16:creationId xmlns:a16="http://schemas.microsoft.com/office/drawing/2014/main" id="{C9FDDA30-51B7-418F-AFDD-FFEA4687FB45}"/>
              </a:ext>
            </a:extLst>
          </p:cNvPr>
          <p:cNvSpPr/>
          <p:nvPr/>
        </p:nvSpPr>
        <p:spPr>
          <a:xfrm>
            <a:off x="6731059" y="3910173"/>
            <a:ext cx="2117022" cy="853789"/>
          </a:xfrm>
          <a:prstGeom prst="roundRect">
            <a:avLst>
              <a:gd name="adj" fmla="val 11697"/>
            </a:avLst>
          </a:prstGeom>
          <a:solidFill>
            <a:srgbClr val="FFFF66"/>
          </a:solid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t" anchorCtr="0"/>
          <a:lstStyle/>
          <a:p>
            <a:pPr algn="ctr"/>
            <a:r>
              <a:rPr lang="ja-JP" altLang="en-US" sz="1100" dirty="0">
                <a:solidFill>
                  <a:srgbClr val="FF3300"/>
                </a:solidFill>
                <a:latin typeface="+mn-ea"/>
              </a:rPr>
              <a:t>！注意！</a:t>
            </a:r>
            <a:endParaRPr lang="en-US" altLang="ja-JP" sz="1100" dirty="0">
              <a:solidFill>
                <a:srgbClr val="FF3300"/>
              </a:solidFill>
              <a:latin typeface="+mn-ea"/>
            </a:endParaRPr>
          </a:p>
          <a:p>
            <a:pPr algn="ctr"/>
            <a:r>
              <a:rPr lang="ja-JP" altLang="en-US" sz="1100" dirty="0">
                <a:solidFill>
                  <a:srgbClr val="FF3300"/>
                </a:solidFill>
                <a:latin typeface="+mn-ea"/>
              </a:rPr>
              <a:t>送信したメッセージは取り消せません</a:t>
            </a:r>
            <a:endParaRPr lang="en-US" altLang="ja-JP" sz="1100" dirty="0">
              <a:solidFill>
                <a:srgbClr val="FF3300"/>
              </a:solidFill>
              <a:latin typeface="+mn-ea"/>
            </a:endParaRPr>
          </a:p>
          <a:p>
            <a:pPr algn="ctr"/>
            <a:r>
              <a:rPr lang="ja-JP" altLang="en-US" sz="1100" dirty="0">
                <a:solidFill>
                  <a:srgbClr val="FF3300"/>
                </a:solidFill>
                <a:latin typeface="+mn-ea"/>
              </a:rPr>
              <a:t>送信先・送信内容にご注意ください</a:t>
            </a:r>
            <a:endParaRPr lang="en-US" altLang="ja-JP" sz="1100" dirty="0">
              <a:solidFill>
                <a:srgbClr val="FF3300"/>
              </a:solidFill>
              <a:latin typeface="+mn-ea"/>
            </a:endParaRPr>
          </a:p>
        </p:txBody>
      </p:sp>
      <p:sp>
        <p:nvSpPr>
          <p:cNvPr id="332" name="スライド番号プレースホルダー 7">
            <a:extLst>
              <a:ext uri="{FF2B5EF4-FFF2-40B4-BE49-F238E27FC236}">
                <a16:creationId xmlns:a16="http://schemas.microsoft.com/office/drawing/2014/main" id="{67500347-B3B7-4B91-8BA7-F3228F65851D}"/>
              </a:ext>
            </a:extLst>
          </p:cNvPr>
          <p:cNvSpPr>
            <a:spLocks noGrp="1"/>
          </p:cNvSpPr>
          <p:nvPr>
            <p:ph type="sldNum" sz="quarter" idx="7"/>
          </p:nvPr>
        </p:nvSpPr>
        <p:spPr>
          <a:xfrm>
            <a:off x="8839200" y="4912042"/>
            <a:ext cx="234950" cy="179344"/>
          </a:xfrm>
        </p:spPr>
        <p:txBody>
          <a:bodyPr/>
          <a:lstStyle/>
          <a:p>
            <a:pPr marL="25400">
              <a:lnSpc>
                <a:spcPts val="1535"/>
              </a:lnSpc>
            </a:pPr>
            <a:fld id="{81D60167-4931-47E6-BA6A-407CBD079E47}" type="slidenum">
              <a:rPr lang="en-US" altLang="ja-JP" spc="-5" smtClean="0"/>
              <a:t>17</a:t>
            </a:fld>
            <a:endParaRPr lang="en-US" altLang="ja-JP" spc="-5" dirty="0"/>
          </a:p>
        </p:txBody>
      </p:sp>
      <p:sp>
        <p:nvSpPr>
          <p:cNvPr id="3" name="フッター プレースホルダー 2">
            <a:extLst>
              <a:ext uri="{FF2B5EF4-FFF2-40B4-BE49-F238E27FC236}">
                <a16:creationId xmlns:a16="http://schemas.microsoft.com/office/drawing/2014/main" id="{728DA58E-FF16-47FE-97C1-98753D8CD6A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56" name="四角形: 角を丸くする 55">
            <a:extLst>
              <a:ext uri="{FF2B5EF4-FFF2-40B4-BE49-F238E27FC236}">
                <a16:creationId xmlns:a16="http://schemas.microsoft.com/office/drawing/2014/main" id="{A6F6F094-895D-45E2-9685-BE43618FA007}"/>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57" name="四角形: 角を丸くする 56">
            <a:extLst>
              <a:ext uri="{FF2B5EF4-FFF2-40B4-BE49-F238E27FC236}">
                <a16:creationId xmlns:a16="http://schemas.microsoft.com/office/drawing/2014/main" id="{8051F5AC-29EE-414F-A939-AAF29D009689}"/>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2094135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84010" y="708666"/>
            <a:ext cx="3547773" cy="4288953"/>
          </a:xfrm>
          <a:prstGeom prst="roundRect">
            <a:avLst>
              <a:gd name="adj" fmla="val 369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ブレイクアウトルームへ移動する</a:t>
            </a:r>
          </a:p>
        </p:txBody>
      </p:sp>
      <p:sp>
        <p:nvSpPr>
          <p:cNvPr id="52" name="正方形/長方形 51">
            <a:extLst>
              <a:ext uri="{FF2B5EF4-FFF2-40B4-BE49-F238E27FC236}">
                <a16:creationId xmlns:a16="http://schemas.microsoft.com/office/drawing/2014/main" id="{C5EB3E1A-8822-4482-A3AE-37EA7443D72D}"/>
              </a:ext>
            </a:extLst>
          </p:cNvPr>
          <p:cNvSpPr/>
          <p:nvPr/>
        </p:nvSpPr>
        <p:spPr>
          <a:xfrm>
            <a:off x="493668" y="1032702"/>
            <a:ext cx="3657600" cy="548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400"/>
              </a:lnSpc>
            </a:pPr>
            <a:r>
              <a:rPr lang="ja-JP" altLang="en-US" sz="1200" spc="-5" dirty="0">
                <a:solidFill>
                  <a:schemeClr val="tx1"/>
                </a:solidFill>
                <a:latin typeface="+mj-ea"/>
              </a:rPr>
              <a:t>移動を促すメッセージが表示されたら、</a:t>
            </a:r>
            <a:endParaRPr lang="en-US" altLang="ja-JP" sz="1200" spc="-5" dirty="0">
              <a:solidFill>
                <a:schemeClr val="tx1"/>
              </a:solidFill>
              <a:latin typeface="+mj-ea"/>
            </a:endParaRPr>
          </a:p>
          <a:p>
            <a:pPr>
              <a:lnSpc>
                <a:spcPts val="1400"/>
              </a:lnSpc>
            </a:pPr>
            <a:r>
              <a:rPr lang="ja-JP" altLang="en-US" sz="1200" b="1" spc="-5" dirty="0">
                <a:solidFill>
                  <a:srgbClr val="0E71EB"/>
                </a:solidFill>
                <a:latin typeface="+mj-ea"/>
              </a:rPr>
              <a:t>「参加」</a:t>
            </a:r>
            <a:r>
              <a:rPr lang="ja-JP" altLang="en-US" sz="1200" spc="-5" dirty="0">
                <a:solidFill>
                  <a:schemeClr val="tx1"/>
                </a:solidFill>
                <a:latin typeface="+mj-ea"/>
              </a:rPr>
              <a:t>をクリック、ブレイクアウトルームへ移動する。</a:t>
            </a:r>
            <a:endParaRPr lang="en-US" altLang="ja-JP" sz="1200" spc="-5" dirty="0">
              <a:solidFill>
                <a:schemeClr val="tx1"/>
              </a:solidFill>
              <a:latin typeface="+mj-ea"/>
            </a:endParaRPr>
          </a:p>
          <a:p>
            <a:pPr>
              <a:lnSpc>
                <a:spcPts val="1400"/>
              </a:lnSpc>
            </a:pPr>
            <a:r>
              <a:rPr lang="en-US" altLang="ja-JP" sz="1100" spc="-5" dirty="0">
                <a:solidFill>
                  <a:srgbClr val="FF0000"/>
                </a:solidFill>
                <a:latin typeface="+mj-ea"/>
              </a:rPr>
              <a:t>※</a:t>
            </a:r>
            <a:r>
              <a:rPr lang="ja-JP" altLang="en-US" sz="1100" spc="-5" dirty="0">
                <a:solidFill>
                  <a:srgbClr val="FF0000"/>
                </a:solidFill>
                <a:latin typeface="+mj-ea"/>
              </a:rPr>
              <a:t>強制的にホストが移動を促す場合は下記表示は出ず、</a:t>
            </a:r>
            <a:endParaRPr lang="en-US" altLang="ja-JP" sz="1100" spc="-5" dirty="0">
              <a:solidFill>
                <a:srgbClr val="FF0000"/>
              </a:solidFill>
              <a:latin typeface="+mj-ea"/>
            </a:endParaRPr>
          </a:p>
          <a:p>
            <a:pPr>
              <a:lnSpc>
                <a:spcPts val="1400"/>
              </a:lnSpc>
            </a:pPr>
            <a:r>
              <a:rPr lang="ja-JP" altLang="en-US" sz="1100" spc="-5" dirty="0">
                <a:solidFill>
                  <a:srgbClr val="FF0000"/>
                </a:solidFill>
                <a:latin typeface="+mj-ea"/>
              </a:rPr>
              <a:t>　自動でブレイクアウトルームへ移動します。</a:t>
            </a:r>
            <a:endParaRPr lang="en-US" altLang="ja-JP" sz="1100" spc="-5" dirty="0">
              <a:solidFill>
                <a:srgbClr val="FF0000"/>
              </a:solidFill>
              <a:latin typeface="+mj-ea"/>
            </a:endParaRPr>
          </a:p>
        </p:txBody>
      </p:sp>
      <p:sp>
        <p:nvSpPr>
          <p:cNvPr id="107" name="四角形: 角を丸くする 106">
            <a:extLst>
              <a:ext uri="{FF2B5EF4-FFF2-40B4-BE49-F238E27FC236}">
                <a16:creationId xmlns:a16="http://schemas.microsoft.com/office/drawing/2014/main" id="{17BFCC3D-7396-46BD-990B-3A9F3D133C66}"/>
              </a:ext>
            </a:extLst>
          </p:cNvPr>
          <p:cNvSpPr/>
          <p:nvPr/>
        </p:nvSpPr>
        <p:spPr>
          <a:xfrm>
            <a:off x="4038600" y="2386242"/>
            <a:ext cx="2591181" cy="2611377"/>
          </a:xfrm>
          <a:prstGeom prst="roundRect">
            <a:avLst>
              <a:gd name="adj" fmla="val 4854"/>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endParaRPr lang="ja-JP" altLang="en-US" sz="1400" b="1" dirty="0">
              <a:solidFill>
                <a:schemeClr val="tx1"/>
              </a:solidFill>
            </a:endParaRPr>
          </a:p>
        </p:txBody>
      </p:sp>
      <p:sp>
        <p:nvSpPr>
          <p:cNvPr id="2" name="object 2"/>
          <p:cNvSpPr txBox="1"/>
          <p:nvPr/>
        </p:nvSpPr>
        <p:spPr>
          <a:xfrm>
            <a:off x="324000" y="252000"/>
            <a:ext cx="4439730" cy="423193"/>
          </a:xfrm>
          <a:prstGeom prst="rect">
            <a:avLst/>
          </a:prstGeom>
        </p:spPr>
        <p:txBody>
          <a:bodyPr vert="horz" wrap="square" lIns="0" tIns="0" rIns="0" bIns="0" rtlCol="0">
            <a:spAutoFit/>
          </a:bodyPr>
          <a:lstStyle/>
          <a:p>
            <a:pPr marL="12700">
              <a:lnSpc>
                <a:spcPts val="3295"/>
              </a:lnSpc>
            </a:pPr>
            <a:r>
              <a:rPr lang="ja-JP" altLang="en-US" sz="2800" b="1" spc="-5" dirty="0"/>
              <a:t>⑥ ブレイクアウトルームについて</a:t>
            </a:r>
            <a:endParaRPr lang="ja-JP" altLang="en-US" sz="2800" spc="-5" dirty="0">
              <a:solidFill>
                <a:srgbClr val="0000FF"/>
              </a:solidFill>
            </a:endParaRPr>
          </a:p>
        </p:txBody>
      </p:sp>
      <p:sp>
        <p:nvSpPr>
          <p:cNvPr id="43" name="四角形: 角を丸くする 42">
            <a:extLst>
              <a:ext uri="{FF2B5EF4-FFF2-40B4-BE49-F238E27FC236}">
                <a16:creationId xmlns:a16="http://schemas.microsoft.com/office/drawing/2014/main" id="{C6D4A1DE-9FF1-486D-8F6C-3F3AD1BC9CED}"/>
              </a:ext>
            </a:extLst>
          </p:cNvPr>
          <p:cNvSpPr/>
          <p:nvPr/>
        </p:nvSpPr>
        <p:spPr>
          <a:xfrm>
            <a:off x="4724402" y="218527"/>
            <a:ext cx="4290337" cy="2082868"/>
          </a:xfrm>
          <a:prstGeom prst="roundRect">
            <a:avLst>
              <a:gd name="adj" fmla="val 4270"/>
            </a:avLst>
          </a:prstGeom>
          <a:solidFill>
            <a:srgbClr val="DDFFFF"/>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nchorCtr="0"/>
          <a:lstStyle/>
          <a:p>
            <a:pPr>
              <a:lnSpc>
                <a:spcPts val="1500"/>
              </a:lnSpc>
            </a:pPr>
            <a:r>
              <a:rPr lang="ja-JP" altLang="en-US" sz="1200" b="1" dirty="0">
                <a:solidFill>
                  <a:srgbClr val="0070C0"/>
                </a:solidFill>
              </a:rPr>
              <a:t>「ブレイクアウトルーム」とは？</a:t>
            </a:r>
            <a:endParaRPr lang="en-US" altLang="ja-JP" sz="1200" b="1" dirty="0">
              <a:solidFill>
                <a:srgbClr val="0070C0"/>
              </a:solidFill>
            </a:endParaRPr>
          </a:p>
          <a:p>
            <a:pPr>
              <a:lnSpc>
                <a:spcPts val="1500"/>
              </a:lnSpc>
            </a:pPr>
            <a:r>
              <a:rPr lang="ja-JP" altLang="en-US" sz="1100" dirty="0">
                <a:solidFill>
                  <a:schemeClr val="tx1"/>
                </a:solidFill>
              </a:rPr>
              <a:t>　</a:t>
            </a:r>
            <a:r>
              <a:rPr lang="ja-JP" altLang="en-US" sz="1200" dirty="0">
                <a:solidFill>
                  <a:schemeClr val="tx1"/>
                </a:solidFill>
              </a:rPr>
              <a:t>ウェブ会議の参加者を、小さなグループに分ける機能です。</a:t>
            </a:r>
            <a:endParaRPr lang="en-US" altLang="ja-JP" sz="1200" dirty="0">
              <a:solidFill>
                <a:schemeClr val="tx1"/>
              </a:solidFill>
            </a:endParaRPr>
          </a:p>
          <a:p>
            <a:pPr>
              <a:lnSpc>
                <a:spcPts val="1500"/>
              </a:lnSpc>
            </a:pPr>
            <a:r>
              <a:rPr lang="ja-JP" altLang="en-US" sz="1200" dirty="0">
                <a:solidFill>
                  <a:schemeClr val="tx1"/>
                </a:solidFill>
              </a:rPr>
              <a:t>　個別ヒアリングで使用します。</a:t>
            </a:r>
            <a:endParaRPr lang="en-US" altLang="ja-JP" sz="1200" dirty="0">
              <a:solidFill>
                <a:schemeClr val="tx1"/>
              </a:solidFill>
            </a:endParaRPr>
          </a:p>
        </p:txBody>
      </p:sp>
      <p:sp>
        <p:nvSpPr>
          <p:cNvPr id="44" name="正方形/長方形 43">
            <a:extLst>
              <a:ext uri="{FF2B5EF4-FFF2-40B4-BE49-F238E27FC236}">
                <a16:creationId xmlns:a16="http://schemas.microsoft.com/office/drawing/2014/main" id="{C65089E9-F0E6-419A-849A-82616C3DDD59}"/>
              </a:ext>
            </a:extLst>
          </p:cNvPr>
          <p:cNvSpPr/>
          <p:nvPr/>
        </p:nvSpPr>
        <p:spPr>
          <a:xfrm>
            <a:off x="4114801" y="2477603"/>
            <a:ext cx="2516350" cy="64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200" b="1" dirty="0">
                <a:solidFill>
                  <a:schemeClr val="tx1"/>
                </a:solidFill>
              </a:rPr>
              <a:t>■ブレイクアウトルーム内で困ったら</a:t>
            </a:r>
          </a:p>
          <a:p>
            <a:pPr>
              <a:lnSpc>
                <a:spcPts val="1700"/>
              </a:lnSpc>
            </a:pPr>
            <a:r>
              <a:rPr lang="ja-JP" altLang="en-US" sz="1200" spc="-5" dirty="0">
                <a:solidFill>
                  <a:schemeClr val="tx1"/>
                </a:solidFill>
                <a:latin typeface="+mj-ea"/>
              </a:rPr>
              <a:t>  画面下の</a:t>
            </a:r>
            <a:r>
              <a:rPr lang="ja-JP" altLang="en-US" sz="1200" b="1" spc="-5" dirty="0">
                <a:solidFill>
                  <a:srgbClr val="0E71EB"/>
                </a:solidFill>
                <a:latin typeface="+mj-ea"/>
              </a:rPr>
              <a:t>「ヘルプを求める」</a:t>
            </a:r>
            <a:r>
              <a:rPr lang="ja-JP" altLang="en-US" sz="1200" spc="-5" dirty="0">
                <a:solidFill>
                  <a:schemeClr val="tx1"/>
                </a:solidFill>
                <a:latin typeface="+mj-ea"/>
              </a:rPr>
              <a:t>から</a:t>
            </a:r>
            <a:endParaRPr lang="en-US" altLang="ja-JP" sz="1200" spc="-5" dirty="0">
              <a:solidFill>
                <a:schemeClr val="tx1"/>
              </a:solidFill>
              <a:latin typeface="+mj-ea"/>
            </a:endParaRPr>
          </a:p>
          <a:p>
            <a:pPr>
              <a:lnSpc>
                <a:spcPts val="1700"/>
              </a:lnSpc>
            </a:pPr>
            <a:r>
              <a:rPr lang="ja-JP" altLang="en-US" sz="1200" spc="-5" dirty="0">
                <a:solidFill>
                  <a:schemeClr val="tx1"/>
                </a:solidFill>
                <a:latin typeface="+mj-ea"/>
              </a:rPr>
              <a:t>  ブレイクアウトルームへホストを招待します</a:t>
            </a:r>
            <a:endParaRPr lang="en-US" altLang="ja-JP" sz="1200" spc="-5" dirty="0">
              <a:solidFill>
                <a:schemeClr val="tx1"/>
              </a:solidFill>
              <a:latin typeface="+mj-ea"/>
            </a:endParaRPr>
          </a:p>
        </p:txBody>
      </p:sp>
      <p:cxnSp>
        <p:nvCxnSpPr>
          <p:cNvPr id="153" name="直線矢印コネクタ 152">
            <a:extLst>
              <a:ext uri="{FF2B5EF4-FFF2-40B4-BE49-F238E27FC236}">
                <a16:creationId xmlns:a16="http://schemas.microsoft.com/office/drawing/2014/main" id="{FC2B95EB-D93F-4613-BF8F-03CAB74EB9F9}"/>
              </a:ext>
            </a:extLst>
          </p:cNvPr>
          <p:cNvCxnSpPr>
            <a:cxnSpLocks/>
            <a:stCxn id="141" idx="3"/>
            <a:endCxn id="146" idx="1"/>
          </p:cNvCxnSpPr>
          <p:nvPr/>
        </p:nvCxnSpPr>
        <p:spPr>
          <a:xfrm flipV="1">
            <a:off x="6988165" y="1371170"/>
            <a:ext cx="295278" cy="217608"/>
          </a:xfrm>
          <a:prstGeom prst="straightConnector1">
            <a:avLst/>
          </a:prstGeom>
          <a:ln w="28575">
            <a:solidFill>
              <a:srgbClr val="0E71E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AF67CBFA-00CC-4B24-BD0D-DCD0729DC108}"/>
              </a:ext>
            </a:extLst>
          </p:cNvPr>
          <p:cNvCxnSpPr>
            <a:cxnSpLocks/>
            <a:stCxn id="141" idx="3"/>
            <a:endCxn id="165" idx="1"/>
          </p:cNvCxnSpPr>
          <p:nvPr/>
        </p:nvCxnSpPr>
        <p:spPr>
          <a:xfrm>
            <a:off x="6988165" y="1588778"/>
            <a:ext cx="304292" cy="144963"/>
          </a:xfrm>
          <a:prstGeom prst="straightConnector1">
            <a:avLst/>
          </a:prstGeom>
          <a:ln w="28575">
            <a:solidFill>
              <a:srgbClr val="0E71E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55" name="直線矢印コネクタ 154">
            <a:extLst>
              <a:ext uri="{FF2B5EF4-FFF2-40B4-BE49-F238E27FC236}">
                <a16:creationId xmlns:a16="http://schemas.microsoft.com/office/drawing/2014/main" id="{0FFC0766-6205-4AEF-8854-188715545FE9}"/>
              </a:ext>
            </a:extLst>
          </p:cNvPr>
          <p:cNvCxnSpPr>
            <a:cxnSpLocks/>
            <a:stCxn id="141" idx="3"/>
            <a:endCxn id="157" idx="1"/>
          </p:cNvCxnSpPr>
          <p:nvPr/>
        </p:nvCxnSpPr>
        <p:spPr>
          <a:xfrm>
            <a:off x="6988165" y="1588778"/>
            <a:ext cx="307731" cy="507536"/>
          </a:xfrm>
          <a:prstGeom prst="straightConnector1">
            <a:avLst/>
          </a:prstGeom>
          <a:ln w="28575">
            <a:solidFill>
              <a:srgbClr val="0E71E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78936C72-F1C9-4065-ABDF-5B93CC2F74D5}"/>
              </a:ext>
            </a:extLst>
          </p:cNvPr>
          <p:cNvGrpSpPr/>
          <p:nvPr/>
        </p:nvGrpSpPr>
        <p:grpSpPr>
          <a:xfrm>
            <a:off x="5008797" y="835185"/>
            <a:ext cx="3915429" cy="1419596"/>
            <a:chOff x="4807489" y="693274"/>
            <a:chExt cx="4185447" cy="1517494"/>
          </a:xfrm>
        </p:grpSpPr>
        <p:grpSp>
          <p:nvGrpSpPr>
            <p:cNvPr id="145" name="グループ化 144">
              <a:extLst>
                <a:ext uri="{FF2B5EF4-FFF2-40B4-BE49-F238E27FC236}">
                  <a16:creationId xmlns:a16="http://schemas.microsoft.com/office/drawing/2014/main" id="{DBE9106E-7439-4116-A978-FC0448D8F5D7}"/>
                </a:ext>
              </a:extLst>
            </p:cNvPr>
            <p:cNvGrpSpPr/>
            <p:nvPr/>
          </p:nvGrpSpPr>
          <p:grpSpPr>
            <a:xfrm>
              <a:off x="7239000" y="1096826"/>
              <a:ext cx="1740624" cy="338790"/>
              <a:chOff x="3830903" y="1188432"/>
              <a:chExt cx="1731698" cy="337053"/>
            </a:xfrm>
          </p:grpSpPr>
          <p:sp>
            <p:nvSpPr>
              <p:cNvPr id="146" name="四角形: 角を丸くする 145">
                <a:extLst>
                  <a:ext uri="{FF2B5EF4-FFF2-40B4-BE49-F238E27FC236}">
                    <a16:creationId xmlns:a16="http://schemas.microsoft.com/office/drawing/2014/main" id="{7721F31C-CB38-48A7-87A7-8D6A10E996C3}"/>
                  </a:ext>
                </a:extLst>
              </p:cNvPr>
              <p:cNvSpPr/>
              <p:nvPr/>
            </p:nvSpPr>
            <p:spPr>
              <a:xfrm>
                <a:off x="3830903" y="1188432"/>
                <a:ext cx="1731698" cy="337053"/>
              </a:xfrm>
              <a:prstGeom prst="roundRect">
                <a:avLst>
                  <a:gd name="adj" fmla="val 15384"/>
                </a:avLst>
              </a:prstGeom>
              <a:solidFill>
                <a:schemeClr val="bg1"/>
              </a:solidFill>
              <a:ln w="12700">
                <a:solidFill>
                  <a:srgbClr val="0E71EB"/>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nSpc>
                    <a:spcPts val="1500"/>
                  </a:lnSpc>
                </a:pPr>
                <a:r>
                  <a:rPr lang="ja-JP" altLang="en-US" sz="1050" b="1" dirty="0">
                    <a:solidFill>
                      <a:srgbClr val="0E71EB"/>
                    </a:solidFill>
                  </a:rPr>
                  <a:t>ヒアリング１</a:t>
                </a:r>
                <a:endParaRPr lang="en-US" altLang="ja-JP" sz="1050" b="1" dirty="0">
                  <a:solidFill>
                    <a:srgbClr val="0E71EB"/>
                  </a:solidFill>
                </a:endParaRPr>
              </a:p>
            </p:txBody>
          </p:sp>
          <p:grpSp>
            <p:nvGrpSpPr>
              <p:cNvPr id="147" name="グループ化 146">
                <a:extLst>
                  <a:ext uri="{FF2B5EF4-FFF2-40B4-BE49-F238E27FC236}">
                    <a16:creationId xmlns:a16="http://schemas.microsoft.com/office/drawing/2014/main" id="{6123367E-9235-4899-8124-47A4F2305D8C}"/>
                  </a:ext>
                </a:extLst>
              </p:cNvPr>
              <p:cNvGrpSpPr/>
              <p:nvPr/>
            </p:nvGrpSpPr>
            <p:grpSpPr>
              <a:xfrm>
                <a:off x="4746240" y="1273294"/>
                <a:ext cx="577106" cy="185051"/>
                <a:chOff x="2178508" y="1412276"/>
                <a:chExt cx="737857" cy="236597"/>
              </a:xfrm>
            </p:grpSpPr>
            <p:pic>
              <p:nvPicPr>
                <p:cNvPr id="148" name="図 147">
                  <a:extLst>
                    <a:ext uri="{FF2B5EF4-FFF2-40B4-BE49-F238E27FC236}">
                      <a16:creationId xmlns:a16="http://schemas.microsoft.com/office/drawing/2014/main" id="{E2D0A020-F532-4FBB-A488-89B341496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178508" y="1412276"/>
                  <a:ext cx="213513" cy="236597"/>
                </a:xfrm>
                <a:prstGeom prst="rect">
                  <a:avLst/>
                </a:prstGeom>
              </p:spPr>
            </p:pic>
            <p:pic>
              <p:nvPicPr>
                <p:cNvPr id="151" name="図 150">
                  <a:extLst>
                    <a:ext uri="{FF2B5EF4-FFF2-40B4-BE49-F238E27FC236}">
                      <a16:creationId xmlns:a16="http://schemas.microsoft.com/office/drawing/2014/main" id="{537C1423-3E7F-4487-8D49-5796112AB1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702851" y="1412276"/>
                  <a:ext cx="213514" cy="236597"/>
                </a:xfrm>
                <a:prstGeom prst="rect">
                  <a:avLst/>
                </a:prstGeom>
              </p:spPr>
            </p:pic>
          </p:grpSp>
        </p:grpSp>
        <p:grpSp>
          <p:nvGrpSpPr>
            <p:cNvPr id="156" name="グループ化 155">
              <a:extLst>
                <a:ext uri="{FF2B5EF4-FFF2-40B4-BE49-F238E27FC236}">
                  <a16:creationId xmlns:a16="http://schemas.microsoft.com/office/drawing/2014/main" id="{C8C75CB7-FE28-4B55-9BA0-D033D2A6D77C}"/>
                </a:ext>
              </a:extLst>
            </p:cNvPr>
            <p:cNvGrpSpPr/>
            <p:nvPr/>
          </p:nvGrpSpPr>
          <p:grpSpPr>
            <a:xfrm>
              <a:off x="7252312" y="1871978"/>
              <a:ext cx="1740624" cy="338790"/>
              <a:chOff x="3830903" y="1188432"/>
              <a:chExt cx="1731698" cy="337053"/>
            </a:xfrm>
            <a:solidFill>
              <a:schemeClr val="bg1"/>
            </a:solidFill>
          </p:grpSpPr>
          <p:sp>
            <p:nvSpPr>
              <p:cNvPr id="157" name="四角形: 角を丸くする 156">
                <a:extLst>
                  <a:ext uri="{FF2B5EF4-FFF2-40B4-BE49-F238E27FC236}">
                    <a16:creationId xmlns:a16="http://schemas.microsoft.com/office/drawing/2014/main" id="{E82214A7-82AE-44FD-8C92-D78C72E539D5}"/>
                  </a:ext>
                </a:extLst>
              </p:cNvPr>
              <p:cNvSpPr/>
              <p:nvPr/>
            </p:nvSpPr>
            <p:spPr>
              <a:xfrm>
                <a:off x="3830903" y="1188432"/>
                <a:ext cx="1731698" cy="337053"/>
              </a:xfrm>
              <a:prstGeom prst="roundRect">
                <a:avLst>
                  <a:gd name="adj" fmla="val 15384"/>
                </a:avLst>
              </a:prstGeom>
              <a:grpFill/>
              <a:ln w="12700">
                <a:solidFill>
                  <a:srgbClr val="0E71EB"/>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nSpc>
                    <a:spcPts val="1500"/>
                  </a:lnSpc>
                </a:pPr>
                <a:r>
                  <a:rPr lang="ja-JP" altLang="en-US" sz="1050" b="1" dirty="0">
                    <a:solidFill>
                      <a:srgbClr val="0E71EB"/>
                    </a:solidFill>
                  </a:rPr>
                  <a:t>ヒアリング</a:t>
                </a:r>
                <a:r>
                  <a:rPr lang="en-US" altLang="ja-JP" sz="1050" b="1" dirty="0">
                    <a:solidFill>
                      <a:srgbClr val="0E71EB"/>
                    </a:solidFill>
                  </a:rPr>
                  <a:t>3</a:t>
                </a:r>
              </a:p>
            </p:txBody>
          </p:sp>
          <p:grpSp>
            <p:nvGrpSpPr>
              <p:cNvPr id="158" name="グループ化 157">
                <a:extLst>
                  <a:ext uri="{FF2B5EF4-FFF2-40B4-BE49-F238E27FC236}">
                    <a16:creationId xmlns:a16="http://schemas.microsoft.com/office/drawing/2014/main" id="{AD6A05EF-21A2-4852-8547-9AD9E3258B34}"/>
                  </a:ext>
                </a:extLst>
              </p:cNvPr>
              <p:cNvGrpSpPr/>
              <p:nvPr/>
            </p:nvGrpSpPr>
            <p:grpSpPr>
              <a:xfrm>
                <a:off x="4737923" y="1273294"/>
                <a:ext cx="572182" cy="185051"/>
                <a:chOff x="2167877" y="1412276"/>
                <a:chExt cx="731563" cy="236597"/>
              </a:xfrm>
              <a:grpFill/>
            </p:grpSpPr>
            <p:pic>
              <p:nvPicPr>
                <p:cNvPr id="159" name="図 158">
                  <a:extLst>
                    <a:ext uri="{FF2B5EF4-FFF2-40B4-BE49-F238E27FC236}">
                      <a16:creationId xmlns:a16="http://schemas.microsoft.com/office/drawing/2014/main" id="{8B81A854-02BF-407C-92C4-7AA2ECA4EA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167877" y="1412276"/>
                  <a:ext cx="213513" cy="236597"/>
                </a:xfrm>
                <a:prstGeom prst="rect">
                  <a:avLst/>
                </a:prstGeom>
                <a:grpFill/>
              </p:spPr>
            </p:pic>
            <p:pic>
              <p:nvPicPr>
                <p:cNvPr id="162" name="図 161">
                  <a:extLst>
                    <a:ext uri="{FF2B5EF4-FFF2-40B4-BE49-F238E27FC236}">
                      <a16:creationId xmlns:a16="http://schemas.microsoft.com/office/drawing/2014/main" id="{F6347893-4FE7-4539-B5DF-3A2F8D23D1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685928" y="1412276"/>
                  <a:ext cx="213512" cy="236597"/>
                </a:xfrm>
                <a:prstGeom prst="rect">
                  <a:avLst/>
                </a:prstGeom>
                <a:grpFill/>
              </p:spPr>
            </p:pic>
          </p:grpSp>
        </p:grpSp>
        <p:grpSp>
          <p:nvGrpSpPr>
            <p:cNvPr id="164" name="グループ化 163">
              <a:extLst>
                <a:ext uri="{FF2B5EF4-FFF2-40B4-BE49-F238E27FC236}">
                  <a16:creationId xmlns:a16="http://schemas.microsoft.com/office/drawing/2014/main" id="{1C1E181B-03DC-466B-97D7-9F615D81270D}"/>
                </a:ext>
              </a:extLst>
            </p:cNvPr>
            <p:cNvGrpSpPr/>
            <p:nvPr/>
          </p:nvGrpSpPr>
          <p:grpSpPr>
            <a:xfrm>
              <a:off x="7248636" y="1484401"/>
              <a:ext cx="1740624" cy="338790"/>
              <a:chOff x="3830903" y="1188432"/>
              <a:chExt cx="1731698" cy="337053"/>
            </a:xfrm>
          </p:grpSpPr>
          <p:sp>
            <p:nvSpPr>
              <p:cNvPr id="165" name="四角形: 角を丸くする 164">
                <a:extLst>
                  <a:ext uri="{FF2B5EF4-FFF2-40B4-BE49-F238E27FC236}">
                    <a16:creationId xmlns:a16="http://schemas.microsoft.com/office/drawing/2014/main" id="{2CBA7096-9D23-4EE8-A9DD-B282110F5B31}"/>
                  </a:ext>
                </a:extLst>
              </p:cNvPr>
              <p:cNvSpPr/>
              <p:nvPr/>
            </p:nvSpPr>
            <p:spPr>
              <a:xfrm>
                <a:off x="3830903" y="1188432"/>
                <a:ext cx="1731698" cy="337053"/>
              </a:xfrm>
              <a:prstGeom prst="roundRect">
                <a:avLst>
                  <a:gd name="adj" fmla="val 15384"/>
                </a:avLst>
              </a:prstGeom>
              <a:solidFill>
                <a:schemeClr val="bg1"/>
              </a:solidFill>
              <a:ln w="12700">
                <a:solidFill>
                  <a:srgbClr val="0E71EB"/>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nSpc>
                    <a:spcPts val="1500"/>
                  </a:lnSpc>
                </a:pPr>
                <a:r>
                  <a:rPr lang="ja-JP" altLang="en-US" sz="1050" b="1" dirty="0">
                    <a:solidFill>
                      <a:srgbClr val="0E71EB"/>
                    </a:solidFill>
                  </a:rPr>
                  <a:t>ヒアリング</a:t>
                </a:r>
                <a:r>
                  <a:rPr lang="en-US" altLang="ja-JP" sz="1050" b="1" dirty="0">
                    <a:solidFill>
                      <a:srgbClr val="0E71EB"/>
                    </a:solidFill>
                  </a:rPr>
                  <a:t>2</a:t>
                </a:r>
              </a:p>
            </p:txBody>
          </p:sp>
          <p:grpSp>
            <p:nvGrpSpPr>
              <p:cNvPr id="166" name="グループ化 165">
                <a:extLst>
                  <a:ext uri="{FF2B5EF4-FFF2-40B4-BE49-F238E27FC236}">
                    <a16:creationId xmlns:a16="http://schemas.microsoft.com/office/drawing/2014/main" id="{05B9744A-99E0-4B77-8D3F-690BDB5BBAB0}"/>
                  </a:ext>
                </a:extLst>
              </p:cNvPr>
              <p:cNvGrpSpPr/>
              <p:nvPr/>
            </p:nvGrpSpPr>
            <p:grpSpPr>
              <a:xfrm>
                <a:off x="4741574" y="1273294"/>
                <a:ext cx="572183" cy="185051"/>
                <a:chOff x="2172548" y="1412276"/>
                <a:chExt cx="731565" cy="236597"/>
              </a:xfrm>
            </p:grpSpPr>
            <p:pic>
              <p:nvPicPr>
                <p:cNvPr id="167" name="図 166">
                  <a:extLst>
                    <a:ext uri="{FF2B5EF4-FFF2-40B4-BE49-F238E27FC236}">
                      <a16:creationId xmlns:a16="http://schemas.microsoft.com/office/drawing/2014/main" id="{A6217782-F747-4D00-820B-34DE445618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172548" y="1412276"/>
                  <a:ext cx="213513" cy="236597"/>
                </a:xfrm>
                <a:prstGeom prst="rect">
                  <a:avLst/>
                </a:prstGeom>
              </p:spPr>
            </p:pic>
            <p:pic>
              <p:nvPicPr>
                <p:cNvPr id="170" name="図 169">
                  <a:extLst>
                    <a:ext uri="{FF2B5EF4-FFF2-40B4-BE49-F238E27FC236}">
                      <a16:creationId xmlns:a16="http://schemas.microsoft.com/office/drawing/2014/main" id="{88708B29-8161-44B2-9077-AE498ED0F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4" t="14815" r="21481" b="24445"/>
                <a:stretch/>
              </p:blipFill>
              <p:spPr>
                <a:xfrm>
                  <a:off x="2690603" y="1412276"/>
                  <a:ext cx="213510" cy="236597"/>
                </a:xfrm>
                <a:prstGeom prst="rect">
                  <a:avLst/>
                </a:prstGeom>
              </p:spPr>
            </p:pic>
          </p:grpSp>
        </p:grpSp>
        <p:grpSp>
          <p:nvGrpSpPr>
            <p:cNvPr id="197" name="グループ化 196">
              <a:extLst>
                <a:ext uri="{FF2B5EF4-FFF2-40B4-BE49-F238E27FC236}">
                  <a16:creationId xmlns:a16="http://schemas.microsoft.com/office/drawing/2014/main" id="{29C73D60-670E-4F24-81D1-066CEE510FB2}"/>
                </a:ext>
              </a:extLst>
            </p:cNvPr>
            <p:cNvGrpSpPr/>
            <p:nvPr/>
          </p:nvGrpSpPr>
          <p:grpSpPr>
            <a:xfrm>
              <a:off x="7730346" y="693274"/>
              <a:ext cx="678022" cy="361322"/>
              <a:chOff x="2154215" y="2735377"/>
              <a:chExt cx="674545" cy="359469"/>
            </a:xfrm>
          </p:grpSpPr>
          <p:pic>
            <p:nvPicPr>
              <p:cNvPr id="198" name="図 197">
                <a:extLst>
                  <a:ext uri="{FF2B5EF4-FFF2-40B4-BE49-F238E27FC236}">
                    <a16:creationId xmlns:a16="http://schemas.microsoft.com/office/drawing/2014/main" id="{1624BA0F-39E5-472A-A204-4EBACA1F91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401898" y="2735377"/>
                <a:ext cx="182887" cy="202659"/>
              </a:xfrm>
              <a:prstGeom prst="rect">
                <a:avLst/>
              </a:prstGeom>
            </p:spPr>
          </p:pic>
          <p:sp>
            <p:nvSpPr>
              <p:cNvPr id="199" name="正方形/長方形 198">
                <a:extLst>
                  <a:ext uri="{FF2B5EF4-FFF2-40B4-BE49-F238E27FC236}">
                    <a16:creationId xmlns:a16="http://schemas.microsoft.com/office/drawing/2014/main" id="{8D4D0740-F382-43E1-B96D-0359EF4046B1}"/>
                  </a:ext>
                </a:extLst>
              </p:cNvPr>
              <p:cNvSpPr/>
              <p:nvPr/>
            </p:nvSpPr>
            <p:spPr>
              <a:xfrm>
                <a:off x="2154215" y="2991741"/>
                <a:ext cx="674545" cy="103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lnSpc>
                    <a:spcPts val="800"/>
                  </a:lnSpc>
                </a:pPr>
                <a:r>
                  <a:rPr lang="ja-JP" altLang="en-US" sz="900" spc="-5" dirty="0">
                    <a:solidFill>
                      <a:schemeClr val="tx1"/>
                    </a:solidFill>
                    <a:latin typeface="+mj-ea"/>
                  </a:rPr>
                  <a:t>ホスト</a:t>
                </a:r>
                <a:r>
                  <a:rPr lang="en-US" altLang="ja-JP" sz="900" spc="-5" dirty="0">
                    <a:solidFill>
                      <a:schemeClr val="tx1"/>
                    </a:solidFill>
                    <a:latin typeface="+mj-ea"/>
                  </a:rPr>
                  <a:t>(</a:t>
                </a:r>
                <a:r>
                  <a:rPr lang="ja-JP" altLang="en-US" sz="900" spc="-5" dirty="0">
                    <a:solidFill>
                      <a:schemeClr val="tx1"/>
                    </a:solidFill>
                    <a:latin typeface="+mj-ea"/>
                  </a:rPr>
                  <a:t>主催者</a:t>
                </a:r>
                <a:r>
                  <a:rPr lang="en-US" altLang="ja-JP" sz="900" spc="-5" dirty="0">
                    <a:solidFill>
                      <a:schemeClr val="tx1"/>
                    </a:solidFill>
                    <a:latin typeface="+mj-ea"/>
                  </a:rPr>
                  <a:t>)</a:t>
                </a:r>
              </a:p>
            </p:txBody>
          </p:sp>
        </p:grpSp>
        <p:grpSp>
          <p:nvGrpSpPr>
            <p:cNvPr id="17" name="グループ化 16">
              <a:extLst>
                <a:ext uri="{FF2B5EF4-FFF2-40B4-BE49-F238E27FC236}">
                  <a16:creationId xmlns:a16="http://schemas.microsoft.com/office/drawing/2014/main" id="{AE3C6A0A-CB0B-4A12-A4C0-34FB9DCAFF20}"/>
                </a:ext>
              </a:extLst>
            </p:cNvPr>
            <p:cNvGrpSpPr/>
            <p:nvPr/>
          </p:nvGrpSpPr>
          <p:grpSpPr>
            <a:xfrm>
              <a:off x="4807489" y="786904"/>
              <a:ext cx="2115870" cy="1423864"/>
              <a:chOff x="4807489" y="786904"/>
              <a:chExt cx="2115870" cy="1423864"/>
            </a:xfrm>
          </p:grpSpPr>
          <p:sp>
            <p:nvSpPr>
              <p:cNvPr id="141" name="四角形: 角を丸くする 140">
                <a:extLst>
                  <a:ext uri="{FF2B5EF4-FFF2-40B4-BE49-F238E27FC236}">
                    <a16:creationId xmlns:a16="http://schemas.microsoft.com/office/drawing/2014/main" id="{7F3A2124-8548-4738-A56A-CA57E8CA4572}"/>
                  </a:ext>
                </a:extLst>
              </p:cNvPr>
              <p:cNvSpPr/>
              <p:nvPr/>
            </p:nvSpPr>
            <p:spPr>
              <a:xfrm>
                <a:off x="4877639" y="786904"/>
                <a:ext cx="2045720" cy="1423864"/>
              </a:xfrm>
              <a:prstGeom prst="roundRect">
                <a:avLst>
                  <a:gd name="adj" fmla="val 7055"/>
                </a:avLst>
              </a:prstGeom>
              <a:solidFill>
                <a:schemeClr val="bg1"/>
              </a:solidFill>
              <a:ln w="12700">
                <a:solidFill>
                  <a:srgbClr val="0E71EB"/>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nchorCtr="0"/>
              <a:lstStyle/>
              <a:p>
                <a:pPr>
                  <a:lnSpc>
                    <a:spcPts val="1500"/>
                  </a:lnSpc>
                </a:pPr>
                <a:endParaRPr lang="en-US" altLang="ja-JP" sz="1200" dirty="0">
                  <a:solidFill>
                    <a:schemeClr val="tx1"/>
                  </a:solidFill>
                </a:endParaRPr>
              </a:p>
            </p:txBody>
          </p:sp>
          <p:grpSp>
            <p:nvGrpSpPr>
              <p:cNvPr id="142" name="グループ化 141">
                <a:extLst>
                  <a:ext uri="{FF2B5EF4-FFF2-40B4-BE49-F238E27FC236}">
                    <a16:creationId xmlns:a16="http://schemas.microsoft.com/office/drawing/2014/main" id="{BE384C42-ADC8-435A-A9C0-D158D70BF96A}"/>
                  </a:ext>
                </a:extLst>
              </p:cNvPr>
              <p:cNvGrpSpPr/>
              <p:nvPr/>
            </p:nvGrpSpPr>
            <p:grpSpPr>
              <a:xfrm>
                <a:off x="4914966" y="1107192"/>
                <a:ext cx="678022" cy="325145"/>
                <a:chOff x="1773611" y="2755859"/>
                <a:chExt cx="674545" cy="323478"/>
              </a:xfrm>
            </p:grpSpPr>
            <p:pic>
              <p:nvPicPr>
                <p:cNvPr id="143" name="図 142">
                  <a:extLst>
                    <a:ext uri="{FF2B5EF4-FFF2-40B4-BE49-F238E27FC236}">
                      <a16:creationId xmlns:a16="http://schemas.microsoft.com/office/drawing/2014/main" id="{928EF231-AA04-4D6D-97BA-D3399625D4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021295" y="2755859"/>
                  <a:ext cx="182887" cy="202659"/>
                </a:xfrm>
                <a:prstGeom prst="rect">
                  <a:avLst/>
                </a:prstGeom>
              </p:spPr>
            </p:pic>
            <p:sp>
              <p:nvSpPr>
                <p:cNvPr id="144" name="正方形/長方形 143">
                  <a:extLst>
                    <a:ext uri="{FF2B5EF4-FFF2-40B4-BE49-F238E27FC236}">
                      <a16:creationId xmlns:a16="http://schemas.microsoft.com/office/drawing/2014/main" id="{8A65561F-81E4-40F8-89C7-6A09625AAC04}"/>
                    </a:ext>
                  </a:extLst>
                </p:cNvPr>
                <p:cNvSpPr/>
                <p:nvPr/>
              </p:nvSpPr>
              <p:spPr>
                <a:xfrm>
                  <a:off x="1773611" y="2976232"/>
                  <a:ext cx="674545" cy="103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lnSpc>
                      <a:spcPts val="800"/>
                    </a:lnSpc>
                  </a:pPr>
                  <a:r>
                    <a:rPr lang="ja-JP" altLang="en-US" sz="900" spc="-5" dirty="0">
                      <a:solidFill>
                        <a:schemeClr val="tx1"/>
                      </a:solidFill>
                      <a:latin typeface="+mj-ea"/>
                    </a:rPr>
                    <a:t>ホスト</a:t>
                  </a:r>
                  <a:r>
                    <a:rPr lang="en-US" altLang="ja-JP" sz="900" spc="-5" dirty="0">
                      <a:solidFill>
                        <a:schemeClr val="tx1"/>
                      </a:solidFill>
                      <a:latin typeface="+mj-ea"/>
                    </a:rPr>
                    <a:t>(</a:t>
                  </a:r>
                  <a:r>
                    <a:rPr lang="ja-JP" altLang="en-US" sz="900" spc="-5" dirty="0">
                      <a:solidFill>
                        <a:schemeClr val="tx1"/>
                      </a:solidFill>
                      <a:latin typeface="+mj-ea"/>
                    </a:rPr>
                    <a:t>主催者</a:t>
                  </a:r>
                  <a:r>
                    <a:rPr lang="en-US" altLang="ja-JP" sz="900" spc="-5" dirty="0">
                      <a:solidFill>
                        <a:schemeClr val="tx1"/>
                      </a:solidFill>
                      <a:latin typeface="+mj-ea"/>
                    </a:rPr>
                    <a:t>)</a:t>
                  </a:r>
                </a:p>
              </p:txBody>
            </p:sp>
          </p:grpSp>
          <p:grpSp>
            <p:nvGrpSpPr>
              <p:cNvPr id="175" name="グループ化 174">
                <a:extLst>
                  <a:ext uri="{FF2B5EF4-FFF2-40B4-BE49-F238E27FC236}">
                    <a16:creationId xmlns:a16="http://schemas.microsoft.com/office/drawing/2014/main" id="{CC0CB537-8E75-4AA5-B2F7-30B3153DBFE4}"/>
                  </a:ext>
                </a:extLst>
              </p:cNvPr>
              <p:cNvGrpSpPr/>
              <p:nvPr/>
            </p:nvGrpSpPr>
            <p:grpSpPr>
              <a:xfrm>
                <a:off x="5641073" y="921016"/>
                <a:ext cx="1192985" cy="1147020"/>
                <a:chOff x="2242135" y="1026137"/>
                <a:chExt cx="1186868" cy="1141138"/>
              </a:xfrm>
            </p:grpSpPr>
            <p:grpSp>
              <p:nvGrpSpPr>
                <p:cNvPr id="176" name="グループ化 175">
                  <a:extLst>
                    <a:ext uri="{FF2B5EF4-FFF2-40B4-BE49-F238E27FC236}">
                      <a16:creationId xmlns:a16="http://schemas.microsoft.com/office/drawing/2014/main" id="{9A41FC43-E65C-4E86-AAAF-C96B64BACB9D}"/>
                    </a:ext>
                  </a:extLst>
                </p:cNvPr>
                <p:cNvGrpSpPr/>
                <p:nvPr/>
              </p:nvGrpSpPr>
              <p:grpSpPr>
                <a:xfrm>
                  <a:off x="2273295" y="1294995"/>
                  <a:ext cx="1124547" cy="872280"/>
                  <a:chOff x="2272933" y="1294995"/>
                  <a:chExt cx="1124547" cy="872280"/>
                </a:xfrm>
              </p:grpSpPr>
              <p:grpSp>
                <p:nvGrpSpPr>
                  <p:cNvPr id="179" name="グループ化 178">
                    <a:extLst>
                      <a:ext uri="{FF2B5EF4-FFF2-40B4-BE49-F238E27FC236}">
                        <a16:creationId xmlns:a16="http://schemas.microsoft.com/office/drawing/2014/main" id="{9E3181B0-3E10-4ED1-8E1E-262A047C94E1}"/>
                      </a:ext>
                    </a:extLst>
                  </p:cNvPr>
                  <p:cNvGrpSpPr/>
                  <p:nvPr/>
                </p:nvGrpSpPr>
                <p:grpSpPr>
                  <a:xfrm>
                    <a:off x="2272933" y="1294995"/>
                    <a:ext cx="1124547" cy="202659"/>
                    <a:chOff x="1792795" y="1412276"/>
                    <a:chExt cx="1312868" cy="236597"/>
                  </a:xfrm>
                </p:grpSpPr>
                <p:pic>
                  <p:nvPicPr>
                    <p:cNvPr id="192" name="図 191">
                      <a:extLst>
                        <a:ext uri="{FF2B5EF4-FFF2-40B4-BE49-F238E27FC236}">
                          <a16:creationId xmlns:a16="http://schemas.microsoft.com/office/drawing/2014/main" id="{66403D91-CA9E-403A-B21C-396A1E9F24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1792795" y="1412276"/>
                      <a:ext cx="213513" cy="236597"/>
                    </a:xfrm>
                    <a:prstGeom prst="rect">
                      <a:avLst/>
                    </a:prstGeom>
                  </p:spPr>
                </p:pic>
                <p:pic>
                  <p:nvPicPr>
                    <p:cNvPr id="193" name="図 192">
                      <a:extLst>
                        <a:ext uri="{FF2B5EF4-FFF2-40B4-BE49-F238E27FC236}">
                          <a16:creationId xmlns:a16="http://schemas.microsoft.com/office/drawing/2014/main" id="{D02C598E-B8BB-47BF-9361-4B416D7DDE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892150" y="1412276"/>
                      <a:ext cx="213513" cy="236597"/>
                    </a:xfrm>
                    <a:prstGeom prst="rect">
                      <a:avLst/>
                    </a:prstGeom>
                  </p:spPr>
                </p:pic>
                <p:pic>
                  <p:nvPicPr>
                    <p:cNvPr id="194" name="図 193">
                      <a:extLst>
                        <a:ext uri="{FF2B5EF4-FFF2-40B4-BE49-F238E27FC236}">
                          <a16:creationId xmlns:a16="http://schemas.microsoft.com/office/drawing/2014/main" id="{7ADF0E6E-7BF6-4B96-A26D-9B8F228BCB2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342473" y="1412276"/>
                      <a:ext cx="213513" cy="236597"/>
                    </a:xfrm>
                    <a:prstGeom prst="rect">
                      <a:avLst/>
                    </a:prstGeom>
                  </p:spPr>
                </p:pic>
                <p:pic>
                  <p:nvPicPr>
                    <p:cNvPr id="195" name="図 194">
                      <a:extLst>
                        <a:ext uri="{FF2B5EF4-FFF2-40B4-BE49-F238E27FC236}">
                          <a16:creationId xmlns:a16="http://schemas.microsoft.com/office/drawing/2014/main" id="{88B34C89-440F-45B3-9757-690C77200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067634" y="1412276"/>
                      <a:ext cx="213513" cy="236597"/>
                    </a:xfrm>
                    <a:prstGeom prst="rect">
                      <a:avLst/>
                    </a:prstGeom>
                  </p:spPr>
                </p:pic>
                <p:pic>
                  <p:nvPicPr>
                    <p:cNvPr id="196" name="図 195">
                      <a:extLst>
                        <a:ext uri="{FF2B5EF4-FFF2-40B4-BE49-F238E27FC236}">
                          <a16:creationId xmlns:a16="http://schemas.microsoft.com/office/drawing/2014/main" id="{12003D5D-E952-405D-9659-AD2B9B413E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617312" y="1412276"/>
                      <a:ext cx="213513" cy="236597"/>
                    </a:xfrm>
                    <a:prstGeom prst="rect">
                      <a:avLst/>
                    </a:prstGeom>
                  </p:spPr>
                </p:pic>
              </p:grpSp>
              <p:grpSp>
                <p:nvGrpSpPr>
                  <p:cNvPr id="180" name="グループ化 179">
                    <a:extLst>
                      <a:ext uri="{FF2B5EF4-FFF2-40B4-BE49-F238E27FC236}">
                        <a16:creationId xmlns:a16="http://schemas.microsoft.com/office/drawing/2014/main" id="{37CCE6BF-2C8B-4028-AEF7-1F70609EF74F}"/>
                      </a:ext>
                    </a:extLst>
                  </p:cNvPr>
                  <p:cNvGrpSpPr/>
                  <p:nvPr/>
                </p:nvGrpSpPr>
                <p:grpSpPr>
                  <a:xfrm>
                    <a:off x="2272933" y="1629805"/>
                    <a:ext cx="1124547" cy="202659"/>
                    <a:chOff x="1792795" y="1412276"/>
                    <a:chExt cx="1312868" cy="236597"/>
                  </a:xfrm>
                </p:grpSpPr>
                <p:pic>
                  <p:nvPicPr>
                    <p:cNvPr id="187" name="図 186">
                      <a:extLst>
                        <a:ext uri="{FF2B5EF4-FFF2-40B4-BE49-F238E27FC236}">
                          <a16:creationId xmlns:a16="http://schemas.microsoft.com/office/drawing/2014/main" id="{279B3117-1EAE-4C47-80F2-C1B3B4A2D8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1792795" y="1412276"/>
                      <a:ext cx="213513" cy="236597"/>
                    </a:xfrm>
                    <a:prstGeom prst="rect">
                      <a:avLst/>
                    </a:prstGeom>
                  </p:spPr>
                </p:pic>
                <p:pic>
                  <p:nvPicPr>
                    <p:cNvPr id="188" name="図 187">
                      <a:extLst>
                        <a:ext uri="{FF2B5EF4-FFF2-40B4-BE49-F238E27FC236}">
                          <a16:creationId xmlns:a16="http://schemas.microsoft.com/office/drawing/2014/main" id="{1FE1A228-0D82-4BE2-AD40-9CBFF6B9F6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892150" y="1412276"/>
                      <a:ext cx="213513" cy="236597"/>
                    </a:xfrm>
                    <a:prstGeom prst="rect">
                      <a:avLst/>
                    </a:prstGeom>
                  </p:spPr>
                </p:pic>
                <p:pic>
                  <p:nvPicPr>
                    <p:cNvPr id="189" name="図 188">
                      <a:extLst>
                        <a:ext uri="{FF2B5EF4-FFF2-40B4-BE49-F238E27FC236}">
                          <a16:creationId xmlns:a16="http://schemas.microsoft.com/office/drawing/2014/main" id="{BDCF30D9-ED1C-4E86-819C-4E351593E5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342473" y="1412276"/>
                      <a:ext cx="213513" cy="236597"/>
                    </a:xfrm>
                    <a:prstGeom prst="rect">
                      <a:avLst/>
                    </a:prstGeom>
                  </p:spPr>
                </p:pic>
                <p:pic>
                  <p:nvPicPr>
                    <p:cNvPr id="190" name="図 189">
                      <a:extLst>
                        <a:ext uri="{FF2B5EF4-FFF2-40B4-BE49-F238E27FC236}">
                          <a16:creationId xmlns:a16="http://schemas.microsoft.com/office/drawing/2014/main" id="{9965711B-C157-4DC0-BA86-C4FF27D102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067634" y="1412276"/>
                      <a:ext cx="213513" cy="236597"/>
                    </a:xfrm>
                    <a:prstGeom prst="rect">
                      <a:avLst/>
                    </a:prstGeom>
                  </p:spPr>
                </p:pic>
                <p:pic>
                  <p:nvPicPr>
                    <p:cNvPr id="191" name="図 190">
                      <a:extLst>
                        <a:ext uri="{FF2B5EF4-FFF2-40B4-BE49-F238E27FC236}">
                          <a16:creationId xmlns:a16="http://schemas.microsoft.com/office/drawing/2014/main" id="{92B56A9D-17AB-4EA6-B7EC-CCF25D8C6E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617312" y="1412276"/>
                      <a:ext cx="213513" cy="236597"/>
                    </a:xfrm>
                    <a:prstGeom prst="rect">
                      <a:avLst/>
                    </a:prstGeom>
                  </p:spPr>
                </p:pic>
              </p:grpSp>
              <p:grpSp>
                <p:nvGrpSpPr>
                  <p:cNvPr id="181" name="グループ化 180">
                    <a:extLst>
                      <a:ext uri="{FF2B5EF4-FFF2-40B4-BE49-F238E27FC236}">
                        <a16:creationId xmlns:a16="http://schemas.microsoft.com/office/drawing/2014/main" id="{45933485-F826-4636-9118-D8982CE09F33}"/>
                      </a:ext>
                    </a:extLst>
                  </p:cNvPr>
                  <p:cNvGrpSpPr/>
                  <p:nvPr/>
                </p:nvGrpSpPr>
                <p:grpSpPr>
                  <a:xfrm>
                    <a:off x="2272933" y="1964616"/>
                    <a:ext cx="1124547" cy="202659"/>
                    <a:chOff x="1792795" y="1412276"/>
                    <a:chExt cx="1312868" cy="236597"/>
                  </a:xfrm>
                </p:grpSpPr>
                <p:pic>
                  <p:nvPicPr>
                    <p:cNvPr id="182" name="図 181">
                      <a:extLst>
                        <a:ext uri="{FF2B5EF4-FFF2-40B4-BE49-F238E27FC236}">
                          <a16:creationId xmlns:a16="http://schemas.microsoft.com/office/drawing/2014/main" id="{68F51A36-7267-4326-A61B-C26B84FDFF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1792795" y="1412276"/>
                      <a:ext cx="213513" cy="236597"/>
                    </a:xfrm>
                    <a:prstGeom prst="rect">
                      <a:avLst/>
                    </a:prstGeom>
                  </p:spPr>
                </p:pic>
                <p:pic>
                  <p:nvPicPr>
                    <p:cNvPr id="183" name="図 182">
                      <a:extLst>
                        <a:ext uri="{FF2B5EF4-FFF2-40B4-BE49-F238E27FC236}">
                          <a16:creationId xmlns:a16="http://schemas.microsoft.com/office/drawing/2014/main" id="{7E614384-44AC-4E37-9FA1-65357BF12E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892150" y="1412276"/>
                      <a:ext cx="213513" cy="236597"/>
                    </a:xfrm>
                    <a:prstGeom prst="rect">
                      <a:avLst/>
                    </a:prstGeom>
                  </p:spPr>
                </p:pic>
                <p:pic>
                  <p:nvPicPr>
                    <p:cNvPr id="184" name="図 183">
                      <a:extLst>
                        <a:ext uri="{FF2B5EF4-FFF2-40B4-BE49-F238E27FC236}">
                          <a16:creationId xmlns:a16="http://schemas.microsoft.com/office/drawing/2014/main" id="{1540E0A6-4E57-4C1B-9DD1-00E7272A57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342473" y="1412276"/>
                      <a:ext cx="213513" cy="236597"/>
                    </a:xfrm>
                    <a:prstGeom prst="rect">
                      <a:avLst/>
                    </a:prstGeom>
                  </p:spPr>
                </p:pic>
                <p:pic>
                  <p:nvPicPr>
                    <p:cNvPr id="185" name="図 184">
                      <a:extLst>
                        <a:ext uri="{FF2B5EF4-FFF2-40B4-BE49-F238E27FC236}">
                          <a16:creationId xmlns:a16="http://schemas.microsoft.com/office/drawing/2014/main" id="{534E807B-EB7C-441F-9709-B713175D39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067634" y="1412276"/>
                      <a:ext cx="213513" cy="236597"/>
                    </a:xfrm>
                    <a:prstGeom prst="rect">
                      <a:avLst/>
                    </a:prstGeom>
                  </p:spPr>
                </p:pic>
                <p:pic>
                  <p:nvPicPr>
                    <p:cNvPr id="186" name="図 185">
                      <a:extLst>
                        <a:ext uri="{FF2B5EF4-FFF2-40B4-BE49-F238E27FC236}">
                          <a16:creationId xmlns:a16="http://schemas.microsoft.com/office/drawing/2014/main" id="{C8D2B5DA-2585-47A7-B785-F6B9E41738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704" t="14815" r="21481" b="24445"/>
                    <a:stretch/>
                  </p:blipFill>
                  <p:spPr>
                    <a:xfrm>
                      <a:off x="2617312" y="1412276"/>
                      <a:ext cx="213513" cy="236597"/>
                    </a:xfrm>
                    <a:prstGeom prst="rect">
                      <a:avLst/>
                    </a:prstGeom>
                  </p:spPr>
                </p:pic>
              </p:grpSp>
            </p:grpSp>
            <p:sp>
              <p:nvSpPr>
                <p:cNvPr id="177" name="正方形/長方形 176">
                  <a:extLst>
                    <a:ext uri="{FF2B5EF4-FFF2-40B4-BE49-F238E27FC236}">
                      <a16:creationId xmlns:a16="http://schemas.microsoft.com/office/drawing/2014/main" id="{A38D7B5C-E531-4CF4-98DA-CF98D6BB9FEC}"/>
                    </a:ext>
                  </a:extLst>
                </p:cNvPr>
                <p:cNvSpPr/>
                <p:nvPr/>
              </p:nvSpPr>
              <p:spPr>
                <a:xfrm>
                  <a:off x="2663406" y="1026137"/>
                  <a:ext cx="344325" cy="103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lnSpc>
                      <a:spcPts val="800"/>
                    </a:lnSpc>
                  </a:pPr>
                  <a:r>
                    <a:rPr lang="ja-JP" altLang="en-US" sz="900" spc="-5" dirty="0">
                      <a:solidFill>
                        <a:schemeClr val="tx1"/>
                      </a:solidFill>
                      <a:latin typeface="+mj-ea"/>
                    </a:rPr>
                    <a:t>参加者</a:t>
                  </a:r>
                  <a:endParaRPr lang="en-US" altLang="ja-JP" sz="900" spc="-5" dirty="0">
                    <a:solidFill>
                      <a:schemeClr val="tx1"/>
                    </a:solidFill>
                    <a:latin typeface="+mj-ea"/>
                  </a:endParaRPr>
                </a:p>
              </p:txBody>
            </p:sp>
            <p:sp>
              <p:nvSpPr>
                <p:cNvPr id="178" name="右中かっこ 177">
                  <a:extLst>
                    <a:ext uri="{FF2B5EF4-FFF2-40B4-BE49-F238E27FC236}">
                      <a16:creationId xmlns:a16="http://schemas.microsoft.com/office/drawing/2014/main" id="{1CC27F8B-D752-4127-A4DB-94B02D8E7DB2}"/>
                    </a:ext>
                  </a:extLst>
                </p:cNvPr>
                <p:cNvSpPr/>
                <p:nvPr/>
              </p:nvSpPr>
              <p:spPr>
                <a:xfrm rot="16200000">
                  <a:off x="2734239" y="651742"/>
                  <a:ext cx="202659" cy="1186868"/>
                </a:xfrm>
                <a:prstGeom prst="rightBrace">
                  <a:avLst>
                    <a:gd name="adj1" fmla="val 45431"/>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203" name="四角形: 角を丸くする 202">
                <a:extLst>
                  <a:ext uri="{FF2B5EF4-FFF2-40B4-BE49-F238E27FC236}">
                    <a16:creationId xmlns:a16="http://schemas.microsoft.com/office/drawing/2014/main" id="{15533DC8-5C58-43E4-9BA4-93E45C705267}"/>
                  </a:ext>
                </a:extLst>
              </p:cNvPr>
              <p:cNvSpPr/>
              <p:nvPr/>
            </p:nvSpPr>
            <p:spPr>
              <a:xfrm>
                <a:off x="4807489" y="786904"/>
                <a:ext cx="1101534" cy="201342"/>
              </a:xfrm>
              <a:prstGeom prst="roundRect">
                <a:avLst>
                  <a:gd name="adj" fmla="val 1538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gn="ctr">
                  <a:lnSpc>
                    <a:spcPts val="1500"/>
                  </a:lnSpc>
                </a:pPr>
                <a:r>
                  <a:rPr lang="ja-JP" altLang="en-US" sz="1050" b="1" dirty="0">
                    <a:solidFill>
                      <a:srgbClr val="0E71EB"/>
                    </a:solidFill>
                  </a:rPr>
                  <a:t>メインセッション</a:t>
                </a:r>
                <a:endParaRPr lang="en-US" altLang="ja-JP" sz="1050" b="1" dirty="0">
                  <a:solidFill>
                    <a:srgbClr val="0E71EB"/>
                  </a:solidFill>
                </a:endParaRPr>
              </a:p>
            </p:txBody>
          </p:sp>
        </p:grpSp>
      </p:grpSp>
      <p:sp>
        <p:nvSpPr>
          <p:cNvPr id="204" name="角丸四角形吹き出し 7">
            <a:extLst>
              <a:ext uri="{FF2B5EF4-FFF2-40B4-BE49-F238E27FC236}">
                <a16:creationId xmlns:a16="http://schemas.microsoft.com/office/drawing/2014/main" id="{D1CB5D1E-28CD-47E9-B2F6-6024C4C5123A}"/>
              </a:ext>
            </a:extLst>
          </p:cNvPr>
          <p:cNvSpPr/>
          <p:nvPr/>
        </p:nvSpPr>
        <p:spPr>
          <a:xfrm>
            <a:off x="3451787" y="778724"/>
            <a:ext cx="1172272" cy="520169"/>
          </a:xfrm>
          <a:prstGeom prst="wedgeRoundRectCallout">
            <a:avLst>
              <a:gd name="adj1" fmla="val -64403"/>
              <a:gd name="adj2" fmla="val 41843"/>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ts val="1200"/>
              </a:lnSpc>
            </a:pPr>
            <a:r>
              <a:rPr lang="ja-JP" altLang="en-US" sz="1000" dirty="0">
                <a:solidFill>
                  <a:schemeClr val="tx1"/>
                </a:solidFill>
                <a:latin typeface="+mj-lt"/>
              </a:rPr>
              <a:t>ブレイクアウトルームの</a:t>
            </a:r>
            <a:endParaRPr lang="en-US" altLang="ja-JP" sz="1000" dirty="0">
              <a:solidFill>
                <a:schemeClr val="tx1"/>
              </a:solidFill>
              <a:latin typeface="+mj-lt"/>
            </a:endParaRPr>
          </a:p>
          <a:p>
            <a:pPr algn="ctr">
              <a:lnSpc>
                <a:spcPts val="1200"/>
              </a:lnSpc>
            </a:pPr>
            <a:r>
              <a:rPr lang="ja-JP" altLang="en-US" sz="1000" dirty="0">
                <a:solidFill>
                  <a:schemeClr val="tx1"/>
                </a:solidFill>
                <a:latin typeface="+mj-lt"/>
              </a:rPr>
              <a:t>設定はすべてホスト</a:t>
            </a:r>
            <a:endParaRPr lang="en-US" altLang="ja-JP" sz="1000" dirty="0">
              <a:solidFill>
                <a:schemeClr val="tx1"/>
              </a:solidFill>
              <a:latin typeface="+mj-lt"/>
            </a:endParaRPr>
          </a:p>
          <a:p>
            <a:pPr algn="ctr">
              <a:lnSpc>
                <a:spcPts val="1200"/>
              </a:lnSpc>
            </a:pPr>
            <a:r>
              <a:rPr lang="en-US" altLang="ja-JP" sz="1000" dirty="0">
                <a:solidFill>
                  <a:schemeClr val="tx1"/>
                </a:solidFill>
                <a:latin typeface="+mj-lt"/>
              </a:rPr>
              <a:t>(</a:t>
            </a:r>
            <a:r>
              <a:rPr lang="ja-JP" altLang="en-US" sz="1000" dirty="0">
                <a:solidFill>
                  <a:schemeClr val="tx1"/>
                </a:solidFill>
                <a:latin typeface="+mj-lt"/>
              </a:rPr>
              <a:t>主催者</a:t>
            </a:r>
            <a:r>
              <a:rPr lang="en-US" altLang="ja-JP" sz="1000" dirty="0">
                <a:solidFill>
                  <a:schemeClr val="tx1"/>
                </a:solidFill>
                <a:latin typeface="+mj-lt"/>
              </a:rPr>
              <a:t>)</a:t>
            </a:r>
            <a:r>
              <a:rPr lang="ja-JP" altLang="en-US" sz="1000" dirty="0">
                <a:solidFill>
                  <a:schemeClr val="tx1"/>
                </a:solidFill>
                <a:latin typeface="+mj-lt"/>
              </a:rPr>
              <a:t>が行います</a:t>
            </a:r>
            <a:endParaRPr kumimoji="1" lang="en-US" altLang="ja-JP" sz="1000" dirty="0">
              <a:solidFill>
                <a:schemeClr val="tx1"/>
              </a:solidFill>
              <a:latin typeface="+mj-lt"/>
            </a:endParaRPr>
          </a:p>
        </p:txBody>
      </p:sp>
      <p:grpSp>
        <p:nvGrpSpPr>
          <p:cNvPr id="9" name="グループ化 8">
            <a:extLst>
              <a:ext uri="{FF2B5EF4-FFF2-40B4-BE49-F238E27FC236}">
                <a16:creationId xmlns:a16="http://schemas.microsoft.com/office/drawing/2014/main" id="{4E963515-9F63-4FD0-BDB9-511B66D42341}"/>
              </a:ext>
            </a:extLst>
          </p:cNvPr>
          <p:cNvGrpSpPr/>
          <p:nvPr/>
        </p:nvGrpSpPr>
        <p:grpSpPr>
          <a:xfrm>
            <a:off x="609600" y="1739363"/>
            <a:ext cx="2986050" cy="976893"/>
            <a:chOff x="609600" y="1739363"/>
            <a:chExt cx="2986050" cy="976893"/>
          </a:xfrm>
        </p:grpSpPr>
        <p:pic>
          <p:nvPicPr>
            <p:cNvPr id="3" name="図 2">
              <a:extLst>
                <a:ext uri="{FF2B5EF4-FFF2-40B4-BE49-F238E27FC236}">
                  <a16:creationId xmlns:a16="http://schemas.microsoft.com/office/drawing/2014/main" id="{6CC53DEF-3B9B-4948-87FA-C547C4447F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9600" y="1739363"/>
              <a:ext cx="1981200" cy="928189"/>
            </a:xfrm>
            <a:prstGeom prst="rect">
              <a:avLst/>
            </a:prstGeom>
            <a:ln w="3175">
              <a:solidFill>
                <a:schemeClr val="tx1"/>
              </a:solidFill>
            </a:ln>
          </p:spPr>
        </p:pic>
        <p:grpSp>
          <p:nvGrpSpPr>
            <p:cNvPr id="206" name="グループ化 205">
              <a:extLst>
                <a:ext uri="{FF2B5EF4-FFF2-40B4-BE49-F238E27FC236}">
                  <a16:creationId xmlns:a16="http://schemas.microsoft.com/office/drawing/2014/main" id="{575D04CE-4BD2-4082-8881-570A23ABEEEE}"/>
                </a:ext>
              </a:extLst>
            </p:cNvPr>
            <p:cNvGrpSpPr/>
            <p:nvPr/>
          </p:nvGrpSpPr>
          <p:grpSpPr>
            <a:xfrm>
              <a:off x="1693948" y="1906599"/>
              <a:ext cx="1901702" cy="809657"/>
              <a:chOff x="4823068" y="563871"/>
              <a:chExt cx="1562280" cy="809657"/>
            </a:xfrm>
          </p:grpSpPr>
          <p:sp>
            <p:nvSpPr>
              <p:cNvPr id="207" name="四角形: 角を丸くする 206">
                <a:extLst>
                  <a:ext uri="{FF2B5EF4-FFF2-40B4-BE49-F238E27FC236}">
                    <a16:creationId xmlns:a16="http://schemas.microsoft.com/office/drawing/2014/main" id="{DE56BED1-4997-4B3E-A081-B096B1956098}"/>
                  </a:ext>
                </a:extLst>
              </p:cNvPr>
              <p:cNvSpPr/>
              <p:nvPr/>
            </p:nvSpPr>
            <p:spPr>
              <a:xfrm>
                <a:off x="4823068" y="1137120"/>
                <a:ext cx="440590" cy="236408"/>
              </a:xfrm>
              <a:prstGeom prst="roundRect">
                <a:avLst>
                  <a:gd name="adj" fmla="val 32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8" name="グループ化 207">
                <a:extLst>
                  <a:ext uri="{FF2B5EF4-FFF2-40B4-BE49-F238E27FC236}">
                    <a16:creationId xmlns:a16="http://schemas.microsoft.com/office/drawing/2014/main" id="{90A5D333-CA6C-4971-B9F6-A64F5E6A7F11}"/>
                  </a:ext>
                </a:extLst>
              </p:cNvPr>
              <p:cNvGrpSpPr/>
              <p:nvPr/>
            </p:nvGrpSpPr>
            <p:grpSpPr>
              <a:xfrm>
                <a:off x="5263658" y="563871"/>
                <a:ext cx="1121690" cy="691453"/>
                <a:chOff x="5735929" y="1475710"/>
                <a:chExt cx="1121690" cy="691453"/>
              </a:xfrm>
            </p:grpSpPr>
            <p:cxnSp>
              <p:nvCxnSpPr>
                <p:cNvPr id="209" name="直線矢印コネクタ 208">
                  <a:extLst>
                    <a:ext uri="{FF2B5EF4-FFF2-40B4-BE49-F238E27FC236}">
                      <a16:creationId xmlns:a16="http://schemas.microsoft.com/office/drawing/2014/main" id="{80717F40-CE53-4F7F-9094-D1919B03F3E1}"/>
                    </a:ext>
                  </a:extLst>
                </p:cNvPr>
                <p:cNvCxnSpPr>
                  <a:cxnSpLocks/>
                  <a:stCxn id="210" idx="1"/>
                  <a:endCxn id="207" idx="3"/>
                </p:cNvCxnSpPr>
                <p:nvPr/>
              </p:nvCxnSpPr>
              <p:spPr>
                <a:xfrm flipH="1">
                  <a:off x="5735929" y="1620692"/>
                  <a:ext cx="138606" cy="54647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10" name="角丸四角形 6">
                  <a:extLst>
                    <a:ext uri="{FF2B5EF4-FFF2-40B4-BE49-F238E27FC236}">
                      <a16:creationId xmlns:a16="http://schemas.microsoft.com/office/drawing/2014/main" id="{78A4B3A8-6668-4625-BAF5-20DBBA1E74B5}"/>
                    </a:ext>
                  </a:extLst>
                </p:cNvPr>
                <p:cNvSpPr/>
                <p:nvPr/>
              </p:nvSpPr>
              <p:spPr>
                <a:xfrm>
                  <a:off x="5874535" y="1475710"/>
                  <a:ext cx="983084" cy="28996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300"/>
                    </a:lnSpc>
                  </a:pPr>
                  <a:r>
                    <a:rPr kumimoji="1" lang="ja-JP" altLang="en-US" sz="1100" dirty="0">
                      <a:solidFill>
                        <a:schemeClr val="tx1"/>
                      </a:solidFill>
                    </a:rPr>
                    <a:t>「参加」をクリック</a:t>
                  </a:r>
                </a:p>
              </p:txBody>
            </p:sp>
          </p:grpSp>
        </p:grpSp>
      </p:grpSp>
      <p:cxnSp>
        <p:nvCxnSpPr>
          <p:cNvPr id="212" name="直線矢印コネクタ 211">
            <a:extLst>
              <a:ext uri="{FF2B5EF4-FFF2-40B4-BE49-F238E27FC236}">
                <a16:creationId xmlns:a16="http://schemas.microsoft.com/office/drawing/2014/main" id="{898BD415-A0CB-42E6-A9B4-3ECD4F7C36F4}"/>
              </a:ext>
            </a:extLst>
          </p:cNvPr>
          <p:cNvCxnSpPr>
            <a:cxnSpLocks/>
            <a:stCxn id="210" idx="2"/>
            <a:endCxn id="211" idx="0"/>
          </p:cNvCxnSpPr>
          <p:nvPr/>
        </p:nvCxnSpPr>
        <p:spPr>
          <a:xfrm>
            <a:off x="2997316" y="2196563"/>
            <a:ext cx="1506" cy="152400"/>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sp>
        <p:nvSpPr>
          <p:cNvPr id="255" name="四角形: 角を丸くする 254">
            <a:extLst>
              <a:ext uri="{FF2B5EF4-FFF2-40B4-BE49-F238E27FC236}">
                <a16:creationId xmlns:a16="http://schemas.microsoft.com/office/drawing/2014/main" id="{D44F51AE-85BA-4E6E-AEEA-C5B5AAC1B938}"/>
              </a:ext>
            </a:extLst>
          </p:cNvPr>
          <p:cNvSpPr/>
          <p:nvPr/>
        </p:nvSpPr>
        <p:spPr>
          <a:xfrm>
            <a:off x="2233943" y="3418531"/>
            <a:ext cx="1598084" cy="1445358"/>
          </a:xfrm>
          <a:prstGeom prst="roundRect">
            <a:avLst>
              <a:gd name="adj" fmla="val 6367"/>
            </a:avLst>
          </a:prstGeom>
          <a:solidFill>
            <a:srgbClr val="DDFFFF"/>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nSpc>
                <a:spcPts val="1500"/>
              </a:lnSpc>
            </a:pPr>
            <a:r>
              <a:rPr lang="ja-JP" altLang="en-US" sz="1200" b="1" dirty="0">
                <a:solidFill>
                  <a:srgbClr val="0070C0"/>
                </a:solidFill>
              </a:rPr>
              <a:t>ブレイクアウトルーム内で</a:t>
            </a:r>
            <a:endParaRPr lang="en-US" altLang="ja-JP" sz="1200" b="1" dirty="0">
              <a:solidFill>
                <a:srgbClr val="0070C0"/>
              </a:solidFill>
            </a:endParaRPr>
          </a:p>
          <a:p>
            <a:pPr>
              <a:lnSpc>
                <a:spcPts val="1500"/>
              </a:lnSpc>
            </a:pPr>
            <a:r>
              <a:rPr lang="ja-JP" altLang="en-US" sz="1200" b="1" dirty="0">
                <a:solidFill>
                  <a:srgbClr val="0070C0"/>
                </a:solidFill>
              </a:rPr>
              <a:t>出来ること・使える機能</a:t>
            </a:r>
            <a:endParaRPr lang="en-US" altLang="ja-JP" sz="1200" b="1" dirty="0">
              <a:solidFill>
                <a:srgbClr val="0070C0"/>
              </a:solidFill>
            </a:endParaRPr>
          </a:p>
          <a:p>
            <a:pPr>
              <a:lnSpc>
                <a:spcPts val="1400"/>
              </a:lnSpc>
            </a:pPr>
            <a:endParaRPr lang="en-US" altLang="ja-JP" sz="1100" u="sng" dirty="0">
              <a:solidFill>
                <a:schemeClr val="tx1"/>
              </a:solidFill>
            </a:endParaRPr>
          </a:p>
          <a:p>
            <a:pPr>
              <a:lnSpc>
                <a:spcPts val="1400"/>
              </a:lnSpc>
            </a:pPr>
            <a:r>
              <a:rPr lang="ja-JP" altLang="en-US" sz="1100" u="sng" dirty="0">
                <a:solidFill>
                  <a:schemeClr val="tx1"/>
                </a:solidFill>
              </a:rPr>
              <a:t>ルーム内に限定した</a:t>
            </a:r>
            <a:endParaRPr lang="en-US" altLang="ja-JP" sz="1100" u="sng" dirty="0">
              <a:solidFill>
                <a:schemeClr val="tx1"/>
              </a:solidFill>
            </a:endParaRPr>
          </a:p>
          <a:p>
            <a:pPr>
              <a:lnSpc>
                <a:spcPts val="1400"/>
              </a:lnSpc>
            </a:pPr>
            <a:r>
              <a:rPr lang="ja-JP" altLang="en-US" sz="1100" dirty="0">
                <a:solidFill>
                  <a:schemeClr val="tx1"/>
                </a:solidFill>
              </a:rPr>
              <a:t> ・会話</a:t>
            </a:r>
            <a:endParaRPr lang="en-US" altLang="ja-JP" sz="1100" dirty="0">
              <a:solidFill>
                <a:schemeClr val="tx1"/>
              </a:solidFill>
            </a:endParaRPr>
          </a:p>
          <a:p>
            <a:pPr>
              <a:lnSpc>
                <a:spcPts val="1400"/>
              </a:lnSpc>
            </a:pPr>
            <a:r>
              <a:rPr lang="ja-JP" altLang="en-US" sz="1100" dirty="0">
                <a:solidFill>
                  <a:schemeClr val="tx1"/>
                </a:solidFill>
              </a:rPr>
              <a:t> ・画面共有</a:t>
            </a:r>
            <a:endParaRPr lang="en-US" altLang="ja-JP" sz="1100" dirty="0">
              <a:solidFill>
                <a:schemeClr val="tx1"/>
              </a:solidFill>
            </a:endParaRPr>
          </a:p>
          <a:p>
            <a:pPr>
              <a:lnSpc>
                <a:spcPts val="1400"/>
              </a:lnSpc>
            </a:pPr>
            <a:r>
              <a:rPr lang="en-US" altLang="ja-JP" sz="1100" dirty="0">
                <a:solidFill>
                  <a:schemeClr val="tx1"/>
                </a:solidFill>
              </a:rPr>
              <a:t> </a:t>
            </a:r>
            <a:r>
              <a:rPr lang="ja-JP" altLang="en-US" sz="1100" dirty="0">
                <a:solidFill>
                  <a:schemeClr val="tx1"/>
                </a:solidFill>
              </a:rPr>
              <a:t>・チャット　等</a:t>
            </a:r>
            <a:endParaRPr lang="en-US" altLang="ja-JP" sz="1100" dirty="0">
              <a:solidFill>
                <a:schemeClr val="tx1"/>
              </a:solidFill>
            </a:endParaRPr>
          </a:p>
        </p:txBody>
      </p:sp>
      <p:sp>
        <p:nvSpPr>
          <p:cNvPr id="258" name="角丸四角形 6">
            <a:extLst>
              <a:ext uri="{FF2B5EF4-FFF2-40B4-BE49-F238E27FC236}">
                <a16:creationId xmlns:a16="http://schemas.microsoft.com/office/drawing/2014/main" id="{352AA23A-C27F-4DC5-A293-4F31C5A448E2}"/>
              </a:ext>
            </a:extLst>
          </p:cNvPr>
          <p:cNvSpPr/>
          <p:nvPr/>
        </p:nvSpPr>
        <p:spPr>
          <a:xfrm>
            <a:off x="563164" y="2937048"/>
            <a:ext cx="3033993" cy="344785"/>
          </a:xfrm>
          <a:prstGeom prst="roundRect">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500"/>
              </a:lnSpc>
            </a:pPr>
            <a:r>
              <a:rPr lang="en-US" altLang="ja-JP" sz="1200" b="1" spc="-5" dirty="0">
                <a:solidFill>
                  <a:schemeClr val="tx1"/>
                </a:solidFill>
                <a:latin typeface="+mj-ea"/>
              </a:rPr>
              <a:t>Step2</a:t>
            </a:r>
            <a:r>
              <a:rPr lang="ja-JP" altLang="en-US" sz="1200" b="1" spc="-5" dirty="0">
                <a:solidFill>
                  <a:schemeClr val="tx1"/>
                </a:solidFill>
                <a:latin typeface="+mj-ea"/>
              </a:rPr>
              <a:t> 個別ヒアリングの実施</a:t>
            </a:r>
            <a:endParaRPr lang="en-US" altLang="ja-JP" sz="1200" b="1" spc="-5" dirty="0">
              <a:solidFill>
                <a:schemeClr val="tx1"/>
              </a:solidFill>
              <a:latin typeface="+mj-ea"/>
            </a:endParaRPr>
          </a:p>
        </p:txBody>
      </p:sp>
      <p:sp>
        <p:nvSpPr>
          <p:cNvPr id="211" name="角丸四角形 6">
            <a:extLst>
              <a:ext uri="{FF2B5EF4-FFF2-40B4-BE49-F238E27FC236}">
                <a16:creationId xmlns:a16="http://schemas.microsoft.com/office/drawing/2014/main" id="{BEB368CC-530F-4AB1-8767-304619FDC835}"/>
              </a:ext>
            </a:extLst>
          </p:cNvPr>
          <p:cNvSpPr/>
          <p:nvPr/>
        </p:nvSpPr>
        <p:spPr>
          <a:xfrm>
            <a:off x="2400487" y="2348963"/>
            <a:ext cx="1196670" cy="451387"/>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300"/>
              </a:lnSpc>
            </a:pPr>
            <a:r>
              <a:rPr kumimoji="1" lang="ja-JP" altLang="en-US" sz="1100" dirty="0">
                <a:solidFill>
                  <a:schemeClr val="tx1"/>
                </a:solidFill>
              </a:rPr>
              <a:t>ブレイクアウトルームへ</a:t>
            </a:r>
            <a:endParaRPr kumimoji="1" lang="en-US" altLang="ja-JP" sz="1100" dirty="0">
              <a:solidFill>
                <a:schemeClr val="tx1"/>
              </a:solidFill>
            </a:endParaRPr>
          </a:p>
          <a:p>
            <a:pPr algn="ctr">
              <a:lnSpc>
                <a:spcPts val="1300"/>
              </a:lnSpc>
            </a:pPr>
            <a:r>
              <a:rPr kumimoji="1" lang="ja-JP" altLang="en-US" sz="1100" dirty="0">
                <a:solidFill>
                  <a:schemeClr val="tx1"/>
                </a:solidFill>
              </a:rPr>
              <a:t>自動で移動</a:t>
            </a:r>
          </a:p>
        </p:txBody>
      </p:sp>
      <p:cxnSp>
        <p:nvCxnSpPr>
          <p:cNvPr id="270" name="カギ線コネクタ 33">
            <a:extLst>
              <a:ext uri="{FF2B5EF4-FFF2-40B4-BE49-F238E27FC236}">
                <a16:creationId xmlns:a16="http://schemas.microsoft.com/office/drawing/2014/main" id="{DFCEAA96-B4CA-4702-BBF0-DDE76151A32D}"/>
              </a:ext>
            </a:extLst>
          </p:cNvPr>
          <p:cNvCxnSpPr>
            <a:cxnSpLocks/>
            <a:stCxn id="211" idx="3"/>
            <a:endCxn id="258" idx="3"/>
          </p:cNvCxnSpPr>
          <p:nvPr/>
        </p:nvCxnSpPr>
        <p:spPr>
          <a:xfrm>
            <a:off x="3597157" y="2574657"/>
            <a:ext cx="12700" cy="534784"/>
          </a:xfrm>
          <a:prstGeom prst="bentConnector3">
            <a:avLst>
              <a:gd name="adj1" fmla="val 1800000"/>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328" name="グループ化 327">
            <a:extLst>
              <a:ext uri="{FF2B5EF4-FFF2-40B4-BE49-F238E27FC236}">
                <a16:creationId xmlns:a16="http://schemas.microsoft.com/office/drawing/2014/main" id="{E8B08EDC-3A21-4C04-B6B8-E5A12F634968}"/>
              </a:ext>
            </a:extLst>
          </p:cNvPr>
          <p:cNvGrpSpPr/>
          <p:nvPr/>
        </p:nvGrpSpPr>
        <p:grpSpPr>
          <a:xfrm>
            <a:off x="4240266" y="3629882"/>
            <a:ext cx="2241729" cy="890500"/>
            <a:chOff x="4638729" y="3691930"/>
            <a:chExt cx="2241729" cy="890500"/>
          </a:xfrm>
        </p:grpSpPr>
        <p:pic>
          <p:nvPicPr>
            <p:cNvPr id="38" name="図 37">
              <a:extLst>
                <a:ext uri="{FF2B5EF4-FFF2-40B4-BE49-F238E27FC236}">
                  <a16:creationId xmlns:a16="http://schemas.microsoft.com/office/drawing/2014/main" id="{9D4CBE2A-0D60-464E-9CB1-58AC5D3A79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38729" y="3691930"/>
              <a:ext cx="1793870" cy="777836"/>
            </a:xfrm>
            <a:prstGeom prst="rect">
              <a:avLst/>
            </a:prstGeom>
            <a:ln w="3175">
              <a:solidFill>
                <a:schemeClr val="tx1"/>
              </a:solidFill>
            </a:ln>
          </p:spPr>
        </p:pic>
        <p:grpSp>
          <p:nvGrpSpPr>
            <p:cNvPr id="318" name="グループ化 317">
              <a:extLst>
                <a:ext uri="{FF2B5EF4-FFF2-40B4-BE49-F238E27FC236}">
                  <a16:creationId xmlns:a16="http://schemas.microsoft.com/office/drawing/2014/main" id="{72E1B034-BE74-4E1E-B00C-A7D7645D5B6D}"/>
                </a:ext>
              </a:extLst>
            </p:cNvPr>
            <p:cNvGrpSpPr/>
            <p:nvPr/>
          </p:nvGrpSpPr>
          <p:grpSpPr>
            <a:xfrm>
              <a:off x="5194327" y="4179146"/>
              <a:ext cx="1686131" cy="403284"/>
              <a:chOff x="4963480" y="1017034"/>
              <a:chExt cx="1385184" cy="403284"/>
            </a:xfrm>
          </p:grpSpPr>
          <p:sp>
            <p:nvSpPr>
              <p:cNvPr id="319" name="四角形: 角を丸くする 318">
                <a:extLst>
                  <a:ext uri="{FF2B5EF4-FFF2-40B4-BE49-F238E27FC236}">
                    <a16:creationId xmlns:a16="http://schemas.microsoft.com/office/drawing/2014/main" id="{6A2E142D-004D-4E8A-BE86-1A37DDDE92C9}"/>
                  </a:ext>
                </a:extLst>
              </p:cNvPr>
              <p:cNvSpPr/>
              <p:nvPr/>
            </p:nvSpPr>
            <p:spPr>
              <a:xfrm>
                <a:off x="4963480" y="1122734"/>
                <a:ext cx="545932" cy="236408"/>
              </a:xfrm>
              <a:prstGeom prst="roundRect">
                <a:avLst>
                  <a:gd name="adj" fmla="val 32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20" name="グループ化 319">
                <a:extLst>
                  <a:ext uri="{FF2B5EF4-FFF2-40B4-BE49-F238E27FC236}">
                    <a16:creationId xmlns:a16="http://schemas.microsoft.com/office/drawing/2014/main" id="{3C6D82ED-D880-45E5-B2B9-60F0FDA4581C}"/>
                  </a:ext>
                </a:extLst>
              </p:cNvPr>
              <p:cNvGrpSpPr/>
              <p:nvPr/>
            </p:nvGrpSpPr>
            <p:grpSpPr>
              <a:xfrm>
                <a:off x="5509412" y="1017034"/>
                <a:ext cx="839252" cy="403284"/>
                <a:chOff x="5981683" y="1928873"/>
                <a:chExt cx="839252" cy="403284"/>
              </a:xfrm>
            </p:grpSpPr>
            <p:cxnSp>
              <p:nvCxnSpPr>
                <p:cNvPr id="321" name="直線矢印コネクタ 320">
                  <a:extLst>
                    <a:ext uri="{FF2B5EF4-FFF2-40B4-BE49-F238E27FC236}">
                      <a16:creationId xmlns:a16="http://schemas.microsoft.com/office/drawing/2014/main" id="{3F1F87E0-3EB6-4053-8C12-326CA03754AE}"/>
                    </a:ext>
                  </a:extLst>
                </p:cNvPr>
                <p:cNvCxnSpPr>
                  <a:cxnSpLocks/>
                  <a:stCxn id="322" idx="1"/>
                  <a:endCxn id="319" idx="3"/>
                </p:cNvCxnSpPr>
                <p:nvPr/>
              </p:nvCxnSpPr>
              <p:spPr>
                <a:xfrm flipH="1">
                  <a:off x="5981683" y="2130515"/>
                  <a:ext cx="68476" cy="22262"/>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322" name="角丸四角形 6">
                  <a:extLst>
                    <a:ext uri="{FF2B5EF4-FFF2-40B4-BE49-F238E27FC236}">
                      <a16:creationId xmlns:a16="http://schemas.microsoft.com/office/drawing/2014/main" id="{23292FD8-0522-4337-A233-BE41F13738EF}"/>
                    </a:ext>
                  </a:extLst>
                </p:cNvPr>
                <p:cNvSpPr/>
                <p:nvPr/>
              </p:nvSpPr>
              <p:spPr>
                <a:xfrm>
                  <a:off x="6050159" y="1928873"/>
                  <a:ext cx="770776" cy="403284"/>
                </a:xfrm>
                <a:prstGeom prst="roundRect">
                  <a:avLst>
                    <a:gd name="adj" fmla="val 2152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300"/>
                    </a:lnSpc>
                  </a:pPr>
                  <a:r>
                    <a:rPr kumimoji="1" lang="ja-JP" altLang="en-US" sz="1100" dirty="0">
                      <a:solidFill>
                        <a:schemeClr val="tx1"/>
                      </a:solidFill>
                    </a:rPr>
                    <a:t>「ホストを招待」</a:t>
                  </a:r>
                  <a:endParaRPr kumimoji="1" lang="en-US" altLang="ja-JP" sz="1100" dirty="0">
                    <a:solidFill>
                      <a:schemeClr val="tx1"/>
                    </a:solidFill>
                  </a:endParaRPr>
                </a:p>
                <a:p>
                  <a:pPr algn="ctr">
                    <a:lnSpc>
                      <a:spcPts val="1300"/>
                    </a:lnSpc>
                  </a:pPr>
                  <a:r>
                    <a:rPr kumimoji="1" lang="ja-JP" altLang="en-US" sz="1100" dirty="0">
                      <a:solidFill>
                        <a:schemeClr val="tx1"/>
                      </a:solidFill>
                    </a:rPr>
                    <a:t>をクリック</a:t>
                  </a:r>
                </a:p>
              </p:txBody>
            </p:sp>
          </p:grpSp>
        </p:grpSp>
      </p:grpSp>
      <p:grpSp>
        <p:nvGrpSpPr>
          <p:cNvPr id="342" name="グループ化 341">
            <a:extLst>
              <a:ext uri="{FF2B5EF4-FFF2-40B4-BE49-F238E27FC236}">
                <a16:creationId xmlns:a16="http://schemas.microsoft.com/office/drawing/2014/main" id="{00CBEB66-F3B2-4285-8890-6AA4CF9DE4A9}"/>
              </a:ext>
            </a:extLst>
          </p:cNvPr>
          <p:cNvGrpSpPr/>
          <p:nvPr/>
        </p:nvGrpSpPr>
        <p:grpSpPr>
          <a:xfrm>
            <a:off x="4197932" y="3105150"/>
            <a:ext cx="1141029" cy="487675"/>
            <a:chOff x="4596395" y="3167198"/>
            <a:chExt cx="1141029" cy="487675"/>
          </a:xfrm>
        </p:grpSpPr>
        <p:pic>
          <p:nvPicPr>
            <p:cNvPr id="257" name="図 256">
              <a:extLst>
                <a:ext uri="{FF2B5EF4-FFF2-40B4-BE49-F238E27FC236}">
                  <a16:creationId xmlns:a16="http://schemas.microsoft.com/office/drawing/2014/main" id="{9EB1B13E-8C9E-47A5-ABE1-291DDED8774A}"/>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613785" y="3223187"/>
              <a:ext cx="777334" cy="417255"/>
            </a:xfrm>
            <a:prstGeom prst="rect">
              <a:avLst/>
            </a:prstGeom>
          </p:spPr>
        </p:pic>
        <p:sp>
          <p:nvSpPr>
            <p:cNvPr id="334" name="四角形: 角を丸くする 333">
              <a:extLst>
                <a:ext uri="{FF2B5EF4-FFF2-40B4-BE49-F238E27FC236}">
                  <a16:creationId xmlns:a16="http://schemas.microsoft.com/office/drawing/2014/main" id="{A0655558-D20F-481F-B20D-C051796A201F}"/>
                </a:ext>
              </a:extLst>
            </p:cNvPr>
            <p:cNvSpPr/>
            <p:nvPr/>
          </p:nvSpPr>
          <p:spPr>
            <a:xfrm>
              <a:off x="4596395" y="3237618"/>
              <a:ext cx="794724" cy="417255"/>
            </a:xfrm>
            <a:prstGeom prst="roundRect">
              <a:avLst>
                <a:gd name="adj" fmla="val 19702"/>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7" name="角丸四角形 6">
              <a:extLst>
                <a:ext uri="{FF2B5EF4-FFF2-40B4-BE49-F238E27FC236}">
                  <a16:creationId xmlns:a16="http://schemas.microsoft.com/office/drawing/2014/main" id="{4F5CE291-0BBD-4826-B60A-413F6A28B43E}"/>
                </a:ext>
              </a:extLst>
            </p:cNvPr>
            <p:cNvSpPr/>
            <p:nvPr/>
          </p:nvSpPr>
          <p:spPr>
            <a:xfrm>
              <a:off x="5243548" y="3167198"/>
              <a:ext cx="493876" cy="28996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300"/>
                </a:lnSpc>
              </a:pPr>
              <a:r>
                <a:rPr kumimoji="1" lang="ja-JP" altLang="en-US" sz="1100" dirty="0">
                  <a:solidFill>
                    <a:schemeClr val="tx1"/>
                  </a:solidFill>
                </a:rPr>
                <a:t>クリック</a:t>
              </a:r>
            </a:p>
          </p:txBody>
        </p:sp>
      </p:grpSp>
      <p:sp>
        <p:nvSpPr>
          <p:cNvPr id="337" name="角丸四角形 6">
            <a:extLst>
              <a:ext uri="{FF2B5EF4-FFF2-40B4-BE49-F238E27FC236}">
                <a16:creationId xmlns:a16="http://schemas.microsoft.com/office/drawing/2014/main" id="{062993C5-04AB-4594-9CFE-41236716A65D}"/>
              </a:ext>
            </a:extLst>
          </p:cNvPr>
          <p:cNvSpPr/>
          <p:nvPr/>
        </p:nvSpPr>
        <p:spPr>
          <a:xfrm>
            <a:off x="4206488" y="4633046"/>
            <a:ext cx="2040177" cy="267165"/>
          </a:xfrm>
          <a:prstGeom prst="roundRect">
            <a:avLst>
              <a:gd name="adj" fmla="val 36632"/>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300"/>
              </a:lnSpc>
            </a:pPr>
            <a:r>
              <a:rPr lang="ja-JP" altLang="en-US" sz="1100" spc="-5" dirty="0">
                <a:solidFill>
                  <a:schemeClr val="tx1"/>
                </a:solidFill>
                <a:latin typeface="+mj-ea"/>
              </a:rPr>
              <a:t>ホストがブレイクアウトルームへ入室</a:t>
            </a:r>
            <a:endParaRPr lang="en-US" altLang="ja-JP" sz="1100" spc="-5" dirty="0">
              <a:solidFill>
                <a:schemeClr val="tx1"/>
              </a:solidFill>
              <a:latin typeface="+mj-ea"/>
            </a:endParaRPr>
          </a:p>
        </p:txBody>
      </p:sp>
      <p:cxnSp>
        <p:nvCxnSpPr>
          <p:cNvPr id="338" name="直線矢印コネクタ 337">
            <a:extLst>
              <a:ext uri="{FF2B5EF4-FFF2-40B4-BE49-F238E27FC236}">
                <a16:creationId xmlns:a16="http://schemas.microsoft.com/office/drawing/2014/main" id="{B9EA4740-4099-4AB1-AB8C-0B8C234A4A1B}"/>
              </a:ext>
            </a:extLst>
          </p:cNvPr>
          <p:cNvCxnSpPr>
            <a:cxnSpLocks/>
            <a:stCxn id="319" idx="2"/>
            <a:endCxn id="337" idx="0"/>
          </p:cNvCxnSpPr>
          <p:nvPr/>
        </p:nvCxnSpPr>
        <p:spPr>
          <a:xfrm>
            <a:off x="5128134" y="4459206"/>
            <a:ext cx="98443" cy="173840"/>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45" name="カギ線コネクタ 33">
            <a:extLst>
              <a:ext uri="{FF2B5EF4-FFF2-40B4-BE49-F238E27FC236}">
                <a16:creationId xmlns:a16="http://schemas.microsoft.com/office/drawing/2014/main" id="{7BEBC293-D5D3-4064-B8BD-F096F1305787}"/>
              </a:ext>
            </a:extLst>
          </p:cNvPr>
          <p:cNvCxnSpPr>
            <a:cxnSpLocks/>
            <a:stCxn id="334" idx="1"/>
            <a:endCxn id="319" idx="1"/>
          </p:cNvCxnSpPr>
          <p:nvPr/>
        </p:nvCxnSpPr>
        <p:spPr>
          <a:xfrm rot="10800000" flipH="1" flipV="1">
            <a:off x="4197931" y="3384198"/>
            <a:ext cx="597933" cy="956804"/>
          </a:xfrm>
          <a:prstGeom prst="bentConnector3">
            <a:avLst>
              <a:gd name="adj1" fmla="val -9558"/>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sp>
        <p:nvSpPr>
          <p:cNvPr id="348" name="四角形: 角を丸くする 347">
            <a:extLst>
              <a:ext uri="{FF2B5EF4-FFF2-40B4-BE49-F238E27FC236}">
                <a16:creationId xmlns:a16="http://schemas.microsoft.com/office/drawing/2014/main" id="{E7B968C5-B23D-4CB6-8DF5-D15916979DF3}"/>
              </a:ext>
            </a:extLst>
          </p:cNvPr>
          <p:cNvSpPr/>
          <p:nvPr/>
        </p:nvSpPr>
        <p:spPr>
          <a:xfrm>
            <a:off x="6736599" y="2386242"/>
            <a:ext cx="2278140" cy="2611377"/>
          </a:xfrm>
          <a:prstGeom prst="roundRect">
            <a:avLst>
              <a:gd name="adj" fmla="val 7366"/>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Step3 </a:t>
            </a:r>
            <a:r>
              <a:rPr lang="ja-JP" altLang="en-US" sz="1400" b="1" dirty="0">
                <a:solidFill>
                  <a:schemeClr val="tx1"/>
                </a:solidFill>
              </a:rPr>
              <a:t>退出する</a:t>
            </a:r>
          </a:p>
        </p:txBody>
      </p:sp>
      <p:sp>
        <p:nvSpPr>
          <p:cNvPr id="363" name="正方形/長方形 362">
            <a:extLst>
              <a:ext uri="{FF2B5EF4-FFF2-40B4-BE49-F238E27FC236}">
                <a16:creationId xmlns:a16="http://schemas.microsoft.com/office/drawing/2014/main" id="{993AC5CC-316B-4C87-9A51-5E8FD303944D}"/>
              </a:ext>
            </a:extLst>
          </p:cNvPr>
          <p:cNvSpPr/>
          <p:nvPr/>
        </p:nvSpPr>
        <p:spPr>
          <a:xfrm>
            <a:off x="6879197" y="2729848"/>
            <a:ext cx="2028523" cy="738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500"/>
              </a:lnSpc>
            </a:pPr>
            <a:r>
              <a:rPr lang="ja-JP" altLang="en-US" sz="1200" spc="-5" dirty="0">
                <a:solidFill>
                  <a:schemeClr val="tx1"/>
                </a:solidFill>
                <a:latin typeface="+mj-ea"/>
              </a:rPr>
              <a:t>ブレイクアウトセッションの終了が表示されたら</a:t>
            </a:r>
            <a:r>
              <a:rPr lang="ja-JP" altLang="en-US" sz="1200" b="1" spc="-5" dirty="0">
                <a:solidFill>
                  <a:srgbClr val="0E71EB"/>
                </a:solidFill>
                <a:latin typeface="+mj-ea"/>
              </a:rPr>
              <a:t>「ブレイクアウトルームを退出する」</a:t>
            </a:r>
            <a:r>
              <a:rPr lang="ja-JP" altLang="en-US" sz="1200" spc="-5" dirty="0">
                <a:solidFill>
                  <a:schemeClr val="tx1"/>
                </a:solidFill>
                <a:latin typeface="+mj-ea"/>
              </a:rPr>
              <a:t>をクリックし、メインルームへ戻る。</a:t>
            </a:r>
            <a:endParaRPr lang="en-US" altLang="ja-JP" sz="1200" spc="-5" dirty="0">
              <a:solidFill>
                <a:schemeClr val="tx1"/>
              </a:solidFill>
              <a:latin typeface="+mj-ea"/>
            </a:endParaRPr>
          </a:p>
        </p:txBody>
      </p:sp>
      <p:grpSp>
        <p:nvGrpSpPr>
          <p:cNvPr id="394" name="グループ化 393">
            <a:extLst>
              <a:ext uri="{FF2B5EF4-FFF2-40B4-BE49-F238E27FC236}">
                <a16:creationId xmlns:a16="http://schemas.microsoft.com/office/drawing/2014/main" id="{5FDA39D1-B3FB-44A0-A81A-1AFBA70B9394}"/>
              </a:ext>
            </a:extLst>
          </p:cNvPr>
          <p:cNvGrpSpPr/>
          <p:nvPr/>
        </p:nvGrpSpPr>
        <p:grpSpPr>
          <a:xfrm>
            <a:off x="6809937" y="3540771"/>
            <a:ext cx="2097783" cy="1350772"/>
            <a:chOff x="6809937" y="3540771"/>
            <a:chExt cx="2097783" cy="1350772"/>
          </a:xfrm>
        </p:grpSpPr>
        <p:pic>
          <p:nvPicPr>
            <p:cNvPr id="40" name="図 39">
              <a:extLst>
                <a:ext uri="{FF2B5EF4-FFF2-40B4-BE49-F238E27FC236}">
                  <a16:creationId xmlns:a16="http://schemas.microsoft.com/office/drawing/2014/main" id="{6E67ED84-C09A-488A-8E26-1C7D813BCAE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809937" y="3540771"/>
              <a:ext cx="2097783" cy="903656"/>
            </a:xfrm>
            <a:prstGeom prst="rect">
              <a:avLst/>
            </a:prstGeom>
            <a:ln w="3175">
              <a:solidFill>
                <a:schemeClr val="tx1"/>
              </a:solidFill>
            </a:ln>
          </p:spPr>
        </p:pic>
        <p:sp>
          <p:nvSpPr>
            <p:cNvPr id="364" name="四角形: 角を丸くする 363">
              <a:extLst>
                <a:ext uri="{FF2B5EF4-FFF2-40B4-BE49-F238E27FC236}">
                  <a16:creationId xmlns:a16="http://schemas.microsoft.com/office/drawing/2014/main" id="{734E5C47-59CF-4138-AAE1-F80D7C031E3F}"/>
                </a:ext>
              </a:extLst>
            </p:cNvPr>
            <p:cNvSpPr/>
            <p:nvPr/>
          </p:nvSpPr>
          <p:spPr>
            <a:xfrm>
              <a:off x="7231924" y="4220196"/>
              <a:ext cx="1253809" cy="236408"/>
            </a:xfrm>
            <a:prstGeom prst="roundRect">
              <a:avLst>
                <a:gd name="adj" fmla="val 32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9" name="角丸四角形 6">
              <a:extLst>
                <a:ext uri="{FF2B5EF4-FFF2-40B4-BE49-F238E27FC236}">
                  <a16:creationId xmlns:a16="http://schemas.microsoft.com/office/drawing/2014/main" id="{CB63E26B-5D08-4F60-A0FC-D67F31B455A4}"/>
                </a:ext>
              </a:extLst>
            </p:cNvPr>
            <p:cNvSpPr/>
            <p:nvPr/>
          </p:nvSpPr>
          <p:spPr>
            <a:xfrm>
              <a:off x="6975370" y="4624378"/>
              <a:ext cx="1766916" cy="267165"/>
            </a:xfrm>
            <a:prstGeom prst="roundRect">
              <a:avLst>
                <a:gd name="adj" fmla="val 36632"/>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300"/>
                </a:lnSpc>
              </a:pPr>
              <a:r>
                <a:rPr lang="ja-JP" altLang="en-US" sz="1100" spc="-5" dirty="0">
                  <a:solidFill>
                    <a:schemeClr val="tx1"/>
                  </a:solidFill>
                  <a:latin typeface="+mj-ea"/>
                </a:rPr>
                <a:t>自動でメインセッションへ移動</a:t>
              </a:r>
              <a:endParaRPr lang="en-US" altLang="ja-JP" sz="1100" spc="-5" dirty="0">
                <a:solidFill>
                  <a:schemeClr val="tx1"/>
                </a:solidFill>
                <a:latin typeface="+mj-ea"/>
              </a:endParaRPr>
            </a:p>
          </p:txBody>
        </p:sp>
        <p:cxnSp>
          <p:nvCxnSpPr>
            <p:cNvPr id="390" name="直線矢印コネクタ 389">
              <a:extLst>
                <a:ext uri="{FF2B5EF4-FFF2-40B4-BE49-F238E27FC236}">
                  <a16:creationId xmlns:a16="http://schemas.microsoft.com/office/drawing/2014/main" id="{99CB1653-1BCB-486F-893C-C0BDA9584056}"/>
                </a:ext>
              </a:extLst>
            </p:cNvPr>
            <p:cNvCxnSpPr>
              <a:cxnSpLocks/>
            </p:cNvCxnSpPr>
            <p:nvPr/>
          </p:nvCxnSpPr>
          <p:spPr>
            <a:xfrm flipH="1">
              <a:off x="7849391" y="4456604"/>
              <a:ext cx="1" cy="167774"/>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7" name="グループ化 6">
            <a:extLst>
              <a:ext uri="{FF2B5EF4-FFF2-40B4-BE49-F238E27FC236}">
                <a16:creationId xmlns:a16="http://schemas.microsoft.com/office/drawing/2014/main" id="{825C4396-2883-4CD6-8026-17C0A067437D}"/>
              </a:ext>
            </a:extLst>
          </p:cNvPr>
          <p:cNvGrpSpPr/>
          <p:nvPr/>
        </p:nvGrpSpPr>
        <p:grpSpPr>
          <a:xfrm>
            <a:off x="563164" y="3322081"/>
            <a:ext cx="1598084" cy="1607092"/>
            <a:chOff x="563164" y="3322081"/>
            <a:chExt cx="1598084" cy="1607092"/>
          </a:xfrm>
        </p:grpSpPr>
        <p:sp>
          <p:nvSpPr>
            <p:cNvPr id="388" name="四角形: 角を丸くする 387">
              <a:extLst>
                <a:ext uri="{FF2B5EF4-FFF2-40B4-BE49-F238E27FC236}">
                  <a16:creationId xmlns:a16="http://schemas.microsoft.com/office/drawing/2014/main" id="{E0923B7C-2D02-4E6D-BE41-68963139EC43}"/>
                </a:ext>
              </a:extLst>
            </p:cNvPr>
            <p:cNvSpPr/>
            <p:nvPr/>
          </p:nvSpPr>
          <p:spPr>
            <a:xfrm>
              <a:off x="563164" y="3322081"/>
              <a:ext cx="1598084" cy="1607092"/>
            </a:xfrm>
            <a:prstGeom prst="roundRect">
              <a:avLst>
                <a:gd name="adj" fmla="val 4774"/>
              </a:avLst>
            </a:prstGeom>
            <a:solidFill>
              <a:srgbClr val="FFFFCC"/>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t" anchorCtr="0"/>
            <a:lstStyle/>
            <a:p>
              <a:pPr>
                <a:lnSpc>
                  <a:spcPts val="1200"/>
                </a:lnSpc>
              </a:pPr>
              <a:r>
                <a:rPr lang="en-US" altLang="ja-JP" sz="1050" b="1" dirty="0">
                  <a:solidFill>
                    <a:srgbClr val="FF0000"/>
                  </a:solidFill>
                </a:rPr>
                <a:t>!!</a:t>
              </a:r>
              <a:r>
                <a:rPr lang="ja-JP" altLang="en-US" sz="1050" b="1" dirty="0">
                  <a:solidFill>
                    <a:srgbClr val="FF0000"/>
                  </a:solidFill>
                </a:rPr>
                <a:t>注意</a:t>
              </a:r>
              <a:r>
                <a:rPr lang="en-US" altLang="ja-JP" sz="1050" b="1" dirty="0">
                  <a:solidFill>
                    <a:srgbClr val="FF0000"/>
                  </a:solidFill>
                </a:rPr>
                <a:t>!!</a:t>
              </a:r>
            </a:p>
            <a:p>
              <a:pPr>
                <a:lnSpc>
                  <a:spcPts val="1200"/>
                </a:lnSpc>
              </a:pPr>
              <a:r>
                <a:rPr lang="ja-JP" altLang="en-US" sz="1050" spc="-5" dirty="0">
                  <a:solidFill>
                    <a:schemeClr val="tx1"/>
                  </a:solidFill>
                  <a:latin typeface="+mj-ea"/>
                </a:rPr>
                <a:t>画面左下の「ミーティングを退出」はクリックすると、ミーティングそのものから退出します。クリックしないように気をつけてください。</a:t>
              </a:r>
              <a:endParaRPr lang="en-US" altLang="ja-JP" sz="1050" spc="-5" dirty="0">
                <a:solidFill>
                  <a:schemeClr val="tx1"/>
                </a:solidFill>
                <a:latin typeface="+mj-ea"/>
              </a:endParaRPr>
            </a:p>
          </p:txBody>
        </p:sp>
        <p:pic>
          <p:nvPicPr>
            <p:cNvPr id="8" name="図 7">
              <a:extLst>
                <a:ext uri="{FF2B5EF4-FFF2-40B4-BE49-F238E27FC236}">
                  <a16:creationId xmlns:a16="http://schemas.microsoft.com/office/drawing/2014/main" id="{11F2D066-5E51-4E79-B5DC-A6E29FE25D4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60665" y="4401078"/>
              <a:ext cx="1221439" cy="462811"/>
            </a:xfrm>
            <a:prstGeom prst="rect">
              <a:avLst/>
            </a:prstGeom>
          </p:spPr>
        </p:pic>
        <p:sp>
          <p:nvSpPr>
            <p:cNvPr id="393" name="四角形: 角を丸くする 392">
              <a:extLst>
                <a:ext uri="{FF2B5EF4-FFF2-40B4-BE49-F238E27FC236}">
                  <a16:creationId xmlns:a16="http://schemas.microsoft.com/office/drawing/2014/main" id="{E68615CE-44FC-4407-B6BC-12F511255302}"/>
                </a:ext>
              </a:extLst>
            </p:cNvPr>
            <p:cNvSpPr/>
            <p:nvPr/>
          </p:nvSpPr>
          <p:spPr>
            <a:xfrm>
              <a:off x="757387" y="4438944"/>
              <a:ext cx="1040783" cy="176499"/>
            </a:xfrm>
            <a:prstGeom prst="roundRect">
              <a:avLst>
                <a:gd name="adj" fmla="val 32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 name="スライド番号プレースホルダー 5">
            <a:extLst>
              <a:ext uri="{FF2B5EF4-FFF2-40B4-BE49-F238E27FC236}">
                <a16:creationId xmlns:a16="http://schemas.microsoft.com/office/drawing/2014/main" id="{92D5D521-F671-410F-8A48-B33435D1E726}"/>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18</a:t>
            </a:fld>
            <a:endParaRPr lang="en-US" altLang="ja-JP" spc="-5" dirty="0"/>
          </a:p>
        </p:txBody>
      </p:sp>
      <p:sp>
        <p:nvSpPr>
          <p:cNvPr id="10" name="フッター プレースホルダー 9">
            <a:extLst>
              <a:ext uri="{FF2B5EF4-FFF2-40B4-BE49-F238E27FC236}">
                <a16:creationId xmlns:a16="http://schemas.microsoft.com/office/drawing/2014/main" id="{2C0F63D4-E9C5-4448-838F-E8089A31435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98" name="四角形: 角を丸くする 97">
            <a:extLst>
              <a:ext uri="{FF2B5EF4-FFF2-40B4-BE49-F238E27FC236}">
                <a16:creationId xmlns:a16="http://schemas.microsoft.com/office/drawing/2014/main" id="{2876FA05-A64E-45D9-A70E-C8FA86FA14D0}"/>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99" name="四角形: 角を丸くする 98">
            <a:extLst>
              <a:ext uri="{FF2B5EF4-FFF2-40B4-BE49-F238E27FC236}">
                <a16:creationId xmlns:a16="http://schemas.microsoft.com/office/drawing/2014/main" id="{C4481BAE-BB40-41EB-B9B9-01FE5817E976}"/>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2680273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四角形: 角を丸くする 92">
            <a:extLst>
              <a:ext uri="{FF2B5EF4-FFF2-40B4-BE49-F238E27FC236}">
                <a16:creationId xmlns:a16="http://schemas.microsoft.com/office/drawing/2014/main" id="{60C08E5F-A961-41F3-9E96-A01448B0F3CF}"/>
              </a:ext>
            </a:extLst>
          </p:cNvPr>
          <p:cNvSpPr/>
          <p:nvPr/>
        </p:nvSpPr>
        <p:spPr>
          <a:xfrm>
            <a:off x="4585557" y="742950"/>
            <a:ext cx="4340391" cy="4183634"/>
          </a:xfrm>
          <a:prstGeom prst="roundRect">
            <a:avLst>
              <a:gd name="adj" fmla="val 202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Step3</a:t>
            </a:r>
            <a:r>
              <a:rPr lang="ja-JP" altLang="en-US" sz="1400" b="1" dirty="0">
                <a:solidFill>
                  <a:schemeClr val="tx1"/>
                </a:solidFill>
              </a:rPr>
              <a:t> 「参加」からミーティングへ参加する</a:t>
            </a:r>
          </a:p>
        </p:txBody>
      </p:sp>
      <p:sp>
        <p:nvSpPr>
          <p:cNvPr id="2" name="object 2"/>
          <p:cNvSpPr txBox="1"/>
          <p:nvPr/>
        </p:nvSpPr>
        <p:spPr>
          <a:xfrm>
            <a:off x="324000" y="252000"/>
            <a:ext cx="6000600" cy="423193"/>
          </a:xfrm>
          <a:prstGeom prst="rect">
            <a:avLst/>
          </a:prstGeom>
        </p:spPr>
        <p:txBody>
          <a:bodyPr vert="horz" wrap="square" lIns="0" tIns="0" rIns="0" bIns="0" rtlCol="0">
            <a:spAutoFit/>
          </a:bodyPr>
          <a:lstStyle/>
          <a:p>
            <a:pPr marL="12700">
              <a:lnSpc>
                <a:spcPts val="3295"/>
              </a:lnSpc>
            </a:pPr>
            <a:r>
              <a:rPr lang="ja-JP" altLang="en-US" sz="2800" b="1" spc="-5" dirty="0"/>
              <a:t>⑦ 当日の参加方法</a:t>
            </a:r>
          </a:p>
        </p:txBody>
      </p:sp>
      <p:grpSp>
        <p:nvGrpSpPr>
          <p:cNvPr id="4" name="グループ化 3">
            <a:extLst>
              <a:ext uri="{FF2B5EF4-FFF2-40B4-BE49-F238E27FC236}">
                <a16:creationId xmlns:a16="http://schemas.microsoft.com/office/drawing/2014/main" id="{A8F44C7F-7D89-49C7-B640-F01929DC121C}"/>
              </a:ext>
            </a:extLst>
          </p:cNvPr>
          <p:cNvGrpSpPr/>
          <p:nvPr/>
        </p:nvGrpSpPr>
        <p:grpSpPr>
          <a:xfrm>
            <a:off x="384009" y="742953"/>
            <a:ext cx="4035591" cy="990112"/>
            <a:chOff x="384724" y="1421557"/>
            <a:chExt cx="4035591" cy="3882888"/>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84724" y="1421557"/>
              <a:ext cx="4035591" cy="3882888"/>
            </a:xfrm>
            <a:prstGeom prst="roundRect">
              <a:avLst>
                <a:gd name="adj" fmla="val 11380"/>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事務局から招待を受領</a:t>
              </a:r>
            </a:p>
          </p:txBody>
        </p:sp>
        <p:sp>
          <p:nvSpPr>
            <p:cNvPr id="11" name="正方形/長方形 10">
              <a:extLst>
                <a:ext uri="{FF2B5EF4-FFF2-40B4-BE49-F238E27FC236}">
                  <a16:creationId xmlns:a16="http://schemas.microsoft.com/office/drawing/2014/main" id="{C5E5B8E3-34B5-4FB5-A730-79686C1DCEAB}"/>
                </a:ext>
              </a:extLst>
            </p:cNvPr>
            <p:cNvSpPr/>
            <p:nvPr/>
          </p:nvSpPr>
          <p:spPr>
            <a:xfrm>
              <a:off x="579329" y="2738817"/>
              <a:ext cx="3657600" cy="1589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300" spc="-5" dirty="0">
                  <a:solidFill>
                    <a:schemeClr val="tx1"/>
                  </a:solidFill>
                  <a:latin typeface="+mj-ea"/>
                </a:rPr>
                <a:t>メールにて</a:t>
              </a:r>
              <a:r>
                <a:rPr lang="en-US" altLang="ja-JP" sz="1300" spc="-5" dirty="0">
                  <a:solidFill>
                    <a:schemeClr val="tx1"/>
                  </a:solidFill>
                  <a:latin typeface="+mj-ea"/>
                </a:rPr>
                <a:t>Zoom</a:t>
              </a:r>
              <a:r>
                <a:rPr lang="ja-JP" altLang="en-US" sz="1300" spc="-5" dirty="0">
                  <a:solidFill>
                    <a:schemeClr val="tx1"/>
                  </a:solidFill>
                  <a:latin typeface="+mj-ea"/>
                </a:rPr>
                <a:t>に接続するための</a:t>
              </a:r>
              <a:endParaRPr lang="en-US" altLang="ja-JP" sz="1300" spc="-5" dirty="0">
                <a:solidFill>
                  <a:schemeClr val="tx1"/>
                </a:solidFill>
                <a:latin typeface="+mj-ea"/>
              </a:endParaRPr>
            </a:p>
            <a:p>
              <a:pPr>
                <a:lnSpc>
                  <a:spcPts val="1700"/>
                </a:lnSpc>
              </a:pPr>
              <a:r>
                <a:rPr lang="ja-JP" altLang="en-US" sz="1300" spc="-5" dirty="0">
                  <a:solidFill>
                    <a:srgbClr val="0E71EB"/>
                  </a:solidFill>
                  <a:latin typeface="+mj-ea"/>
                </a:rPr>
                <a:t>ミーティング</a:t>
              </a:r>
              <a:r>
                <a:rPr lang="en-US" altLang="ja-JP" sz="1300" spc="-5" dirty="0">
                  <a:solidFill>
                    <a:srgbClr val="0E71EB"/>
                  </a:solidFill>
                  <a:latin typeface="+mj-ea"/>
                </a:rPr>
                <a:t>ID</a:t>
              </a:r>
              <a:r>
                <a:rPr lang="ja-JP" altLang="en-US" sz="1300" spc="-5" dirty="0">
                  <a:solidFill>
                    <a:schemeClr val="tx1"/>
                  </a:solidFill>
                  <a:latin typeface="+mj-ea"/>
                </a:rPr>
                <a:t>と</a:t>
              </a:r>
              <a:r>
                <a:rPr lang="ja-JP" altLang="en-US" sz="1300" spc="-5" dirty="0">
                  <a:solidFill>
                    <a:srgbClr val="0E71EB"/>
                  </a:solidFill>
                  <a:latin typeface="+mj-ea"/>
                </a:rPr>
                <a:t>パスワード</a:t>
              </a:r>
              <a:r>
                <a:rPr lang="ja-JP" altLang="en-US" sz="1300" spc="-5" dirty="0">
                  <a:solidFill>
                    <a:schemeClr val="tx1"/>
                  </a:solidFill>
                  <a:latin typeface="+mj-ea"/>
                </a:rPr>
                <a:t>、開催日時をご連絡します。</a:t>
              </a: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p:txBody>
        </p:sp>
      </p:grpSp>
      <p:sp>
        <p:nvSpPr>
          <p:cNvPr id="51" name="四角形: 角を丸くする 50">
            <a:extLst>
              <a:ext uri="{FF2B5EF4-FFF2-40B4-BE49-F238E27FC236}">
                <a16:creationId xmlns:a16="http://schemas.microsoft.com/office/drawing/2014/main" id="{0BBC498B-F0E3-49BF-8990-CDCDE63D9E02}"/>
              </a:ext>
            </a:extLst>
          </p:cNvPr>
          <p:cNvSpPr/>
          <p:nvPr/>
        </p:nvSpPr>
        <p:spPr>
          <a:xfrm>
            <a:off x="384009" y="1862615"/>
            <a:ext cx="4035591" cy="3063969"/>
          </a:xfrm>
          <a:prstGeom prst="roundRect">
            <a:avLst>
              <a:gd name="adj" fmla="val 448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a:t>
            </a:r>
            <a:r>
              <a:rPr lang="en-US" altLang="ja-JP" sz="1400" b="1" dirty="0">
                <a:solidFill>
                  <a:schemeClr val="tx1"/>
                </a:solidFill>
              </a:rPr>
              <a:t>Zoom</a:t>
            </a:r>
            <a:r>
              <a:rPr lang="ja-JP" altLang="en-US" sz="1400" b="1" dirty="0">
                <a:solidFill>
                  <a:schemeClr val="tx1"/>
                </a:solidFill>
              </a:rPr>
              <a:t>アプリを立ち上げる</a:t>
            </a:r>
          </a:p>
        </p:txBody>
      </p:sp>
      <p:sp>
        <p:nvSpPr>
          <p:cNvPr id="53" name="四角形: 角を丸くする 52">
            <a:extLst>
              <a:ext uri="{FF2B5EF4-FFF2-40B4-BE49-F238E27FC236}">
                <a16:creationId xmlns:a16="http://schemas.microsoft.com/office/drawing/2014/main" id="{8B994C85-EC1C-465C-BF47-98F5F66050FB}"/>
              </a:ext>
            </a:extLst>
          </p:cNvPr>
          <p:cNvSpPr/>
          <p:nvPr/>
        </p:nvSpPr>
        <p:spPr>
          <a:xfrm>
            <a:off x="500156" y="2131154"/>
            <a:ext cx="3919444" cy="973998"/>
          </a:xfrm>
          <a:prstGeom prst="roundRect">
            <a:avLst>
              <a:gd name="adj" fmla="val 415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r>
              <a:rPr lang="ja-JP" altLang="en-US" sz="1200" dirty="0">
                <a:solidFill>
                  <a:schemeClr val="tx1"/>
                </a:solidFill>
              </a:rPr>
              <a:t>スタートボタン➡「</a:t>
            </a:r>
            <a:r>
              <a:rPr lang="en-US" altLang="ja-JP" sz="1200" dirty="0">
                <a:solidFill>
                  <a:schemeClr val="tx1"/>
                </a:solidFill>
              </a:rPr>
              <a:t>Zoom</a:t>
            </a:r>
            <a:r>
              <a:rPr lang="ja-JP" altLang="en-US" sz="1200" dirty="0">
                <a:solidFill>
                  <a:schemeClr val="tx1"/>
                </a:solidFill>
              </a:rPr>
              <a:t>」➡「</a:t>
            </a:r>
            <a:r>
              <a:rPr lang="en-US" altLang="ja-JP" sz="1200" dirty="0">
                <a:solidFill>
                  <a:schemeClr val="tx1"/>
                </a:solidFill>
              </a:rPr>
              <a:t>Start</a:t>
            </a:r>
            <a:r>
              <a:rPr lang="ja-JP" altLang="en-US" sz="1200" dirty="0">
                <a:solidFill>
                  <a:schemeClr val="tx1"/>
                </a:solidFill>
              </a:rPr>
              <a:t> </a:t>
            </a:r>
            <a:r>
              <a:rPr lang="en-US" altLang="ja-JP" sz="1200" dirty="0">
                <a:solidFill>
                  <a:schemeClr val="tx1"/>
                </a:solidFill>
              </a:rPr>
              <a:t>Zoom</a:t>
            </a:r>
            <a:r>
              <a:rPr lang="ja-JP" altLang="en-US" sz="1200" dirty="0">
                <a:solidFill>
                  <a:schemeClr val="tx1"/>
                </a:solidFill>
              </a:rPr>
              <a:t>」をクリック、</a:t>
            </a:r>
            <a:endParaRPr lang="en-US" altLang="ja-JP" sz="1200" dirty="0">
              <a:solidFill>
                <a:schemeClr val="tx1"/>
              </a:solidFill>
            </a:endParaRPr>
          </a:p>
          <a:p>
            <a:r>
              <a:rPr lang="ja-JP" altLang="en-US" sz="1200" dirty="0">
                <a:solidFill>
                  <a:schemeClr val="tx1"/>
                </a:solidFill>
              </a:rPr>
              <a:t>または、デスクトップ上のアイコンをクリックし立ち上げ、</a:t>
            </a:r>
            <a:endParaRPr lang="en-US" altLang="ja-JP" sz="1200" dirty="0">
              <a:solidFill>
                <a:schemeClr val="tx1"/>
              </a:solidFill>
            </a:endParaRPr>
          </a:p>
          <a:p>
            <a:r>
              <a:rPr lang="ja-JP" altLang="en-US" sz="1200" dirty="0">
                <a:solidFill>
                  <a:schemeClr val="tx1"/>
                </a:solidFill>
              </a:rPr>
              <a:t>サインインをする。</a:t>
            </a:r>
            <a:r>
              <a:rPr lang="en-US" altLang="ja-JP" sz="1200" dirty="0">
                <a:solidFill>
                  <a:srgbClr val="FF0000"/>
                </a:solidFill>
              </a:rPr>
              <a:t>※</a:t>
            </a:r>
            <a:r>
              <a:rPr lang="ja-JP" altLang="en-US" sz="1200" dirty="0">
                <a:solidFill>
                  <a:srgbClr val="FF0000"/>
                </a:solidFill>
              </a:rPr>
              <a:t>ブレイクアウトルームの振り分けをスムーズに</a:t>
            </a:r>
            <a:endParaRPr lang="en-US" altLang="ja-JP" sz="1200" dirty="0">
              <a:solidFill>
                <a:srgbClr val="FF0000"/>
              </a:solidFill>
            </a:endParaRPr>
          </a:p>
          <a:p>
            <a:r>
              <a:rPr lang="ja-JP" altLang="en-US" sz="1200" dirty="0">
                <a:solidFill>
                  <a:srgbClr val="FF0000"/>
                </a:solidFill>
              </a:rPr>
              <a:t>するため、必ず事前に事務局</a:t>
            </a:r>
            <a:r>
              <a:rPr lang="ja-JP" altLang="en-US" sz="1200">
                <a:solidFill>
                  <a:srgbClr val="FF0000"/>
                </a:solidFill>
              </a:rPr>
              <a:t>に伝えたアカウント</a:t>
            </a:r>
            <a:r>
              <a:rPr lang="en-US" altLang="ja-JP" sz="1200" dirty="0">
                <a:solidFill>
                  <a:srgbClr val="FF0000"/>
                </a:solidFill>
              </a:rPr>
              <a:t>(</a:t>
            </a:r>
            <a:r>
              <a:rPr lang="ja-JP" altLang="en-US" sz="1200" dirty="0">
                <a:solidFill>
                  <a:srgbClr val="FF0000"/>
                </a:solidFill>
              </a:rPr>
              <a:t>メールアドレス</a:t>
            </a:r>
            <a:r>
              <a:rPr lang="en-US" altLang="ja-JP" sz="1200" dirty="0">
                <a:solidFill>
                  <a:srgbClr val="FF0000"/>
                </a:solidFill>
              </a:rPr>
              <a:t>)</a:t>
            </a:r>
            <a:r>
              <a:rPr lang="ja-JP" altLang="en-US" sz="1200" dirty="0">
                <a:solidFill>
                  <a:srgbClr val="FF0000"/>
                </a:solidFill>
              </a:rPr>
              <a:t>でサインインをしてください。</a:t>
            </a:r>
            <a:endParaRPr lang="en-US" altLang="ja-JP" sz="1200" dirty="0">
              <a:solidFill>
                <a:srgbClr val="FF0000"/>
              </a:solidFill>
            </a:endParaRPr>
          </a:p>
        </p:txBody>
      </p:sp>
      <p:grpSp>
        <p:nvGrpSpPr>
          <p:cNvPr id="54" name="グループ化 53">
            <a:extLst>
              <a:ext uri="{FF2B5EF4-FFF2-40B4-BE49-F238E27FC236}">
                <a16:creationId xmlns:a16="http://schemas.microsoft.com/office/drawing/2014/main" id="{21F53007-739E-4A04-AF71-B9CB45389306}"/>
              </a:ext>
            </a:extLst>
          </p:cNvPr>
          <p:cNvGrpSpPr/>
          <p:nvPr/>
        </p:nvGrpSpPr>
        <p:grpSpPr>
          <a:xfrm>
            <a:off x="557411" y="3173984"/>
            <a:ext cx="1814995" cy="1766259"/>
            <a:chOff x="609600" y="3318565"/>
            <a:chExt cx="1503352" cy="1462985"/>
          </a:xfrm>
        </p:grpSpPr>
        <p:pic>
          <p:nvPicPr>
            <p:cNvPr id="55" name="図 54">
              <a:extLst>
                <a:ext uri="{FF2B5EF4-FFF2-40B4-BE49-F238E27FC236}">
                  <a16:creationId xmlns:a16="http://schemas.microsoft.com/office/drawing/2014/main" id="{E2742070-7F95-41B9-A43D-44076BABFC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48511" y="3318565"/>
              <a:ext cx="1464441" cy="1447800"/>
            </a:xfrm>
            <a:prstGeom prst="rect">
              <a:avLst/>
            </a:prstGeom>
            <a:ln w="3175">
              <a:solidFill>
                <a:schemeClr val="tx1"/>
              </a:solidFill>
            </a:ln>
          </p:spPr>
        </p:pic>
        <p:sp>
          <p:nvSpPr>
            <p:cNvPr id="56" name="楕円 55">
              <a:extLst>
                <a:ext uri="{FF2B5EF4-FFF2-40B4-BE49-F238E27FC236}">
                  <a16:creationId xmlns:a16="http://schemas.microsoft.com/office/drawing/2014/main" id="{1ED944C0-CF72-42AE-91E7-21977C0C588B}"/>
                </a:ext>
              </a:extLst>
            </p:cNvPr>
            <p:cNvSpPr/>
            <p:nvPr/>
          </p:nvSpPr>
          <p:spPr>
            <a:xfrm>
              <a:off x="609600" y="4552950"/>
              <a:ext cx="272431" cy="22860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FBC8621F-AE4D-4036-9F1D-53D7F259A14E}"/>
                </a:ext>
              </a:extLst>
            </p:cNvPr>
            <p:cNvSpPr/>
            <p:nvPr/>
          </p:nvSpPr>
          <p:spPr>
            <a:xfrm>
              <a:off x="882032" y="3648170"/>
              <a:ext cx="498699" cy="170979"/>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四角形: 角を丸くする 57">
              <a:extLst>
                <a:ext uri="{FF2B5EF4-FFF2-40B4-BE49-F238E27FC236}">
                  <a16:creationId xmlns:a16="http://schemas.microsoft.com/office/drawing/2014/main" id="{BD3E6D67-A4FD-4073-A480-A2E1A0C18F51}"/>
                </a:ext>
              </a:extLst>
            </p:cNvPr>
            <p:cNvSpPr/>
            <p:nvPr/>
          </p:nvSpPr>
          <p:spPr>
            <a:xfrm>
              <a:off x="933617" y="3819149"/>
              <a:ext cx="963656" cy="170979"/>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9" name="カギ線コネクタ 33">
              <a:extLst>
                <a:ext uri="{FF2B5EF4-FFF2-40B4-BE49-F238E27FC236}">
                  <a16:creationId xmlns:a16="http://schemas.microsoft.com/office/drawing/2014/main" id="{3B13E88E-6055-4913-A408-B47DEFDDCC90}"/>
                </a:ext>
              </a:extLst>
            </p:cNvPr>
            <p:cNvCxnSpPr>
              <a:cxnSpLocks/>
              <a:stCxn id="56" idx="0"/>
              <a:endCxn id="57" idx="1"/>
            </p:cNvCxnSpPr>
            <p:nvPr/>
          </p:nvCxnSpPr>
          <p:spPr>
            <a:xfrm rot="5400000" flipH="1" flipV="1">
              <a:off x="404279" y="4075197"/>
              <a:ext cx="819290" cy="136216"/>
            </a:xfrm>
            <a:prstGeom prst="bentConnector2">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0" name="カギ線コネクタ 33">
              <a:extLst>
                <a:ext uri="{FF2B5EF4-FFF2-40B4-BE49-F238E27FC236}">
                  <a16:creationId xmlns:a16="http://schemas.microsoft.com/office/drawing/2014/main" id="{1DF29429-720C-474B-9021-6B53E78FA1EF}"/>
                </a:ext>
              </a:extLst>
            </p:cNvPr>
            <p:cNvCxnSpPr>
              <a:cxnSpLocks/>
              <a:stCxn id="57" idx="3"/>
              <a:endCxn id="58" idx="3"/>
            </p:cNvCxnSpPr>
            <p:nvPr/>
          </p:nvCxnSpPr>
          <p:spPr>
            <a:xfrm>
              <a:off x="1380731" y="3733660"/>
              <a:ext cx="516542" cy="170979"/>
            </a:xfrm>
            <a:prstGeom prst="bentConnector3">
              <a:avLst>
                <a:gd name="adj1" fmla="val 131348"/>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pic>
        <p:nvPicPr>
          <p:cNvPr id="65" name="Picture 2">
            <a:extLst>
              <a:ext uri="{FF2B5EF4-FFF2-40B4-BE49-F238E27FC236}">
                <a16:creationId xmlns:a16="http://schemas.microsoft.com/office/drawing/2014/main" id="{696BB9B4-DC6C-4FCF-AD94-8AB82C5A35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56152" y="1136587"/>
            <a:ext cx="2101848" cy="143540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下矢印 11">
            <a:extLst>
              <a:ext uri="{FF2B5EF4-FFF2-40B4-BE49-F238E27FC236}">
                <a16:creationId xmlns:a16="http://schemas.microsoft.com/office/drawing/2014/main" id="{48D89D97-B491-4DC8-AA13-30843B78BF23}"/>
              </a:ext>
            </a:extLst>
          </p:cNvPr>
          <p:cNvSpPr/>
          <p:nvPr/>
        </p:nvSpPr>
        <p:spPr>
          <a:xfrm>
            <a:off x="2066343" y="1626693"/>
            <a:ext cx="515600" cy="353780"/>
          </a:xfrm>
          <a:prstGeom prst="downArrow">
            <a:avLst>
              <a:gd name="adj1" fmla="val 48528"/>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C8D34FB9-1DDB-4028-ABBD-75E72132FC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53369" y="3359257"/>
            <a:ext cx="1696892" cy="1147710"/>
          </a:xfrm>
          <a:prstGeom prst="rect">
            <a:avLst/>
          </a:prstGeom>
          <a:ln w="3175">
            <a:solidFill>
              <a:schemeClr val="tx1"/>
            </a:solidFill>
          </a:ln>
        </p:spPr>
      </p:pic>
      <p:sp>
        <p:nvSpPr>
          <p:cNvPr id="68" name="下矢印 11">
            <a:extLst>
              <a:ext uri="{FF2B5EF4-FFF2-40B4-BE49-F238E27FC236}">
                <a16:creationId xmlns:a16="http://schemas.microsoft.com/office/drawing/2014/main" id="{D5187B62-6382-4F6B-810D-306E0076B3D0}"/>
              </a:ext>
            </a:extLst>
          </p:cNvPr>
          <p:cNvSpPr/>
          <p:nvPr/>
        </p:nvSpPr>
        <p:spPr>
          <a:xfrm rot="16200000">
            <a:off x="2289201" y="3859163"/>
            <a:ext cx="290964" cy="350471"/>
          </a:xfrm>
          <a:prstGeom prst="downArrow">
            <a:avLst>
              <a:gd name="adj1" fmla="val 49973"/>
              <a:gd name="adj2" fmla="val 59003"/>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四角形: 角を丸くする 78">
            <a:extLst>
              <a:ext uri="{FF2B5EF4-FFF2-40B4-BE49-F238E27FC236}">
                <a16:creationId xmlns:a16="http://schemas.microsoft.com/office/drawing/2014/main" id="{09E6EBFF-5776-4734-BFBC-95B56BBF1B9D}"/>
              </a:ext>
            </a:extLst>
          </p:cNvPr>
          <p:cNvSpPr/>
          <p:nvPr/>
        </p:nvSpPr>
        <p:spPr>
          <a:xfrm>
            <a:off x="5256865" y="1452088"/>
            <a:ext cx="380999" cy="410527"/>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6">
            <a:extLst>
              <a:ext uri="{FF2B5EF4-FFF2-40B4-BE49-F238E27FC236}">
                <a16:creationId xmlns:a16="http://schemas.microsoft.com/office/drawing/2014/main" id="{5A3B2322-FB6D-4FC1-87C4-F40A968D9C73}"/>
              </a:ext>
            </a:extLst>
          </p:cNvPr>
          <p:cNvSpPr/>
          <p:nvPr/>
        </p:nvSpPr>
        <p:spPr>
          <a:xfrm>
            <a:off x="6641786" y="1281488"/>
            <a:ext cx="1130614" cy="242611"/>
          </a:xfrm>
          <a:prstGeom prst="roundRect">
            <a:avLst>
              <a:gd name="adj" fmla="val 3022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「参加」をクリック</a:t>
            </a:r>
          </a:p>
        </p:txBody>
      </p:sp>
      <p:pic>
        <p:nvPicPr>
          <p:cNvPr id="8" name="図 7">
            <a:extLst>
              <a:ext uri="{FF2B5EF4-FFF2-40B4-BE49-F238E27FC236}">
                <a16:creationId xmlns:a16="http://schemas.microsoft.com/office/drawing/2014/main" id="{76C5BC2D-7380-431B-8DC8-BB47473946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51410" y="2355058"/>
            <a:ext cx="1671186" cy="1483605"/>
          </a:xfrm>
          <a:prstGeom prst="rect">
            <a:avLst/>
          </a:prstGeom>
          <a:ln w="3175">
            <a:solidFill>
              <a:schemeClr val="tx1"/>
            </a:solidFill>
          </a:ln>
        </p:spPr>
      </p:pic>
      <p:grpSp>
        <p:nvGrpSpPr>
          <p:cNvPr id="33" name="グループ化 32">
            <a:extLst>
              <a:ext uri="{FF2B5EF4-FFF2-40B4-BE49-F238E27FC236}">
                <a16:creationId xmlns:a16="http://schemas.microsoft.com/office/drawing/2014/main" id="{19904A6A-93F4-4F6A-BB80-2DF322C97AF2}"/>
              </a:ext>
            </a:extLst>
          </p:cNvPr>
          <p:cNvGrpSpPr/>
          <p:nvPr/>
        </p:nvGrpSpPr>
        <p:grpSpPr>
          <a:xfrm>
            <a:off x="5023723" y="2014069"/>
            <a:ext cx="3610376" cy="1062261"/>
            <a:chOff x="4720116" y="2246886"/>
            <a:chExt cx="3610376" cy="1062261"/>
          </a:xfrm>
        </p:grpSpPr>
        <p:sp>
          <p:nvSpPr>
            <p:cNvPr id="85" name="四角形: 角を丸くする 84">
              <a:extLst>
                <a:ext uri="{FF2B5EF4-FFF2-40B4-BE49-F238E27FC236}">
                  <a16:creationId xmlns:a16="http://schemas.microsoft.com/office/drawing/2014/main" id="{4EB6E064-6192-447E-8C90-DE2A3F6886DE}"/>
                </a:ext>
              </a:extLst>
            </p:cNvPr>
            <p:cNvSpPr/>
            <p:nvPr/>
          </p:nvSpPr>
          <p:spPr>
            <a:xfrm>
              <a:off x="4720116" y="3067584"/>
              <a:ext cx="1529478" cy="24156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55924D06-239E-4AA8-ACA7-237C485C467C}"/>
                </a:ext>
              </a:extLst>
            </p:cNvPr>
            <p:cNvGrpSpPr/>
            <p:nvPr/>
          </p:nvGrpSpPr>
          <p:grpSpPr>
            <a:xfrm>
              <a:off x="5834967" y="2246886"/>
              <a:ext cx="2495525" cy="824503"/>
              <a:chOff x="5834967" y="2246886"/>
              <a:chExt cx="2495525" cy="824503"/>
            </a:xfrm>
          </p:grpSpPr>
          <p:cxnSp>
            <p:nvCxnSpPr>
              <p:cNvPr id="87" name="直線矢印コネクタ 86">
                <a:extLst>
                  <a:ext uri="{FF2B5EF4-FFF2-40B4-BE49-F238E27FC236}">
                    <a16:creationId xmlns:a16="http://schemas.microsoft.com/office/drawing/2014/main" id="{B49F9A49-25A8-4263-A705-F1CAC5F51D04}"/>
                  </a:ext>
                </a:extLst>
              </p:cNvPr>
              <p:cNvCxnSpPr>
                <a:cxnSpLocks/>
                <a:stCxn id="86" idx="1"/>
              </p:cNvCxnSpPr>
              <p:nvPr/>
            </p:nvCxnSpPr>
            <p:spPr>
              <a:xfrm flipH="1">
                <a:off x="5834967" y="2385608"/>
                <a:ext cx="484022" cy="68578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86" name="角丸四角形 6">
                <a:extLst>
                  <a:ext uri="{FF2B5EF4-FFF2-40B4-BE49-F238E27FC236}">
                    <a16:creationId xmlns:a16="http://schemas.microsoft.com/office/drawing/2014/main" id="{90B5C543-A28A-4FE1-836A-39307FBD6D3D}"/>
                  </a:ext>
                </a:extLst>
              </p:cNvPr>
              <p:cNvSpPr/>
              <p:nvPr/>
            </p:nvSpPr>
            <p:spPr>
              <a:xfrm>
                <a:off x="6318989" y="2246886"/>
                <a:ext cx="2011503" cy="277444"/>
              </a:xfrm>
              <a:prstGeom prst="roundRect">
                <a:avLst>
                  <a:gd name="adj" fmla="val 33793"/>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メールで届いたミーティング</a:t>
                </a:r>
                <a:r>
                  <a:rPr lang="en-US" altLang="ja-JP" sz="1100" dirty="0">
                    <a:solidFill>
                      <a:schemeClr val="tx1"/>
                    </a:solidFill>
                  </a:rPr>
                  <a:t>ID</a:t>
                </a:r>
                <a:r>
                  <a:rPr lang="ja-JP" altLang="en-US" sz="1100" dirty="0">
                    <a:solidFill>
                      <a:schemeClr val="tx1"/>
                    </a:solidFill>
                  </a:rPr>
                  <a:t>を入力</a:t>
                </a:r>
                <a:endParaRPr kumimoji="1" lang="ja-JP" altLang="en-US" sz="1100" dirty="0">
                  <a:solidFill>
                    <a:schemeClr val="tx1"/>
                  </a:solidFill>
                </a:endParaRPr>
              </a:p>
            </p:txBody>
          </p:sp>
        </p:grpSp>
      </p:grpSp>
      <p:cxnSp>
        <p:nvCxnSpPr>
          <p:cNvPr id="100" name="カギ線コネクタ 33">
            <a:extLst>
              <a:ext uri="{FF2B5EF4-FFF2-40B4-BE49-F238E27FC236}">
                <a16:creationId xmlns:a16="http://schemas.microsoft.com/office/drawing/2014/main" id="{ED08B6E3-E428-471C-B953-005AA4619B6D}"/>
              </a:ext>
            </a:extLst>
          </p:cNvPr>
          <p:cNvCxnSpPr>
            <a:cxnSpLocks/>
            <a:stCxn id="79" idx="3"/>
            <a:endCxn id="85" idx="0"/>
          </p:cNvCxnSpPr>
          <p:nvPr/>
        </p:nvCxnSpPr>
        <p:spPr>
          <a:xfrm>
            <a:off x="5637864" y="1657352"/>
            <a:ext cx="150598" cy="1177415"/>
          </a:xfrm>
          <a:prstGeom prst="bentConnector2">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10" name="グループ化 109">
            <a:extLst>
              <a:ext uri="{FF2B5EF4-FFF2-40B4-BE49-F238E27FC236}">
                <a16:creationId xmlns:a16="http://schemas.microsoft.com/office/drawing/2014/main" id="{381E3548-0017-44BE-91ED-6EF357C3CD04}"/>
              </a:ext>
            </a:extLst>
          </p:cNvPr>
          <p:cNvGrpSpPr/>
          <p:nvPr/>
        </p:nvGrpSpPr>
        <p:grpSpPr>
          <a:xfrm>
            <a:off x="5037551" y="2493086"/>
            <a:ext cx="3623723" cy="843629"/>
            <a:chOff x="5046529" y="2448130"/>
            <a:chExt cx="3623723" cy="843629"/>
          </a:xfrm>
        </p:grpSpPr>
        <p:sp>
          <p:nvSpPr>
            <p:cNvPr id="115" name="四角形: 角を丸くする 114">
              <a:extLst>
                <a:ext uri="{FF2B5EF4-FFF2-40B4-BE49-F238E27FC236}">
                  <a16:creationId xmlns:a16="http://schemas.microsoft.com/office/drawing/2014/main" id="{21945B53-910F-4898-A5BB-571269744E98}"/>
                </a:ext>
              </a:extLst>
            </p:cNvPr>
            <p:cNvSpPr/>
            <p:nvPr/>
          </p:nvSpPr>
          <p:spPr>
            <a:xfrm>
              <a:off x="5046529" y="3050196"/>
              <a:ext cx="1515636" cy="24156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8" name="グループ化 117">
              <a:extLst>
                <a:ext uri="{FF2B5EF4-FFF2-40B4-BE49-F238E27FC236}">
                  <a16:creationId xmlns:a16="http://schemas.microsoft.com/office/drawing/2014/main" id="{D0B5C788-074A-448A-A198-CF29576B46E8}"/>
                </a:ext>
              </a:extLst>
            </p:cNvPr>
            <p:cNvGrpSpPr/>
            <p:nvPr/>
          </p:nvGrpSpPr>
          <p:grpSpPr>
            <a:xfrm>
              <a:off x="6562165" y="2448130"/>
              <a:ext cx="2108087" cy="754725"/>
              <a:chOff x="6562165" y="2448130"/>
              <a:chExt cx="2108087" cy="754725"/>
            </a:xfrm>
          </p:grpSpPr>
          <p:cxnSp>
            <p:nvCxnSpPr>
              <p:cNvPr id="119" name="直線矢印コネクタ 118">
                <a:extLst>
                  <a:ext uri="{FF2B5EF4-FFF2-40B4-BE49-F238E27FC236}">
                    <a16:creationId xmlns:a16="http://schemas.microsoft.com/office/drawing/2014/main" id="{C7CE4B32-1EAD-41DC-BAF8-D3081C1EC641}"/>
                  </a:ext>
                </a:extLst>
              </p:cNvPr>
              <p:cNvCxnSpPr>
                <a:cxnSpLocks/>
                <a:stCxn id="120" idx="3"/>
                <a:endCxn id="115" idx="3"/>
              </p:cNvCxnSpPr>
              <p:nvPr/>
            </p:nvCxnSpPr>
            <p:spPr>
              <a:xfrm flipH="1">
                <a:off x="6562165" y="2825493"/>
                <a:ext cx="2108087" cy="345485"/>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20" name="角丸四角形 6">
                <a:extLst>
                  <a:ext uri="{FF2B5EF4-FFF2-40B4-BE49-F238E27FC236}">
                    <a16:creationId xmlns:a16="http://schemas.microsoft.com/office/drawing/2014/main" id="{DD1D03E6-9054-42AD-9325-10CF8CBC5FA7}"/>
                  </a:ext>
                </a:extLst>
              </p:cNvPr>
              <p:cNvSpPr/>
              <p:nvPr/>
            </p:nvSpPr>
            <p:spPr>
              <a:xfrm>
                <a:off x="6703888" y="2448130"/>
                <a:ext cx="1966364" cy="754725"/>
              </a:xfrm>
              <a:prstGeom prst="roundRect">
                <a:avLst>
                  <a:gd name="adj" fmla="val 13889"/>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b="1" u="sng" dirty="0">
                    <a:solidFill>
                      <a:srgbClr val="FF0000"/>
                    </a:solidFill>
                  </a:rPr>
                  <a:t>姓</a:t>
                </a:r>
                <a:r>
                  <a:rPr lang="en-US" altLang="ja-JP" sz="1100" b="1" u="sng" dirty="0">
                    <a:solidFill>
                      <a:srgbClr val="FF0000"/>
                    </a:solidFill>
                  </a:rPr>
                  <a:t>+</a:t>
                </a:r>
                <a:r>
                  <a:rPr kumimoji="1" lang="ja-JP" altLang="en-US" sz="1100" b="1" u="sng" dirty="0">
                    <a:solidFill>
                      <a:srgbClr val="FF0000"/>
                    </a:solidFill>
                  </a:rPr>
                  <a:t>名</a:t>
                </a:r>
                <a:r>
                  <a:rPr kumimoji="1" lang="en-US" altLang="ja-JP" sz="1100" b="1" u="sng" dirty="0">
                    <a:solidFill>
                      <a:srgbClr val="FF0000"/>
                    </a:solidFill>
                  </a:rPr>
                  <a:t>(</a:t>
                </a:r>
                <a:r>
                  <a:rPr kumimoji="1" lang="ja-JP" altLang="en-US" sz="1100" b="1" u="sng" dirty="0">
                    <a:solidFill>
                      <a:srgbClr val="FF0000"/>
                    </a:solidFill>
                  </a:rPr>
                  <a:t>施設名</a:t>
                </a:r>
                <a:r>
                  <a:rPr kumimoji="1" lang="en-US" altLang="ja-JP" sz="1100" b="1" u="sng" dirty="0">
                    <a:solidFill>
                      <a:srgbClr val="FF0000"/>
                    </a:solidFill>
                  </a:rPr>
                  <a:t>)</a:t>
                </a:r>
                <a:r>
                  <a:rPr kumimoji="1" lang="ja-JP" altLang="en-US" sz="1100" b="1" u="sng" dirty="0">
                    <a:solidFill>
                      <a:srgbClr val="FF0000"/>
                    </a:solidFill>
                  </a:rPr>
                  <a:t>を</a:t>
                </a:r>
                <a:r>
                  <a:rPr lang="ja-JP" altLang="en-US" sz="1100" b="1" u="sng" dirty="0">
                    <a:solidFill>
                      <a:srgbClr val="FF0000"/>
                    </a:solidFill>
                  </a:rPr>
                  <a:t>入力</a:t>
                </a:r>
                <a:endParaRPr lang="en-US" altLang="ja-JP" sz="1100" b="1" u="sng" dirty="0">
                  <a:solidFill>
                    <a:srgbClr val="FF0000"/>
                  </a:solidFill>
                </a:endParaRPr>
              </a:p>
              <a:p>
                <a:pPr algn="ctr"/>
                <a:r>
                  <a:rPr kumimoji="1" lang="en-US" altLang="ja-JP" sz="1100" dirty="0">
                    <a:solidFill>
                      <a:srgbClr val="FF0000"/>
                    </a:solidFill>
                  </a:rPr>
                  <a:t>※</a:t>
                </a:r>
                <a:r>
                  <a:rPr kumimoji="1" lang="ja-JP" altLang="en-US" sz="1100" dirty="0">
                    <a:solidFill>
                      <a:srgbClr val="FF0000"/>
                    </a:solidFill>
                  </a:rPr>
                  <a:t>施設名は略称でも可、</a:t>
                </a:r>
                <a:endParaRPr kumimoji="1" lang="en-US" altLang="ja-JP" sz="1100" dirty="0">
                  <a:solidFill>
                    <a:srgbClr val="FF0000"/>
                  </a:solidFill>
                </a:endParaRPr>
              </a:p>
              <a:p>
                <a:pPr algn="ctr"/>
                <a:r>
                  <a:rPr lang="ja-JP" altLang="en-US" sz="1100" dirty="0">
                    <a:solidFill>
                      <a:srgbClr val="FF0000"/>
                    </a:solidFill>
                  </a:rPr>
                  <a:t>ハンドルネーム等は</a:t>
                </a:r>
                <a:r>
                  <a:rPr lang="en-US" altLang="ja-JP" sz="1100" dirty="0">
                    <a:solidFill>
                      <a:srgbClr val="FF0000"/>
                    </a:solidFill>
                  </a:rPr>
                  <a:t>NG!!</a:t>
                </a:r>
                <a:endParaRPr kumimoji="1" lang="ja-JP" altLang="en-US" sz="1100" dirty="0">
                  <a:solidFill>
                    <a:srgbClr val="FF0000"/>
                  </a:solidFill>
                </a:endParaRPr>
              </a:p>
            </p:txBody>
          </p:sp>
        </p:grpSp>
      </p:grpSp>
      <p:cxnSp>
        <p:nvCxnSpPr>
          <p:cNvPr id="124" name="カギ線コネクタ 33">
            <a:extLst>
              <a:ext uri="{FF2B5EF4-FFF2-40B4-BE49-F238E27FC236}">
                <a16:creationId xmlns:a16="http://schemas.microsoft.com/office/drawing/2014/main" id="{2306A29C-7C0D-43B6-B870-B6E30A065D38}"/>
              </a:ext>
            </a:extLst>
          </p:cNvPr>
          <p:cNvCxnSpPr>
            <a:cxnSpLocks/>
            <a:stCxn id="85" idx="1"/>
            <a:endCxn id="115" idx="1"/>
          </p:cNvCxnSpPr>
          <p:nvPr/>
        </p:nvCxnSpPr>
        <p:spPr>
          <a:xfrm rot="10800000" flipH="1" flipV="1">
            <a:off x="5023723" y="2955548"/>
            <a:ext cx="13828" cy="260385"/>
          </a:xfrm>
          <a:prstGeom prst="bentConnector3">
            <a:avLst>
              <a:gd name="adj1" fmla="val -1653167"/>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F88C0CCA-F8EF-4BF5-BF65-677BB4316397}"/>
              </a:ext>
            </a:extLst>
          </p:cNvPr>
          <p:cNvCxnSpPr>
            <a:cxnSpLocks/>
            <a:stCxn id="115" idx="2"/>
            <a:endCxn id="36" idx="0"/>
          </p:cNvCxnSpPr>
          <p:nvPr/>
        </p:nvCxnSpPr>
        <p:spPr>
          <a:xfrm>
            <a:off x="5795369" y="3336715"/>
            <a:ext cx="123161" cy="265728"/>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8" name="グループ化 137">
            <a:extLst>
              <a:ext uri="{FF2B5EF4-FFF2-40B4-BE49-F238E27FC236}">
                <a16:creationId xmlns:a16="http://schemas.microsoft.com/office/drawing/2014/main" id="{814A82C8-F15F-44CA-8924-5084B66D24D8}"/>
              </a:ext>
            </a:extLst>
          </p:cNvPr>
          <p:cNvGrpSpPr/>
          <p:nvPr/>
        </p:nvGrpSpPr>
        <p:grpSpPr>
          <a:xfrm>
            <a:off x="4683476" y="3602443"/>
            <a:ext cx="1455097" cy="553375"/>
            <a:chOff x="4683476" y="3678641"/>
            <a:chExt cx="1455097" cy="553375"/>
          </a:xfrm>
        </p:grpSpPr>
        <p:sp>
          <p:nvSpPr>
            <p:cNvPr id="36" name="四角形: 角を丸くする 35">
              <a:extLst>
                <a:ext uri="{FF2B5EF4-FFF2-40B4-BE49-F238E27FC236}">
                  <a16:creationId xmlns:a16="http://schemas.microsoft.com/office/drawing/2014/main" id="{7532D3D9-2EE5-4FF2-B79C-B77F1D28F0C1}"/>
                </a:ext>
              </a:extLst>
            </p:cNvPr>
            <p:cNvSpPr/>
            <p:nvPr/>
          </p:nvSpPr>
          <p:spPr>
            <a:xfrm>
              <a:off x="5698487" y="3678641"/>
              <a:ext cx="440086" cy="19325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2" name="直線矢印コネクタ 61">
              <a:extLst>
                <a:ext uri="{FF2B5EF4-FFF2-40B4-BE49-F238E27FC236}">
                  <a16:creationId xmlns:a16="http://schemas.microsoft.com/office/drawing/2014/main" id="{EEA705C7-344B-4F92-9E50-6F91E0645249}"/>
                </a:ext>
              </a:extLst>
            </p:cNvPr>
            <p:cNvCxnSpPr>
              <a:cxnSpLocks/>
              <a:stCxn id="63" idx="0"/>
              <a:endCxn id="36" idx="1"/>
            </p:cNvCxnSpPr>
            <p:nvPr/>
          </p:nvCxnSpPr>
          <p:spPr>
            <a:xfrm flipV="1">
              <a:off x="5239423" y="3775268"/>
              <a:ext cx="459064" cy="203139"/>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63" name="角丸四角形 6">
              <a:extLst>
                <a:ext uri="{FF2B5EF4-FFF2-40B4-BE49-F238E27FC236}">
                  <a16:creationId xmlns:a16="http://schemas.microsoft.com/office/drawing/2014/main" id="{39461129-6286-4118-96B1-DEED30F29D88}"/>
                </a:ext>
              </a:extLst>
            </p:cNvPr>
            <p:cNvSpPr/>
            <p:nvPr/>
          </p:nvSpPr>
          <p:spPr>
            <a:xfrm>
              <a:off x="4683476" y="3978407"/>
              <a:ext cx="1111893" cy="253609"/>
            </a:xfrm>
            <a:prstGeom prst="roundRect">
              <a:avLst>
                <a:gd name="adj" fmla="val 27042"/>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「参加」をクリック</a:t>
              </a:r>
              <a:endParaRPr kumimoji="1" lang="en-US" altLang="ja-JP" sz="1100" dirty="0">
                <a:solidFill>
                  <a:schemeClr val="tx1"/>
                </a:solidFill>
              </a:endParaRPr>
            </a:p>
          </p:txBody>
        </p:sp>
      </p:grpSp>
      <p:pic>
        <p:nvPicPr>
          <p:cNvPr id="37" name="図 36">
            <a:extLst>
              <a:ext uri="{FF2B5EF4-FFF2-40B4-BE49-F238E27FC236}">
                <a16:creationId xmlns:a16="http://schemas.microsoft.com/office/drawing/2014/main" id="{A7B58A9B-DF50-4595-BC94-59B24C86FE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77000" y="3440342"/>
            <a:ext cx="1579269" cy="1413051"/>
          </a:xfrm>
          <a:prstGeom prst="rect">
            <a:avLst/>
          </a:prstGeom>
          <a:ln w="3175">
            <a:solidFill>
              <a:schemeClr val="tx1"/>
            </a:solidFill>
          </a:ln>
        </p:spPr>
      </p:pic>
      <p:cxnSp>
        <p:nvCxnSpPr>
          <p:cNvPr id="112" name="直線矢印コネクタ 111">
            <a:extLst>
              <a:ext uri="{FF2B5EF4-FFF2-40B4-BE49-F238E27FC236}">
                <a16:creationId xmlns:a16="http://schemas.microsoft.com/office/drawing/2014/main" id="{976B6C3B-42DB-4EFE-AE57-CC6CFAE32A9B}"/>
              </a:ext>
            </a:extLst>
          </p:cNvPr>
          <p:cNvCxnSpPr>
            <a:cxnSpLocks/>
            <a:stCxn id="82" idx="1"/>
            <a:endCxn id="79" idx="3"/>
          </p:cNvCxnSpPr>
          <p:nvPr/>
        </p:nvCxnSpPr>
        <p:spPr>
          <a:xfrm flipH="1">
            <a:off x="5637864" y="1402794"/>
            <a:ext cx="1003922" cy="25455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nvGrpSpPr>
          <p:cNvPr id="116" name="グループ化 115">
            <a:extLst>
              <a:ext uri="{FF2B5EF4-FFF2-40B4-BE49-F238E27FC236}">
                <a16:creationId xmlns:a16="http://schemas.microsoft.com/office/drawing/2014/main" id="{4385002F-2C66-40D6-A0D7-C979A860AFD5}"/>
              </a:ext>
            </a:extLst>
          </p:cNvPr>
          <p:cNvGrpSpPr/>
          <p:nvPr/>
        </p:nvGrpSpPr>
        <p:grpSpPr>
          <a:xfrm>
            <a:off x="4679951" y="3905260"/>
            <a:ext cx="3276212" cy="591548"/>
            <a:chOff x="2802030" y="3033513"/>
            <a:chExt cx="3276212" cy="591548"/>
          </a:xfrm>
        </p:grpSpPr>
        <p:sp>
          <p:nvSpPr>
            <p:cNvPr id="117" name="四角形: 角を丸くする 116">
              <a:extLst>
                <a:ext uri="{FF2B5EF4-FFF2-40B4-BE49-F238E27FC236}">
                  <a16:creationId xmlns:a16="http://schemas.microsoft.com/office/drawing/2014/main" id="{A86B5E82-11F4-4F8A-B15E-C28977B76163}"/>
                </a:ext>
              </a:extLst>
            </p:cNvPr>
            <p:cNvSpPr/>
            <p:nvPr/>
          </p:nvSpPr>
          <p:spPr>
            <a:xfrm>
              <a:off x="4675279" y="3033513"/>
              <a:ext cx="1402963" cy="24156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1" name="グループ化 120">
              <a:extLst>
                <a:ext uri="{FF2B5EF4-FFF2-40B4-BE49-F238E27FC236}">
                  <a16:creationId xmlns:a16="http://schemas.microsoft.com/office/drawing/2014/main" id="{40652316-2E56-47D7-AEE7-16AB8E35E415}"/>
                </a:ext>
              </a:extLst>
            </p:cNvPr>
            <p:cNvGrpSpPr/>
            <p:nvPr/>
          </p:nvGrpSpPr>
          <p:grpSpPr>
            <a:xfrm>
              <a:off x="2802030" y="3154295"/>
              <a:ext cx="1873249" cy="470766"/>
              <a:chOff x="2802030" y="3154295"/>
              <a:chExt cx="1873249" cy="470766"/>
            </a:xfrm>
          </p:grpSpPr>
          <p:cxnSp>
            <p:nvCxnSpPr>
              <p:cNvPr id="122" name="直線矢印コネクタ 121">
                <a:extLst>
                  <a:ext uri="{FF2B5EF4-FFF2-40B4-BE49-F238E27FC236}">
                    <a16:creationId xmlns:a16="http://schemas.microsoft.com/office/drawing/2014/main" id="{EEEECDD8-8735-43A8-8217-7FBA597B9DD1}"/>
                  </a:ext>
                </a:extLst>
              </p:cNvPr>
              <p:cNvCxnSpPr>
                <a:cxnSpLocks/>
                <a:stCxn id="123" idx="3"/>
                <a:endCxn id="117" idx="1"/>
              </p:cNvCxnSpPr>
              <p:nvPr/>
            </p:nvCxnSpPr>
            <p:spPr>
              <a:xfrm flipV="1">
                <a:off x="4553893" y="3154295"/>
                <a:ext cx="121386" cy="33204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23" name="角丸四角形 6">
                <a:extLst>
                  <a:ext uri="{FF2B5EF4-FFF2-40B4-BE49-F238E27FC236}">
                    <a16:creationId xmlns:a16="http://schemas.microsoft.com/office/drawing/2014/main" id="{9C2A3A1D-FA51-4DBD-8341-BFC35FE1DDF5}"/>
                  </a:ext>
                </a:extLst>
              </p:cNvPr>
              <p:cNvSpPr/>
              <p:nvPr/>
            </p:nvSpPr>
            <p:spPr>
              <a:xfrm>
                <a:off x="2802030" y="3347617"/>
                <a:ext cx="1751863" cy="277444"/>
              </a:xfrm>
              <a:prstGeom prst="roundRect">
                <a:avLst>
                  <a:gd name="adj" fmla="val 24309"/>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メールで届いた</a:t>
                </a:r>
                <a:r>
                  <a:rPr lang="ja-JP" altLang="en-US" sz="1100" dirty="0">
                    <a:solidFill>
                      <a:schemeClr val="tx1"/>
                    </a:solidFill>
                  </a:rPr>
                  <a:t>パスワードを入力</a:t>
                </a:r>
                <a:endParaRPr kumimoji="1" lang="ja-JP" altLang="en-US" sz="1100" dirty="0">
                  <a:solidFill>
                    <a:schemeClr val="tx1"/>
                  </a:solidFill>
                </a:endParaRPr>
              </a:p>
            </p:txBody>
          </p:sp>
        </p:grpSp>
      </p:grpSp>
      <p:cxnSp>
        <p:nvCxnSpPr>
          <p:cNvPr id="129" name="カギ線コネクタ 33">
            <a:extLst>
              <a:ext uri="{FF2B5EF4-FFF2-40B4-BE49-F238E27FC236}">
                <a16:creationId xmlns:a16="http://schemas.microsoft.com/office/drawing/2014/main" id="{EFBABE37-2F97-472A-BC07-6CA11073036C}"/>
              </a:ext>
            </a:extLst>
          </p:cNvPr>
          <p:cNvCxnSpPr>
            <a:cxnSpLocks/>
            <a:stCxn id="36" idx="2"/>
            <a:endCxn id="117" idx="1"/>
          </p:cNvCxnSpPr>
          <p:nvPr/>
        </p:nvCxnSpPr>
        <p:spPr>
          <a:xfrm rot="16200000" flipH="1">
            <a:off x="6120692" y="3593534"/>
            <a:ext cx="230346" cy="634670"/>
          </a:xfrm>
          <a:prstGeom prst="bentConnector2">
            <a:avLst/>
          </a:prstGeom>
          <a:ln w="2857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9" name="グループ化 138">
            <a:extLst>
              <a:ext uri="{FF2B5EF4-FFF2-40B4-BE49-F238E27FC236}">
                <a16:creationId xmlns:a16="http://schemas.microsoft.com/office/drawing/2014/main" id="{030A9A03-C596-4BCC-B2B5-61F3573ED45E}"/>
              </a:ext>
            </a:extLst>
          </p:cNvPr>
          <p:cNvGrpSpPr/>
          <p:nvPr/>
        </p:nvGrpSpPr>
        <p:grpSpPr>
          <a:xfrm>
            <a:off x="4679953" y="4607981"/>
            <a:ext cx="2863848" cy="253609"/>
            <a:chOff x="4600734" y="3978407"/>
            <a:chExt cx="1861728" cy="253609"/>
          </a:xfrm>
        </p:grpSpPr>
        <p:sp>
          <p:nvSpPr>
            <p:cNvPr id="140" name="四角形: 角を丸くする 139">
              <a:extLst>
                <a:ext uri="{FF2B5EF4-FFF2-40B4-BE49-F238E27FC236}">
                  <a16:creationId xmlns:a16="http://schemas.microsoft.com/office/drawing/2014/main" id="{15E05902-921C-4501-A598-987ADEA4670F}"/>
                </a:ext>
              </a:extLst>
            </p:cNvPr>
            <p:cNvSpPr/>
            <p:nvPr/>
          </p:nvSpPr>
          <p:spPr>
            <a:xfrm>
              <a:off x="6134621" y="4009169"/>
              <a:ext cx="327841" cy="19325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1" name="直線矢印コネクタ 140">
              <a:extLst>
                <a:ext uri="{FF2B5EF4-FFF2-40B4-BE49-F238E27FC236}">
                  <a16:creationId xmlns:a16="http://schemas.microsoft.com/office/drawing/2014/main" id="{FCCDB0BE-CF82-40D6-B489-87F77C5738CF}"/>
                </a:ext>
              </a:extLst>
            </p:cNvPr>
            <p:cNvCxnSpPr>
              <a:cxnSpLocks/>
              <a:stCxn id="142" idx="0"/>
              <a:endCxn id="140" idx="1"/>
            </p:cNvCxnSpPr>
            <p:nvPr/>
          </p:nvCxnSpPr>
          <p:spPr>
            <a:xfrm>
              <a:off x="5170159" y="3978407"/>
              <a:ext cx="964463" cy="127389"/>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42" name="角丸四角形 6">
              <a:extLst>
                <a:ext uri="{FF2B5EF4-FFF2-40B4-BE49-F238E27FC236}">
                  <a16:creationId xmlns:a16="http://schemas.microsoft.com/office/drawing/2014/main" id="{BB01BE0E-86DE-42ED-9190-E0EB3685F558}"/>
                </a:ext>
              </a:extLst>
            </p:cNvPr>
            <p:cNvSpPr/>
            <p:nvPr/>
          </p:nvSpPr>
          <p:spPr>
            <a:xfrm>
              <a:off x="4600734" y="3978407"/>
              <a:ext cx="1138849" cy="253609"/>
            </a:xfrm>
            <a:prstGeom prst="roundRect">
              <a:avLst>
                <a:gd name="adj" fmla="val 27042"/>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「ミーティングに参加」をクリック</a:t>
              </a:r>
              <a:endParaRPr kumimoji="1" lang="en-US" altLang="ja-JP" sz="1100" dirty="0">
                <a:solidFill>
                  <a:schemeClr val="tx1"/>
                </a:solidFill>
              </a:endParaRPr>
            </a:p>
          </p:txBody>
        </p:sp>
      </p:grpSp>
      <p:cxnSp>
        <p:nvCxnSpPr>
          <p:cNvPr id="148" name="直線矢印コネクタ 147">
            <a:extLst>
              <a:ext uri="{FF2B5EF4-FFF2-40B4-BE49-F238E27FC236}">
                <a16:creationId xmlns:a16="http://schemas.microsoft.com/office/drawing/2014/main" id="{AB6D16AE-9A17-4D32-80AB-849C039EEB35}"/>
              </a:ext>
            </a:extLst>
          </p:cNvPr>
          <p:cNvCxnSpPr>
            <a:cxnSpLocks/>
            <a:stCxn id="117" idx="2"/>
          </p:cNvCxnSpPr>
          <p:nvPr/>
        </p:nvCxnSpPr>
        <p:spPr>
          <a:xfrm>
            <a:off x="7254682" y="4146823"/>
            <a:ext cx="38100" cy="491920"/>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sp>
        <p:nvSpPr>
          <p:cNvPr id="151" name="下矢印 11">
            <a:extLst>
              <a:ext uri="{FF2B5EF4-FFF2-40B4-BE49-F238E27FC236}">
                <a16:creationId xmlns:a16="http://schemas.microsoft.com/office/drawing/2014/main" id="{704C3CB5-9F06-4CA7-859D-9D412941CA19}"/>
              </a:ext>
            </a:extLst>
          </p:cNvPr>
          <p:cNvSpPr/>
          <p:nvPr/>
        </p:nvSpPr>
        <p:spPr>
          <a:xfrm rot="13643090">
            <a:off x="4201767" y="1817250"/>
            <a:ext cx="507735" cy="670559"/>
          </a:xfrm>
          <a:prstGeom prst="downArrow">
            <a:avLst>
              <a:gd name="adj1" fmla="val 41903"/>
              <a:gd name="adj2" fmla="val 52300"/>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角丸四角形 6">
            <a:extLst>
              <a:ext uri="{FF2B5EF4-FFF2-40B4-BE49-F238E27FC236}">
                <a16:creationId xmlns:a16="http://schemas.microsoft.com/office/drawing/2014/main" id="{A148F271-B8C7-43DC-AA9C-A37429FCABDF}"/>
              </a:ext>
            </a:extLst>
          </p:cNvPr>
          <p:cNvSpPr/>
          <p:nvPr/>
        </p:nvSpPr>
        <p:spPr>
          <a:xfrm>
            <a:off x="8019403" y="4155818"/>
            <a:ext cx="850479" cy="676178"/>
          </a:xfrm>
          <a:prstGeom prst="roundRect">
            <a:avLst>
              <a:gd name="adj" fmla="val 10795"/>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200"/>
              </a:lnSpc>
            </a:pPr>
            <a:r>
              <a:rPr lang="ja-JP" altLang="en-US" sz="1050" dirty="0">
                <a:solidFill>
                  <a:schemeClr val="tx1"/>
                </a:solidFill>
              </a:rPr>
              <a:t>入室許可が</a:t>
            </a:r>
            <a:endParaRPr lang="en-US" altLang="ja-JP" sz="1050" dirty="0">
              <a:solidFill>
                <a:schemeClr val="tx1"/>
              </a:solidFill>
            </a:endParaRPr>
          </a:p>
          <a:p>
            <a:pPr algn="ctr">
              <a:lnSpc>
                <a:spcPts val="1200"/>
              </a:lnSpc>
            </a:pPr>
            <a:r>
              <a:rPr lang="ja-JP" altLang="en-US" sz="1050" dirty="0">
                <a:solidFill>
                  <a:schemeClr val="tx1"/>
                </a:solidFill>
              </a:rPr>
              <a:t>降りるまで</a:t>
            </a:r>
            <a:endParaRPr lang="en-US" altLang="ja-JP" sz="1050" dirty="0">
              <a:solidFill>
                <a:schemeClr val="tx1"/>
              </a:solidFill>
            </a:endParaRPr>
          </a:p>
          <a:p>
            <a:pPr algn="ctr">
              <a:lnSpc>
                <a:spcPts val="1200"/>
              </a:lnSpc>
            </a:pPr>
            <a:r>
              <a:rPr kumimoji="1" lang="ja-JP" altLang="en-US" sz="1050" dirty="0">
                <a:solidFill>
                  <a:schemeClr val="tx1"/>
                </a:solidFill>
              </a:rPr>
              <a:t>待機室で</a:t>
            </a:r>
            <a:endParaRPr kumimoji="1" lang="en-US" altLang="ja-JP" sz="1050" dirty="0">
              <a:solidFill>
                <a:schemeClr val="tx1"/>
              </a:solidFill>
            </a:endParaRPr>
          </a:p>
          <a:p>
            <a:pPr algn="ctr">
              <a:lnSpc>
                <a:spcPts val="1200"/>
              </a:lnSpc>
            </a:pPr>
            <a:r>
              <a:rPr lang="ja-JP" altLang="en-US" sz="1050" dirty="0">
                <a:solidFill>
                  <a:schemeClr val="tx1"/>
                </a:solidFill>
              </a:rPr>
              <a:t>お待ち下さい</a:t>
            </a:r>
            <a:endParaRPr kumimoji="1" lang="ja-JP" altLang="en-US" sz="1050" dirty="0">
              <a:solidFill>
                <a:schemeClr val="tx1"/>
              </a:solidFill>
            </a:endParaRPr>
          </a:p>
        </p:txBody>
      </p:sp>
      <p:cxnSp>
        <p:nvCxnSpPr>
          <p:cNvPr id="158" name="直線矢印コネクタ 157">
            <a:extLst>
              <a:ext uri="{FF2B5EF4-FFF2-40B4-BE49-F238E27FC236}">
                <a16:creationId xmlns:a16="http://schemas.microsoft.com/office/drawing/2014/main" id="{CB3D820E-B986-43A5-A5D9-4245C1CEB494}"/>
              </a:ext>
            </a:extLst>
          </p:cNvPr>
          <p:cNvCxnSpPr>
            <a:cxnSpLocks/>
            <a:stCxn id="140" idx="3"/>
            <a:endCxn id="153" idx="1"/>
          </p:cNvCxnSpPr>
          <p:nvPr/>
        </p:nvCxnSpPr>
        <p:spPr>
          <a:xfrm flipV="1">
            <a:off x="7543801" y="4493907"/>
            <a:ext cx="475602" cy="241463"/>
          </a:xfrm>
          <a:prstGeom prst="straightConnector1">
            <a:avLst/>
          </a:prstGeom>
          <a:ln w="28575">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四角形: 角を丸くする 2">
            <a:extLst>
              <a:ext uri="{FF2B5EF4-FFF2-40B4-BE49-F238E27FC236}">
                <a16:creationId xmlns:a16="http://schemas.microsoft.com/office/drawing/2014/main" id="{47F83CE5-F6C9-4D46-96CC-498EB2574F45}"/>
              </a:ext>
            </a:extLst>
          </p:cNvPr>
          <p:cNvSpPr/>
          <p:nvPr/>
        </p:nvSpPr>
        <p:spPr>
          <a:xfrm>
            <a:off x="2568795" y="3699147"/>
            <a:ext cx="885083" cy="459084"/>
          </a:xfrm>
          <a:prstGeom prst="roundRect">
            <a:avLst>
              <a:gd name="adj" fmla="val 2612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B38DCA43-F03A-4340-BB7A-08B6BD0AED96}"/>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19</a:t>
            </a:fld>
            <a:endParaRPr lang="en-US" altLang="ja-JP" spc="-5" dirty="0"/>
          </a:p>
        </p:txBody>
      </p:sp>
      <p:sp>
        <p:nvSpPr>
          <p:cNvPr id="10" name="フッター プレースホルダー 9">
            <a:extLst>
              <a:ext uri="{FF2B5EF4-FFF2-40B4-BE49-F238E27FC236}">
                <a16:creationId xmlns:a16="http://schemas.microsoft.com/office/drawing/2014/main" id="{0CA52A21-8D92-4458-ADFA-B1C7223CCF74}"/>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64" name="四角形: 角を丸くする 63">
            <a:extLst>
              <a:ext uri="{FF2B5EF4-FFF2-40B4-BE49-F238E27FC236}">
                <a16:creationId xmlns:a16="http://schemas.microsoft.com/office/drawing/2014/main" id="{E52F17F3-84FF-46F2-BC19-0594EE215C61}"/>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66" name="四角形: 角を丸くする 65">
            <a:extLst>
              <a:ext uri="{FF2B5EF4-FFF2-40B4-BE49-F238E27FC236}">
                <a16:creationId xmlns:a16="http://schemas.microsoft.com/office/drawing/2014/main" id="{95822A93-2A64-45DE-866D-1B2EA29ACF48}"/>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339256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4000" y="252000"/>
            <a:ext cx="736600" cy="423193"/>
          </a:xfrm>
          <a:prstGeom prst="rect">
            <a:avLst/>
          </a:prstGeom>
        </p:spPr>
        <p:txBody>
          <a:bodyPr vert="horz" wrap="square" lIns="0" tIns="0" rIns="0" bIns="0" rtlCol="0">
            <a:spAutoFit/>
          </a:bodyPr>
          <a:lstStyle/>
          <a:p>
            <a:pPr marL="12700">
              <a:lnSpc>
                <a:spcPts val="3295"/>
              </a:lnSpc>
            </a:pPr>
            <a:r>
              <a:rPr sz="2800" b="1" u="sng" spc="-5" dirty="0"/>
              <a:t>目次</a:t>
            </a:r>
          </a:p>
        </p:txBody>
      </p:sp>
      <p:sp>
        <p:nvSpPr>
          <p:cNvPr id="4" name="object 3"/>
          <p:cNvSpPr txBox="1">
            <a:spLocks/>
          </p:cNvSpPr>
          <p:nvPr/>
        </p:nvSpPr>
        <p:spPr>
          <a:xfrm>
            <a:off x="685799" y="1150874"/>
            <a:ext cx="8060605" cy="1929631"/>
          </a:xfrm>
          <a:prstGeom prst="rect">
            <a:avLst/>
          </a:prstGeom>
        </p:spPr>
        <p:txBody>
          <a:bodyPr vert="horz" wrap="square" lIns="0" tIns="0" rIns="0" bIns="0" rtlCol="0">
            <a:spAutoFit/>
          </a:bodyPr>
          <a:lstStyle>
            <a:lvl1pPr>
              <a:defRPr sz="3600" b="0" i="0">
                <a:solidFill>
                  <a:schemeClr val="tx1"/>
                </a:solidFill>
                <a:latin typeface="ＭＳ Ｐゴシック"/>
                <a:ea typeface="+mj-ea"/>
                <a:cs typeface="ＭＳ Ｐゴシック"/>
              </a:defRPr>
            </a:lvl1pPr>
          </a:lstStyle>
          <a:p>
            <a:pPr marL="469900" marR="5080" indent="-457200">
              <a:lnSpc>
                <a:spcPct val="128499"/>
              </a:lnSpc>
              <a:buFont typeface="+mj-lt"/>
              <a:buAutoNum type="arabicPeriod"/>
            </a:pPr>
            <a:r>
              <a:rPr kumimoji="0" lang="ja-JP" altLang="en-US" sz="2000" kern="0" dirty="0">
                <a:latin typeface="Arial"/>
                <a:cs typeface="Arial"/>
              </a:rPr>
              <a:t>要旨</a:t>
            </a:r>
            <a:endParaRPr kumimoji="0" lang="en-US" altLang="ja-JP" sz="2000" kern="0" dirty="0">
              <a:latin typeface="Arial"/>
              <a:cs typeface="Arial"/>
            </a:endParaRPr>
          </a:p>
          <a:p>
            <a:pPr marL="469900" marR="5080" indent="-457200">
              <a:lnSpc>
                <a:spcPct val="128499"/>
              </a:lnSpc>
              <a:buFont typeface="+mj-lt"/>
              <a:buAutoNum type="arabicPeriod"/>
            </a:pPr>
            <a:r>
              <a:rPr kumimoji="0" lang="ja-JP" altLang="en-US" sz="2000" kern="0" dirty="0">
                <a:latin typeface="Arial"/>
                <a:cs typeface="Arial"/>
              </a:rPr>
              <a:t>参加に必要な機材、環境、ソフトウエア</a:t>
            </a:r>
            <a:endParaRPr kumimoji="0" lang="en-US" altLang="ja-JP" sz="2000" kern="0" dirty="0">
              <a:latin typeface="Arial"/>
              <a:cs typeface="Arial"/>
            </a:endParaRPr>
          </a:p>
          <a:p>
            <a:pPr marL="469900" marR="5080" indent="-457200">
              <a:lnSpc>
                <a:spcPct val="128499"/>
              </a:lnSpc>
              <a:buFont typeface="+mj-lt"/>
              <a:buAutoNum type="arabicPeriod"/>
            </a:pPr>
            <a:r>
              <a:rPr kumimoji="0" lang="ja-JP" altLang="en-US" sz="2000" kern="0" dirty="0">
                <a:latin typeface="Arial"/>
                <a:cs typeface="Arial"/>
              </a:rPr>
              <a:t>事前準備～当日参加の流れ</a:t>
            </a:r>
            <a:endParaRPr kumimoji="0" lang="en-US" altLang="ja-JP" sz="2000" kern="0" dirty="0">
              <a:latin typeface="Arial"/>
              <a:cs typeface="Arial"/>
            </a:endParaRPr>
          </a:p>
          <a:p>
            <a:pPr marL="469900" marR="5080" indent="-457200">
              <a:lnSpc>
                <a:spcPct val="128499"/>
              </a:lnSpc>
              <a:buFont typeface="+mj-lt"/>
              <a:buAutoNum type="arabicPeriod"/>
            </a:pPr>
            <a:r>
              <a:rPr kumimoji="0" lang="ja-JP" altLang="en-US" sz="2000" kern="0" dirty="0">
                <a:latin typeface="Arial"/>
                <a:cs typeface="Arial"/>
              </a:rPr>
              <a:t>設定・操作手順</a:t>
            </a:r>
            <a:r>
              <a:rPr kumimoji="0" lang="en-US" altLang="ja-JP" sz="2000" kern="0" dirty="0">
                <a:latin typeface="Arial"/>
                <a:cs typeface="Arial"/>
              </a:rPr>
              <a:t>	</a:t>
            </a:r>
          </a:p>
          <a:p>
            <a:pPr marL="469900" marR="5080" indent="-457200">
              <a:lnSpc>
                <a:spcPct val="128499"/>
              </a:lnSpc>
              <a:buFont typeface="+mj-lt"/>
              <a:buAutoNum type="arabicPeriod"/>
            </a:pPr>
            <a:r>
              <a:rPr kumimoji="0" lang="ja-JP" altLang="en-US" sz="2000" kern="0" dirty="0">
                <a:latin typeface="Arial"/>
                <a:cs typeface="Arial"/>
              </a:rPr>
              <a:t>困ったときは</a:t>
            </a:r>
            <a:r>
              <a:rPr kumimoji="0" lang="en-US" altLang="ja-JP" sz="2000" kern="0" dirty="0">
                <a:latin typeface="Arial"/>
                <a:cs typeface="Arial"/>
              </a:rPr>
              <a:t>		</a:t>
            </a:r>
          </a:p>
        </p:txBody>
      </p:sp>
      <p:sp>
        <p:nvSpPr>
          <p:cNvPr id="7" name="スライド番号プレースホルダー 6">
            <a:extLst>
              <a:ext uri="{FF2B5EF4-FFF2-40B4-BE49-F238E27FC236}">
                <a16:creationId xmlns:a16="http://schemas.microsoft.com/office/drawing/2014/main" id="{439262DC-BC92-4073-8017-81657C85B9D8}"/>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a:t>
            </a:fld>
            <a:endParaRPr lang="en-US" altLang="ja-JP" spc="-5" dirty="0"/>
          </a:p>
        </p:txBody>
      </p:sp>
      <p:sp>
        <p:nvSpPr>
          <p:cNvPr id="3" name="フッター プレースホルダー 2">
            <a:extLst>
              <a:ext uri="{FF2B5EF4-FFF2-40B4-BE49-F238E27FC236}">
                <a16:creationId xmlns:a16="http://schemas.microsoft.com/office/drawing/2014/main" id="{9DC8A9E2-1FC4-4CE1-A968-CC24B3FCECE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四角形: 角を丸くする 120">
            <a:extLst>
              <a:ext uri="{FF2B5EF4-FFF2-40B4-BE49-F238E27FC236}">
                <a16:creationId xmlns:a16="http://schemas.microsoft.com/office/drawing/2014/main" id="{069ED0DE-869C-4761-9A30-364783113ACB}"/>
              </a:ext>
            </a:extLst>
          </p:cNvPr>
          <p:cNvSpPr/>
          <p:nvPr/>
        </p:nvSpPr>
        <p:spPr>
          <a:xfrm>
            <a:off x="4187805" y="813765"/>
            <a:ext cx="4651395" cy="4098278"/>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名前を変更する</a:t>
            </a:r>
          </a:p>
        </p:txBody>
      </p:sp>
      <p:grpSp>
        <p:nvGrpSpPr>
          <p:cNvPr id="226" name="グループ化 225">
            <a:extLst>
              <a:ext uri="{FF2B5EF4-FFF2-40B4-BE49-F238E27FC236}">
                <a16:creationId xmlns:a16="http://schemas.microsoft.com/office/drawing/2014/main" id="{50DC99B1-41E9-4168-AC11-7FFE9FE669FC}"/>
              </a:ext>
            </a:extLst>
          </p:cNvPr>
          <p:cNvGrpSpPr/>
          <p:nvPr/>
        </p:nvGrpSpPr>
        <p:grpSpPr>
          <a:xfrm>
            <a:off x="4501447" y="1341887"/>
            <a:ext cx="1872799" cy="948264"/>
            <a:chOff x="4501447" y="1341887"/>
            <a:chExt cx="1872799" cy="948264"/>
          </a:xfrm>
        </p:grpSpPr>
        <p:pic>
          <p:nvPicPr>
            <p:cNvPr id="57" name="図 56">
              <a:extLst>
                <a:ext uri="{FF2B5EF4-FFF2-40B4-BE49-F238E27FC236}">
                  <a16:creationId xmlns:a16="http://schemas.microsoft.com/office/drawing/2014/main" id="{E430C66E-D560-4D35-B297-1F40519C3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12"/>
            <a:stretch/>
          </p:blipFill>
          <p:spPr>
            <a:xfrm>
              <a:off x="4501447" y="1341887"/>
              <a:ext cx="1872799" cy="948264"/>
            </a:xfrm>
            <a:prstGeom prst="rect">
              <a:avLst/>
            </a:prstGeom>
            <a:ln w="3175">
              <a:solidFill>
                <a:schemeClr val="tx1"/>
              </a:solidFill>
            </a:ln>
          </p:spPr>
        </p:pic>
        <p:sp>
          <p:nvSpPr>
            <p:cNvPr id="224" name="正方形/長方形 223">
              <a:extLst>
                <a:ext uri="{FF2B5EF4-FFF2-40B4-BE49-F238E27FC236}">
                  <a16:creationId xmlns:a16="http://schemas.microsoft.com/office/drawing/2014/main" id="{BDF1356B-6768-4F61-BAA2-A9338E5FFBD0}"/>
                </a:ext>
              </a:extLst>
            </p:cNvPr>
            <p:cNvSpPr/>
            <p:nvPr/>
          </p:nvSpPr>
          <p:spPr>
            <a:xfrm>
              <a:off x="4796772" y="1888743"/>
              <a:ext cx="973947" cy="11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7" name="グループ化 226">
            <a:extLst>
              <a:ext uri="{FF2B5EF4-FFF2-40B4-BE49-F238E27FC236}">
                <a16:creationId xmlns:a16="http://schemas.microsoft.com/office/drawing/2014/main" id="{0E521108-C3BB-45DF-B7F4-5D487A014CF5}"/>
              </a:ext>
            </a:extLst>
          </p:cNvPr>
          <p:cNvGrpSpPr/>
          <p:nvPr/>
        </p:nvGrpSpPr>
        <p:grpSpPr>
          <a:xfrm>
            <a:off x="4498356" y="2505451"/>
            <a:ext cx="1914603" cy="801152"/>
            <a:chOff x="4498356" y="2505451"/>
            <a:chExt cx="1914603" cy="801152"/>
          </a:xfrm>
        </p:grpSpPr>
        <p:pic>
          <p:nvPicPr>
            <p:cNvPr id="120" name="図 119">
              <a:extLst>
                <a:ext uri="{FF2B5EF4-FFF2-40B4-BE49-F238E27FC236}">
                  <a16:creationId xmlns:a16="http://schemas.microsoft.com/office/drawing/2014/main" id="{FBBD10FC-63E5-4696-84F5-0AA6A0B4D8D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498356" y="2505451"/>
              <a:ext cx="1914603" cy="801152"/>
            </a:xfrm>
            <a:prstGeom prst="rect">
              <a:avLst/>
            </a:prstGeom>
            <a:ln w="3175">
              <a:solidFill>
                <a:schemeClr val="tx1"/>
              </a:solidFill>
            </a:ln>
          </p:spPr>
        </p:pic>
        <p:sp>
          <p:nvSpPr>
            <p:cNvPr id="225" name="正方形/長方形 224">
              <a:extLst>
                <a:ext uri="{FF2B5EF4-FFF2-40B4-BE49-F238E27FC236}">
                  <a16:creationId xmlns:a16="http://schemas.microsoft.com/office/drawing/2014/main" id="{0950B62A-DBDD-4489-95B8-84E21441ED6B}"/>
                </a:ext>
              </a:extLst>
            </p:cNvPr>
            <p:cNvSpPr/>
            <p:nvPr/>
          </p:nvSpPr>
          <p:spPr>
            <a:xfrm>
              <a:off x="4792920" y="3076615"/>
              <a:ext cx="1074480" cy="123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7C7729FA-9BAE-49FC-A957-9044D56E90A8}"/>
              </a:ext>
            </a:extLst>
          </p:cNvPr>
          <p:cNvSpPr/>
          <p:nvPr/>
        </p:nvSpPr>
        <p:spPr>
          <a:xfrm>
            <a:off x="374389" y="813764"/>
            <a:ext cx="3671461" cy="4103379"/>
          </a:xfrm>
          <a:prstGeom prst="roundRect">
            <a:avLst>
              <a:gd name="adj" fmla="val 3747"/>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参加者バーを表示 </a:t>
            </a:r>
          </a:p>
        </p:txBody>
      </p:sp>
      <p:pic>
        <p:nvPicPr>
          <p:cNvPr id="11" name="図 10">
            <a:extLst>
              <a:ext uri="{FF2B5EF4-FFF2-40B4-BE49-F238E27FC236}">
                <a16:creationId xmlns:a16="http://schemas.microsoft.com/office/drawing/2014/main" id="{6A754A29-8484-49B1-8EA3-CFC770BA5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051"/>
          <a:stretch/>
        </p:blipFill>
        <p:spPr>
          <a:xfrm>
            <a:off x="571662" y="1213449"/>
            <a:ext cx="2095675" cy="1407815"/>
          </a:xfrm>
          <a:prstGeom prst="rect">
            <a:avLst/>
          </a:prstGeom>
          <a:ln w="3175">
            <a:solidFill>
              <a:schemeClr val="tx1"/>
            </a:solidFill>
          </a:ln>
        </p:spPr>
      </p:pic>
      <p:sp>
        <p:nvSpPr>
          <p:cNvPr id="2" name="object 2"/>
          <p:cNvSpPr txBox="1"/>
          <p:nvPr/>
        </p:nvSpPr>
        <p:spPr>
          <a:xfrm>
            <a:off x="323999" y="252000"/>
            <a:ext cx="6801475" cy="387094"/>
          </a:xfrm>
          <a:prstGeom prst="rect">
            <a:avLst/>
          </a:prstGeom>
        </p:spPr>
        <p:txBody>
          <a:bodyPr vert="horz" wrap="square" lIns="0" tIns="0" rIns="0" bIns="0" rtlCol="0">
            <a:spAutoFit/>
          </a:bodyPr>
          <a:lstStyle/>
          <a:p>
            <a:pPr marL="12700">
              <a:lnSpc>
                <a:spcPts val="3295"/>
              </a:lnSpc>
            </a:pPr>
            <a:r>
              <a:rPr lang="en-US" altLang="ja-JP" b="1" spc="-5" dirty="0"/>
              <a:t>(</a:t>
            </a:r>
            <a:r>
              <a:rPr lang="ja-JP" altLang="en-US" b="1" spc="-5" dirty="0"/>
              <a:t>参考</a:t>
            </a:r>
            <a:r>
              <a:rPr lang="en-US" altLang="ja-JP" b="1" spc="-5" dirty="0"/>
              <a:t>) </a:t>
            </a:r>
            <a:r>
              <a:rPr lang="ja-JP" altLang="en-US" sz="2400" b="1" spc="-5" dirty="0"/>
              <a:t>参加後に名前を変更する</a:t>
            </a:r>
            <a:endParaRPr lang="ja-JP" altLang="en-US" sz="2400" spc="-5" dirty="0"/>
          </a:p>
        </p:txBody>
      </p:sp>
      <p:grpSp>
        <p:nvGrpSpPr>
          <p:cNvPr id="30" name="グループ化 29">
            <a:extLst>
              <a:ext uri="{FF2B5EF4-FFF2-40B4-BE49-F238E27FC236}">
                <a16:creationId xmlns:a16="http://schemas.microsoft.com/office/drawing/2014/main" id="{8DA61A05-98C7-4503-8622-55D6F5F7E635}"/>
              </a:ext>
            </a:extLst>
          </p:cNvPr>
          <p:cNvGrpSpPr/>
          <p:nvPr/>
        </p:nvGrpSpPr>
        <p:grpSpPr>
          <a:xfrm>
            <a:off x="565312" y="3221209"/>
            <a:ext cx="3405323" cy="1639155"/>
            <a:chOff x="565312" y="3217801"/>
            <a:chExt cx="3405323" cy="1639155"/>
          </a:xfrm>
        </p:grpSpPr>
        <p:pic>
          <p:nvPicPr>
            <p:cNvPr id="10" name="図 9">
              <a:extLst>
                <a:ext uri="{FF2B5EF4-FFF2-40B4-BE49-F238E27FC236}">
                  <a16:creationId xmlns:a16="http://schemas.microsoft.com/office/drawing/2014/main" id="{1509BFBD-AD21-4521-B2B1-DE2CBFFFB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12" y="3217801"/>
              <a:ext cx="2510231" cy="1280730"/>
            </a:xfrm>
            <a:prstGeom prst="rect">
              <a:avLst/>
            </a:prstGeom>
            <a:ln w="3175">
              <a:solidFill>
                <a:schemeClr val="tx1"/>
              </a:solidFill>
            </a:ln>
          </p:spPr>
        </p:pic>
        <p:grpSp>
          <p:nvGrpSpPr>
            <p:cNvPr id="244" name="グループ化 243">
              <a:extLst>
                <a:ext uri="{FF2B5EF4-FFF2-40B4-BE49-F238E27FC236}">
                  <a16:creationId xmlns:a16="http://schemas.microsoft.com/office/drawing/2014/main" id="{77FC9A68-F932-4C2E-8CCA-B85EADF26B67}"/>
                </a:ext>
              </a:extLst>
            </p:cNvPr>
            <p:cNvGrpSpPr/>
            <p:nvPr/>
          </p:nvGrpSpPr>
          <p:grpSpPr>
            <a:xfrm>
              <a:off x="2275681" y="3229411"/>
              <a:ext cx="1694954" cy="1627545"/>
              <a:chOff x="2528961" y="3355747"/>
              <a:chExt cx="1941200" cy="1863998"/>
            </a:xfrm>
          </p:grpSpPr>
          <p:sp>
            <p:nvSpPr>
              <p:cNvPr id="104" name="四角形: 角を丸くする 103">
                <a:extLst>
                  <a:ext uri="{FF2B5EF4-FFF2-40B4-BE49-F238E27FC236}">
                    <a16:creationId xmlns:a16="http://schemas.microsoft.com/office/drawing/2014/main" id="{89C1F465-042C-4647-B135-9DC9E20E4F95}"/>
                  </a:ext>
                </a:extLst>
              </p:cNvPr>
              <p:cNvSpPr/>
              <p:nvPr/>
            </p:nvSpPr>
            <p:spPr>
              <a:xfrm flipH="1" flipV="1">
                <a:off x="2775047" y="3355747"/>
                <a:ext cx="677343" cy="1307519"/>
              </a:xfrm>
              <a:prstGeom prst="roundRect">
                <a:avLst>
                  <a:gd name="adj" fmla="val 7521"/>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29" name="直線矢印コネクタ 128">
                <a:extLst>
                  <a:ext uri="{FF2B5EF4-FFF2-40B4-BE49-F238E27FC236}">
                    <a16:creationId xmlns:a16="http://schemas.microsoft.com/office/drawing/2014/main" id="{107F16BA-3A41-4BA5-A680-0B107DC72230}"/>
                  </a:ext>
                </a:extLst>
              </p:cNvPr>
              <p:cNvCxnSpPr>
                <a:cxnSpLocks/>
                <a:endCxn id="107" idx="0"/>
              </p:cNvCxnSpPr>
              <p:nvPr/>
            </p:nvCxnSpPr>
            <p:spPr>
              <a:xfrm>
                <a:off x="3104700" y="4675422"/>
                <a:ext cx="394861" cy="23978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07" name="角丸四角形 6">
                <a:extLst>
                  <a:ext uri="{FF2B5EF4-FFF2-40B4-BE49-F238E27FC236}">
                    <a16:creationId xmlns:a16="http://schemas.microsoft.com/office/drawing/2014/main" id="{9E1F4ADF-6BFB-4F94-9FF4-326645260293}"/>
                  </a:ext>
                </a:extLst>
              </p:cNvPr>
              <p:cNvSpPr/>
              <p:nvPr/>
            </p:nvSpPr>
            <p:spPr>
              <a:xfrm>
                <a:off x="2528961" y="4915203"/>
                <a:ext cx="1941200" cy="304542"/>
              </a:xfrm>
              <a:prstGeom prst="roundRect">
                <a:avLst>
                  <a:gd name="adj" fmla="val 26964"/>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50" dirty="0">
                    <a:solidFill>
                      <a:schemeClr val="tx1"/>
                    </a:solidFill>
                  </a:rPr>
                  <a:t>参加者バーが表示されます</a:t>
                </a:r>
                <a:endParaRPr kumimoji="1" lang="ja-JP" altLang="en-US" sz="1050" dirty="0">
                  <a:solidFill>
                    <a:schemeClr val="tx1"/>
                  </a:solidFill>
                </a:endParaRPr>
              </a:p>
            </p:txBody>
          </p:sp>
        </p:grpSp>
      </p:grpSp>
      <p:sp>
        <p:nvSpPr>
          <p:cNvPr id="134" name="下矢印 11">
            <a:extLst>
              <a:ext uri="{FF2B5EF4-FFF2-40B4-BE49-F238E27FC236}">
                <a16:creationId xmlns:a16="http://schemas.microsoft.com/office/drawing/2014/main" id="{549CBB77-B2BB-4276-BC92-FE8E5F18958E}"/>
              </a:ext>
            </a:extLst>
          </p:cNvPr>
          <p:cNvSpPr/>
          <p:nvPr/>
        </p:nvSpPr>
        <p:spPr>
          <a:xfrm>
            <a:off x="1095387" y="2724150"/>
            <a:ext cx="327910" cy="448137"/>
          </a:xfrm>
          <a:prstGeom prst="downArrow">
            <a:avLst>
              <a:gd name="adj1" fmla="val 49973"/>
              <a:gd name="adj2" fmla="val 52542"/>
            </a:avLst>
          </a:prstGeom>
          <a:solidFill>
            <a:srgbClr val="BDFFFF"/>
          </a:solidFill>
          <a:ln w="95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5" name="グループ化 134">
            <a:extLst>
              <a:ext uri="{FF2B5EF4-FFF2-40B4-BE49-F238E27FC236}">
                <a16:creationId xmlns:a16="http://schemas.microsoft.com/office/drawing/2014/main" id="{3D2D2397-5DF7-4EAA-9C57-1E607F638A63}"/>
              </a:ext>
            </a:extLst>
          </p:cNvPr>
          <p:cNvGrpSpPr/>
          <p:nvPr/>
        </p:nvGrpSpPr>
        <p:grpSpPr>
          <a:xfrm>
            <a:off x="4572000" y="1030856"/>
            <a:ext cx="3597580" cy="778894"/>
            <a:chOff x="2762011" y="2955762"/>
            <a:chExt cx="3597580" cy="778894"/>
          </a:xfrm>
        </p:grpSpPr>
        <p:sp>
          <p:nvSpPr>
            <p:cNvPr id="136" name="四角形: 角を丸くする 135">
              <a:extLst>
                <a:ext uri="{FF2B5EF4-FFF2-40B4-BE49-F238E27FC236}">
                  <a16:creationId xmlns:a16="http://schemas.microsoft.com/office/drawing/2014/main" id="{22D6DA3B-F203-49FE-B717-BCF414402A33}"/>
                </a:ext>
              </a:extLst>
            </p:cNvPr>
            <p:cNvSpPr/>
            <p:nvPr/>
          </p:nvSpPr>
          <p:spPr>
            <a:xfrm rot="10800000" flipH="1" flipV="1">
              <a:off x="2762011" y="3542435"/>
              <a:ext cx="1240967" cy="192221"/>
            </a:xfrm>
            <a:prstGeom prst="roundRect">
              <a:avLst>
                <a:gd name="adj" fmla="val 7521"/>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7" name="直線矢印コネクタ 136">
              <a:extLst>
                <a:ext uri="{FF2B5EF4-FFF2-40B4-BE49-F238E27FC236}">
                  <a16:creationId xmlns:a16="http://schemas.microsoft.com/office/drawing/2014/main" id="{6C35A995-1FA4-4544-B9C2-320DA71DFCA3}"/>
                </a:ext>
              </a:extLst>
            </p:cNvPr>
            <p:cNvCxnSpPr>
              <a:cxnSpLocks/>
              <a:stCxn id="136" idx="0"/>
              <a:endCxn id="138" idx="1"/>
            </p:cNvCxnSpPr>
            <p:nvPr/>
          </p:nvCxnSpPr>
          <p:spPr>
            <a:xfrm flipV="1">
              <a:off x="3382495" y="3179212"/>
              <a:ext cx="1261421" cy="363223"/>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38" name="角丸四角形 6">
              <a:extLst>
                <a:ext uri="{FF2B5EF4-FFF2-40B4-BE49-F238E27FC236}">
                  <a16:creationId xmlns:a16="http://schemas.microsoft.com/office/drawing/2014/main" id="{89067788-7F0A-4CE9-A0E5-74BE6557D814}"/>
                </a:ext>
              </a:extLst>
            </p:cNvPr>
            <p:cNvSpPr/>
            <p:nvPr/>
          </p:nvSpPr>
          <p:spPr>
            <a:xfrm>
              <a:off x="4643916" y="2955762"/>
              <a:ext cx="1715675" cy="446899"/>
            </a:xfrm>
            <a:prstGeom prst="roundRect">
              <a:avLst>
                <a:gd name="adj" fmla="val 19860"/>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050" dirty="0">
                  <a:solidFill>
                    <a:schemeClr val="tx1"/>
                  </a:solidFill>
                </a:rPr>
                <a:t>一番上、</a:t>
              </a:r>
              <a:r>
                <a:rPr kumimoji="1" lang="en-US" altLang="ja-JP" sz="1050" dirty="0">
                  <a:solidFill>
                    <a:schemeClr val="tx1"/>
                  </a:solidFill>
                </a:rPr>
                <a:t>『</a:t>
              </a:r>
              <a:r>
                <a:rPr kumimoji="1" lang="ja-JP" altLang="en-US" sz="1050" dirty="0">
                  <a:solidFill>
                    <a:schemeClr val="tx1"/>
                  </a:solidFill>
                </a:rPr>
                <a:t>自分</a:t>
              </a:r>
              <a:r>
                <a:rPr kumimoji="1" lang="en-US" altLang="ja-JP" sz="1050" dirty="0">
                  <a:solidFill>
                    <a:schemeClr val="tx1"/>
                  </a:solidFill>
                </a:rPr>
                <a:t>』</a:t>
              </a:r>
              <a:r>
                <a:rPr kumimoji="1" lang="ja-JP" altLang="en-US" sz="1050" dirty="0">
                  <a:solidFill>
                    <a:schemeClr val="tx1"/>
                  </a:solidFill>
                </a:rPr>
                <a:t>と表示されている名前がご自身です</a:t>
              </a:r>
            </a:p>
          </p:txBody>
        </p:sp>
      </p:grpSp>
      <p:grpSp>
        <p:nvGrpSpPr>
          <p:cNvPr id="160" name="グループ化 159">
            <a:extLst>
              <a:ext uri="{FF2B5EF4-FFF2-40B4-BE49-F238E27FC236}">
                <a16:creationId xmlns:a16="http://schemas.microsoft.com/office/drawing/2014/main" id="{D190425D-E6B4-4D8C-BDEC-0D9A6A940DAD}"/>
              </a:ext>
            </a:extLst>
          </p:cNvPr>
          <p:cNvGrpSpPr/>
          <p:nvPr/>
        </p:nvGrpSpPr>
        <p:grpSpPr>
          <a:xfrm>
            <a:off x="5562600" y="2580244"/>
            <a:ext cx="2233961" cy="448654"/>
            <a:chOff x="7012902" y="3010136"/>
            <a:chExt cx="2233961" cy="448654"/>
          </a:xfrm>
        </p:grpSpPr>
        <p:sp>
          <p:nvSpPr>
            <p:cNvPr id="161" name="四角形: 角を丸くする 160">
              <a:extLst>
                <a:ext uri="{FF2B5EF4-FFF2-40B4-BE49-F238E27FC236}">
                  <a16:creationId xmlns:a16="http://schemas.microsoft.com/office/drawing/2014/main" id="{DE2C8EB0-3678-448F-89A9-91DE5A908ADC}"/>
                </a:ext>
              </a:extLst>
            </p:cNvPr>
            <p:cNvSpPr/>
            <p:nvPr/>
          </p:nvSpPr>
          <p:spPr>
            <a:xfrm>
              <a:off x="7012902" y="3187576"/>
              <a:ext cx="845927" cy="271214"/>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4" name="直線矢印コネクタ 163">
              <a:extLst>
                <a:ext uri="{FF2B5EF4-FFF2-40B4-BE49-F238E27FC236}">
                  <a16:creationId xmlns:a16="http://schemas.microsoft.com/office/drawing/2014/main" id="{1D1165A9-740C-4F4D-90E6-31E212CA7B68}"/>
                </a:ext>
              </a:extLst>
            </p:cNvPr>
            <p:cNvCxnSpPr>
              <a:cxnSpLocks/>
              <a:stCxn id="165" idx="1"/>
              <a:endCxn id="161" idx="3"/>
            </p:cNvCxnSpPr>
            <p:nvPr/>
          </p:nvCxnSpPr>
          <p:spPr>
            <a:xfrm flipH="1">
              <a:off x="7858829" y="3206453"/>
              <a:ext cx="253271" cy="11673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65" name="角丸四角形 6">
              <a:extLst>
                <a:ext uri="{FF2B5EF4-FFF2-40B4-BE49-F238E27FC236}">
                  <a16:creationId xmlns:a16="http://schemas.microsoft.com/office/drawing/2014/main" id="{252D634A-227D-48AC-B8AF-317A68D09FA6}"/>
                </a:ext>
              </a:extLst>
            </p:cNvPr>
            <p:cNvSpPr/>
            <p:nvPr/>
          </p:nvSpPr>
          <p:spPr>
            <a:xfrm>
              <a:off x="8112100" y="3010136"/>
              <a:ext cx="1134763" cy="392633"/>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「名前の変更」を</a:t>
              </a:r>
              <a:endParaRPr lang="en-US" altLang="ja-JP" sz="1100" dirty="0">
                <a:solidFill>
                  <a:schemeClr val="tx1"/>
                </a:solidFill>
              </a:endParaRPr>
            </a:p>
            <a:p>
              <a:pPr algn="ctr"/>
              <a:r>
                <a:rPr lang="ja-JP" altLang="en-US" sz="1100" dirty="0">
                  <a:solidFill>
                    <a:schemeClr val="tx1"/>
                  </a:solidFill>
                </a:rPr>
                <a:t>クリック</a:t>
              </a:r>
              <a:endParaRPr kumimoji="1" lang="ja-JP" altLang="en-US" sz="1100" dirty="0">
                <a:solidFill>
                  <a:schemeClr val="tx1"/>
                </a:solidFill>
              </a:endParaRPr>
            </a:p>
          </p:txBody>
        </p:sp>
      </p:grpSp>
      <p:cxnSp>
        <p:nvCxnSpPr>
          <p:cNvPr id="175" name="直線矢印コネクタ 174">
            <a:extLst>
              <a:ext uri="{FF2B5EF4-FFF2-40B4-BE49-F238E27FC236}">
                <a16:creationId xmlns:a16="http://schemas.microsoft.com/office/drawing/2014/main" id="{F56051F1-4542-49C3-A5BD-802ED09638D5}"/>
              </a:ext>
            </a:extLst>
          </p:cNvPr>
          <p:cNvCxnSpPr>
            <a:cxnSpLocks/>
            <a:stCxn id="152" idx="2"/>
            <a:endCxn id="161" idx="0"/>
          </p:cNvCxnSpPr>
          <p:nvPr/>
        </p:nvCxnSpPr>
        <p:spPr>
          <a:xfrm flipH="1">
            <a:off x="5985564" y="1840980"/>
            <a:ext cx="77567" cy="916704"/>
          </a:xfrm>
          <a:prstGeom prst="straightConnector1">
            <a:avLst/>
          </a:prstGeom>
          <a:ln w="38100">
            <a:solidFill>
              <a:srgbClr val="FF3300"/>
            </a:solidFill>
            <a:tailEnd type="arrow" w="med" len="med"/>
          </a:ln>
        </p:spPr>
        <p:style>
          <a:lnRef idx="1">
            <a:schemeClr val="accent1"/>
          </a:lnRef>
          <a:fillRef idx="0">
            <a:schemeClr val="accent1"/>
          </a:fillRef>
          <a:effectRef idx="0">
            <a:schemeClr val="accent1"/>
          </a:effectRef>
          <a:fontRef idx="minor">
            <a:schemeClr val="tx1"/>
          </a:fontRef>
        </p:style>
      </p:cxnSp>
      <p:grpSp>
        <p:nvGrpSpPr>
          <p:cNvPr id="73" name="グループ化 72">
            <a:extLst>
              <a:ext uri="{FF2B5EF4-FFF2-40B4-BE49-F238E27FC236}">
                <a16:creationId xmlns:a16="http://schemas.microsoft.com/office/drawing/2014/main" id="{60ED5307-5ED1-4765-8B29-9DB2E5977BB0}"/>
              </a:ext>
            </a:extLst>
          </p:cNvPr>
          <p:cNvGrpSpPr/>
          <p:nvPr/>
        </p:nvGrpSpPr>
        <p:grpSpPr>
          <a:xfrm>
            <a:off x="4488215" y="3237603"/>
            <a:ext cx="4305003" cy="1619353"/>
            <a:chOff x="4488215" y="3237603"/>
            <a:chExt cx="4305003" cy="1619353"/>
          </a:xfrm>
        </p:grpSpPr>
        <p:pic>
          <p:nvPicPr>
            <p:cNvPr id="168" name="図 167">
              <a:extLst>
                <a:ext uri="{FF2B5EF4-FFF2-40B4-BE49-F238E27FC236}">
                  <a16:creationId xmlns:a16="http://schemas.microsoft.com/office/drawing/2014/main" id="{64684975-B280-43AE-A5DB-AAB5EED0ED1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488215" y="3559893"/>
              <a:ext cx="2216899" cy="1170643"/>
            </a:xfrm>
            <a:prstGeom prst="rect">
              <a:avLst/>
            </a:prstGeom>
            <a:ln w="3175">
              <a:solidFill>
                <a:schemeClr val="tx1"/>
              </a:solidFill>
            </a:ln>
          </p:spPr>
        </p:pic>
        <p:grpSp>
          <p:nvGrpSpPr>
            <p:cNvPr id="181" name="グループ化 180">
              <a:extLst>
                <a:ext uri="{FF2B5EF4-FFF2-40B4-BE49-F238E27FC236}">
                  <a16:creationId xmlns:a16="http://schemas.microsoft.com/office/drawing/2014/main" id="{3D1A2080-C71D-467B-B165-A76691C79557}"/>
                </a:ext>
              </a:extLst>
            </p:cNvPr>
            <p:cNvGrpSpPr/>
            <p:nvPr/>
          </p:nvGrpSpPr>
          <p:grpSpPr>
            <a:xfrm>
              <a:off x="4514185" y="3237603"/>
              <a:ext cx="4279033" cy="1011350"/>
              <a:chOff x="7214778" y="2655216"/>
              <a:chExt cx="4279033" cy="1011350"/>
            </a:xfrm>
          </p:grpSpPr>
          <p:sp>
            <p:nvSpPr>
              <p:cNvPr id="182" name="四角形: 角を丸くする 181">
                <a:extLst>
                  <a:ext uri="{FF2B5EF4-FFF2-40B4-BE49-F238E27FC236}">
                    <a16:creationId xmlns:a16="http://schemas.microsoft.com/office/drawing/2014/main" id="{FF91F2F3-A28F-4ED3-8B0A-53F44D384CA9}"/>
                  </a:ext>
                </a:extLst>
              </p:cNvPr>
              <p:cNvSpPr/>
              <p:nvPr/>
            </p:nvSpPr>
            <p:spPr>
              <a:xfrm>
                <a:off x="7214778" y="3414454"/>
                <a:ext cx="2152636" cy="252112"/>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3" name="直線矢印コネクタ 182">
                <a:extLst>
                  <a:ext uri="{FF2B5EF4-FFF2-40B4-BE49-F238E27FC236}">
                    <a16:creationId xmlns:a16="http://schemas.microsoft.com/office/drawing/2014/main" id="{F048DC2F-77D5-4D4B-91C6-020CDB804093}"/>
                  </a:ext>
                </a:extLst>
              </p:cNvPr>
              <p:cNvCxnSpPr>
                <a:cxnSpLocks/>
                <a:stCxn id="184" idx="0"/>
                <a:endCxn id="182" idx="3"/>
              </p:cNvCxnSpPr>
              <p:nvPr/>
            </p:nvCxnSpPr>
            <p:spPr>
              <a:xfrm flipH="1">
                <a:off x="9367414" y="2655216"/>
                <a:ext cx="1122608" cy="88529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84" name="角丸四角形 6">
                <a:extLst>
                  <a:ext uri="{FF2B5EF4-FFF2-40B4-BE49-F238E27FC236}">
                    <a16:creationId xmlns:a16="http://schemas.microsoft.com/office/drawing/2014/main" id="{C16178B5-24FA-4E58-9280-06E3868BA1F8}"/>
                  </a:ext>
                </a:extLst>
              </p:cNvPr>
              <p:cNvSpPr/>
              <p:nvPr/>
            </p:nvSpPr>
            <p:spPr>
              <a:xfrm>
                <a:off x="9486232" y="2655216"/>
                <a:ext cx="2007579" cy="710810"/>
              </a:xfrm>
              <a:prstGeom prst="roundRect">
                <a:avLst>
                  <a:gd name="adj" fmla="val 10490"/>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kumimoji="1" lang="ja-JP" altLang="en-US" sz="1100" dirty="0">
                    <a:solidFill>
                      <a:schemeClr val="tx1"/>
                    </a:solidFill>
                  </a:rPr>
                  <a:t>表示名</a:t>
                </a:r>
                <a:r>
                  <a:rPr kumimoji="1" lang="en-US" altLang="ja-JP" sz="1100" dirty="0">
                    <a:solidFill>
                      <a:schemeClr val="tx1"/>
                    </a:solidFill>
                  </a:rPr>
                  <a:t>【</a:t>
                </a:r>
                <a:r>
                  <a:rPr lang="ja-JP" altLang="en-US" sz="1100" dirty="0">
                    <a:solidFill>
                      <a:schemeClr val="tx1"/>
                    </a:solidFill>
                  </a:rPr>
                  <a:t>姓名</a:t>
                </a:r>
                <a:r>
                  <a:rPr lang="en-US" altLang="ja-JP" sz="1100" dirty="0">
                    <a:solidFill>
                      <a:schemeClr val="tx1"/>
                    </a:solidFill>
                  </a:rPr>
                  <a:t>(</a:t>
                </a:r>
                <a:r>
                  <a:rPr lang="ja-JP" altLang="en-US" sz="1100" dirty="0">
                    <a:solidFill>
                      <a:schemeClr val="tx1"/>
                    </a:solidFill>
                  </a:rPr>
                  <a:t>施設名</a:t>
                </a:r>
                <a:r>
                  <a:rPr lang="en-US" altLang="ja-JP" sz="1100" dirty="0">
                    <a:solidFill>
                      <a:schemeClr val="tx1"/>
                    </a:solidFill>
                  </a:rPr>
                  <a:t>)】</a:t>
                </a:r>
                <a:r>
                  <a:rPr lang="ja-JP" altLang="en-US" sz="1100" dirty="0">
                    <a:solidFill>
                      <a:schemeClr val="tx1"/>
                    </a:solidFill>
                  </a:rPr>
                  <a:t>を入力</a:t>
                </a:r>
                <a:endParaRPr lang="en-US" altLang="ja-JP" sz="1100" dirty="0">
                  <a:solidFill>
                    <a:schemeClr val="tx1"/>
                  </a:solidFill>
                </a:endParaRPr>
              </a:p>
              <a:p>
                <a:r>
                  <a:rPr kumimoji="1" lang="en-US" altLang="ja-JP" sz="1100" dirty="0">
                    <a:solidFill>
                      <a:schemeClr val="tx1"/>
                    </a:solidFill>
                  </a:rPr>
                  <a:t>※</a:t>
                </a:r>
                <a:r>
                  <a:rPr kumimoji="1" lang="ja-JP" altLang="en-US" sz="1100" dirty="0">
                    <a:solidFill>
                      <a:schemeClr val="tx1"/>
                    </a:solidFill>
                  </a:rPr>
                  <a:t>姓と名の間は半角スペース</a:t>
                </a:r>
                <a:endParaRPr kumimoji="1" lang="en-US" altLang="ja-JP" sz="1100" dirty="0">
                  <a:solidFill>
                    <a:schemeClr val="tx1"/>
                  </a:solidFill>
                </a:endParaRPr>
              </a:p>
              <a:p>
                <a:r>
                  <a:rPr lang="en-US" altLang="ja-JP" sz="1100" dirty="0">
                    <a:solidFill>
                      <a:schemeClr val="tx1"/>
                    </a:solidFill>
                  </a:rPr>
                  <a:t>※</a:t>
                </a:r>
                <a:r>
                  <a:rPr lang="ja-JP" altLang="en-US" sz="1100" dirty="0">
                    <a:solidFill>
                      <a:schemeClr val="tx1"/>
                    </a:solidFill>
                  </a:rPr>
                  <a:t>施設名は省略して名称を入力</a:t>
                </a:r>
                <a:endParaRPr kumimoji="1" lang="ja-JP" altLang="en-US" sz="1100" dirty="0">
                  <a:solidFill>
                    <a:schemeClr val="tx1"/>
                  </a:solidFill>
                </a:endParaRPr>
              </a:p>
            </p:txBody>
          </p:sp>
        </p:grpSp>
        <p:grpSp>
          <p:nvGrpSpPr>
            <p:cNvPr id="185" name="グループ化 184">
              <a:extLst>
                <a:ext uri="{FF2B5EF4-FFF2-40B4-BE49-F238E27FC236}">
                  <a16:creationId xmlns:a16="http://schemas.microsoft.com/office/drawing/2014/main" id="{A9E798FB-39BD-4CDA-9287-05A9CBA53DF4}"/>
                </a:ext>
              </a:extLst>
            </p:cNvPr>
            <p:cNvGrpSpPr/>
            <p:nvPr/>
          </p:nvGrpSpPr>
          <p:grpSpPr>
            <a:xfrm>
              <a:off x="5479045" y="4469578"/>
              <a:ext cx="3223625" cy="387378"/>
              <a:chOff x="7301087" y="3420908"/>
              <a:chExt cx="3223625" cy="387378"/>
            </a:xfrm>
          </p:grpSpPr>
          <p:sp>
            <p:nvSpPr>
              <p:cNvPr id="186" name="四角形: 角を丸くする 185">
                <a:extLst>
                  <a:ext uri="{FF2B5EF4-FFF2-40B4-BE49-F238E27FC236}">
                    <a16:creationId xmlns:a16="http://schemas.microsoft.com/office/drawing/2014/main" id="{FA49BE6A-CE8D-402E-A310-9027E04A5C01}"/>
                  </a:ext>
                </a:extLst>
              </p:cNvPr>
              <p:cNvSpPr/>
              <p:nvPr/>
            </p:nvSpPr>
            <p:spPr>
              <a:xfrm>
                <a:off x="7301087" y="3427498"/>
                <a:ext cx="583347" cy="252112"/>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7" name="直線矢印コネクタ 186">
                <a:extLst>
                  <a:ext uri="{FF2B5EF4-FFF2-40B4-BE49-F238E27FC236}">
                    <a16:creationId xmlns:a16="http://schemas.microsoft.com/office/drawing/2014/main" id="{A0AFB9AC-84D5-496D-90D9-BF5F39DF9BC4}"/>
                  </a:ext>
                </a:extLst>
              </p:cNvPr>
              <p:cNvCxnSpPr>
                <a:cxnSpLocks/>
                <a:stCxn id="189" idx="1"/>
                <a:endCxn id="186" idx="3"/>
              </p:cNvCxnSpPr>
              <p:nvPr/>
            </p:nvCxnSpPr>
            <p:spPr>
              <a:xfrm flipH="1" flipV="1">
                <a:off x="7884434" y="3553554"/>
                <a:ext cx="1035158" cy="61043"/>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89" name="角丸四角形 6">
                <a:extLst>
                  <a:ext uri="{FF2B5EF4-FFF2-40B4-BE49-F238E27FC236}">
                    <a16:creationId xmlns:a16="http://schemas.microsoft.com/office/drawing/2014/main" id="{7DFFFA48-C943-4DF7-91C1-8F4AAE9746EC}"/>
                  </a:ext>
                </a:extLst>
              </p:cNvPr>
              <p:cNvSpPr/>
              <p:nvPr/>
            </p:nvSpPr>
            <p:spPr>
              <a:xfrm>
                <a:off x="8919592" y="3420908"/>
                <a:ext cx="1605120" cy="387378"/>
              </a:xfrm>
              <a:prstGeom prst="roundRect">
                <a:avLst/>
              </a:prstGeom>
              <a:solidFill>
                <a:srgbClr val="FFFFCC"/>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a:t>
                </a:r>
                <a:r>
                  <a:rPr lang="en-US" altLang="ja-JP" sz="1100" dirty="0">
                    <a:solidFill>
                      <a:schemeClr val="tx1"/>
                    </a:solidFill>
                  </a:rPr>
                  <a:t>OK</a:t>
                </a:r>
                <a:r>
                  <a:rPr lang="ja-JP" altLang="en-US" sz="1100" dirty="0">
                    <a:solidFill>
                      <a:schemeClr val="tx1"/>
                    </a:solidFill>
                  </a:rPr>
                  <a:t>」をクリックして完了</a:t>
                </a:r>
                <a:endParaRPr kumimoji="1" lang="ja-JP" altLang="en-US" sz="1100" dirty="0">
                  <a:solidFill>
                    <a:schemeClr val="tx1"/>
                  </a:solidFill>
                </a:endParaRPr>
              </a:p>
            </p:txBody>
          </p:sp>
        </p:grpSp>
      </p:grpSp>
      <p:grpSp>
        <p:nvGrpSpPr>
          <p:cNvPr id="131" name="グループ化 130">
            <a:extLst>
              <a:ext uri="{FF2B5EF4-FFF2-40B4-BE49-F238E27FC236}">
                <a16:creationId xmlns:a16="http://schemas.microsoft.com/office/drawing/2014/main" id="{731E7776-93E6-4F11-9698-3ED30CE95AC4}"/>
              </a:ext>
            </a:extLst>
          </p:cNvPr>
          <p:cNvGrpSpPr/>
          <p:nvPr/>
        </p:nvGrpSpPr>
        <p:grpSpPr>
          <a:xfrm>
            <a:off x="5812967" y="1588868"/>
            <a:ext cx="1879888" cy="590350"/>
            <a:chOff x="5812967" y="1588868"/>
            <a:chExt cx="1879888" cy="590350"/>
          </a:xfrm>
        </p:grpSpPr>
        <p:cxnSp>
          <p:nvCxnSpPr>
            <p:cNvPr id="214" name="直線矢印コネクタ 213">
              <a:extLst>
                <a:ext uri="{FF2B5EF4-FFF2-40B4-BE49-F238E27FC236}">
                  <a16:creationId xmlns:a16="http://schemas.microsoft.com/office/drawing/2014/main" id="{D6E71EC7-26C8-48C5-A5B5-060B45130ED4}"/>
                </a:ext>
              </a:extLst>
            </p:cNvPr>
            <p:cNvCxnSpPr>
              <a:cxnSpLocks/>
              <a:stCxn id="154" idx="2"/>
              <a:endCxn id="152" idx="3"/>
            </p:cNvCxnSpPr>
            <p:nvPr/>
          </p:nvCxnSpPr>
          <p:spPr>
            <a:xfrm flipH="1" flipV="1">
              <a:off x="6313295" y="1714924"/>
              <a:ext cx="812179" cy="46429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97A83E17-3EDE-464B-8BA3-0F49901F3075}"/>
                </a:ext>
              </a:extLst>
            </p:cNvPr>
            <p:cNvGrpSpPr/>
            <p:nvPr/>
          </p:nvGrpSpPr>
          <p:grpSpPr>
            <a:xfrm>
              <a:off x="5812967" y="1588868"/>
              <a:ext cx="1879888" cy="590350"/>
              <a:chOff x="7300855" y="2899253"/>
              <a:chExt cx="1879888" cy="590350"/>
            </a:xfrm>
          </p:grpSpPr>
          <p:sp>
            <p:nvSpPr>
              <p:cNvPr id="152" name="四角形: 角を丸くする 151">
                <a:extLst>
                  <a:ext uri="{FF2B5EF4-FFF2-40B4-BE49-F238E27FC236}">
                    <a16:creationId xmlns:a16="http://schemas.microsoft.com/office/drawing/2014/main" id="{B8D47AF7-1788-44CD-8B68-50109B665837}"/>
                  </a:ext>
                </a:extLst>
              </p:cNvPr>
              <p:cNvSpPr/>
              <p:nvPr/>
            </p:nvSpPr>
            <p:spPr>
              <a:xfrm>
                <a:off x="7300855" y="2899253"/>
                <a:ext cx="500328" cy="252112"/>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角丸四角形 6">
                <a:extLst>
                  <a:ext uri="{FF2B5EF4-FFF2-40B4-BE49-F238E27FC236}">
                    <a16:creationId xmlns:a16="http://schemas.microsoft.com/office/drawing/2014/main" id="{40E46267-9F37-4228-BA29-81FACA5F611A}"/>
                  </a:ext>
                </a:extLst>
              </p:cNvPr>
              <p:cNvSpPr/>
              <p:nvPr/>
            </p:nvSpPr>
            <p:spPr>
              <a:xfrm>
                <a:off x="8045980" y="3164019"/>
                <a:ext cx="1134763" cy="32558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「詳細」をクリック</a:t>
                </a:r>
                <a:endParaRPr kumimoji="1" lang="ja-JP" altLang="en-US" sz="1100" dirty="0">
                  <a:solidFill>
                    <a:schemeClr val="tx1"/>
                  </a:solidFill>
                </a:endParaRPr>
              </a:p>
            </p:txBody>
          </p:sp>
        </p:grpSp>
      </p:grpSp>
      <p:cxnSp>
        <p:nvCxnSpPr>
          <p:cNvPr id="220" name="直線矢印コネクタ 219">
            <a:extLst>
              <a:ext uri="{FF2B5EF4-FFF2-40B4-BE49-F238E27FC236}">
                <a16:creationId xmlns:a16="http://schemas.microsoft.com/office/drawing/2014/main" id="{E2BEE91D-873A-40CC-B4C8-CE91C3953074}"/>
              </a:ext>
            </a:extLst>
          </p:cNvPr>
          <p:cNvCxnSpPr>
            <a:cxnSpLocks/>
            <a:stCxn id="161" idx="2"/>
            <a:endCxn id="182" idx="0"/>
          </p:cNvCxnSpPr>
          <p:nvPr/>
        </p:nvCxnSpPr>
        <p:spPr>
          <a:xfrm flipH="1">
            <a:off x="5590503" y="3028898"/>
            <a:ext cx="395061" cy="967943"/>
          </a:xfrm>
          <a:prstGeom prst="straightConnector1">
            <a:avLst/>
          </a:prstGeom>
          <a:ln w="38100">
            <a:solidFill>
              <a:srgbClr val="FF3300"/>
            </a:solidFill>
            <a:tailEnd type="arrow" w="med" len="med"/>
          </a:ln>
        </p:spPr>
        <p:style>
          <a:lnRef idx="1">
            <a:schemeClr val="accent1"/>
          </a:lnRef>
          <a:fillRef idx="0">
            <a:schemeClr val="accent1"/>
          </a:fillRef>
          <a:effectRef idx="0">
            <a:schemeClr val="accent1"/>
          </a:effectRef>
          <a:fontRef idx="minor">
            <a:schemeClr val="tx1"/>
          </a:fontRef>
        </p:style>
      </p:cxnSp>
      <p:cxnSp>
        <p:nvCxnSpPr>
          <p:cNvPr id="222" name="直線矢印コネクタ 221">
            <a:extLst>
              <a:ext uri="{FF2B5EF4-FFF2-40B4-BE49-F238E27FC236}">
                <a16:creationId xmlns:a16="http://schemas.microsoft.com/office/drawing/2014/main" id="{73FEB060-5BAF-49C8-82F5-4E62AC97F637}"/>
              </a:ext>
            </a:extLst>
          </p:cNvPr>
          <p:cNvCxnSpPr>
            <a:cxnSpLocks/>
            <a:stCxn id="182" idx="2"/>
            <a:endCxn id="186" idx="0"/>
          </p:cNvCxnSpPr>
          <p:nvPr/>
        </p:nvCxnSpPr>
        <p:spPr>
          <a:xfrm>
            <a:off x="5590503" y="4248953"/>
            <a:ext cx="180216" cy="227215"/>
          </a:xfrm>
          <a:prstGeom prst="straightConnector1">
            <a:avLst/>
          </a:prstGeom>
          <a:ln w="38100">
            <a:solidFill>
              <a:srgbClr val="FF3300"/>
            </a:solidFill>
            <a:tailEnd type="arrow" w="med" len="med"/>
          </a:ln>
        </p:spPr>
        <p:style>
          <a:lnRef idx="1">
            <a:schemeClr val="accent1"/>
          </a:lnRef>
          <a:fillRef idx="0">
            <a:schemeClr val="accent1"/>
          </a:fillRef>
          <a:effectRef idx="0">
            <a:schemeClr val="accent1"/>
          </a:effectRef>
          <a:fontRef idx="minor">
            <a:schemeClr val="tx1"/>
          </a:fontRef>
        </p:style>
      </p:cxnSp>
      <p:sp>
        <p:nvSpPr>
          <p:cNvPr id="60" name="四角形: 角を丸くする 59">
            <a:extLst>
              <a:ext uri="{FF2B5EF4-FFF2-40B4-BE49-F238E27FC236}">
                <a16:creationId xmlns:a16="http://schemas.microsoft.com/office/drawing/2014/main" id="{506BD159-3D6A-4172-91D6-FCD986384070}"/>
              </a:ext>
            </a:extLst>
          </p:cNvPr>
          <p:cNvSpPr/>
          <p:nvPr/>
        </p:nvSpPr>
        <p:spPr>
          <a:xfrm>
            <a:off x="4234225" y="460728"/>
            <a:ext cx="4439361" cy="403246"/>
          </a:xfrm>
          <a:prstGeom prst="roundRect">
            <a:avLst>
              <a:gd name="adj" fmla="val 25543"/>
            </a:avLst>
          </a:prstGeom>
          <a:solidFill>
            <a:srgbClr val="DDFFFF"/>
          </a:solidFill>
          <a:ln w="952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a:lnSpc>
                <a:spcPts val="1400"/>
              </a:lnSpc>
            </a:pPr>
            <a:r>
              <a:rPr lang="ja-JP" altLang="en-US" sz="1150" dirty="0">
                <a:solidFill>
                  <a:srgbClr val="0E71EB"/>
                </a:solidFill>
              </a:rPr>
              <a:t>参加後の名前変更も可能ですが、記録には変更前の名前で記録されます。</a:t>
            </a:r>
            <a:endParaRPr lang="en-US" altLang="ja-JP" sz="1150" dirty="0">
              <a:solidFill>
                <a:srgbClr val="0E71EB"/>
              </a:solidFill>
            </a:endParaRPr>
          </a:p>
          <a:p>
            <a:pPr>
              <a:lnSpc>
                <a:spcPts val="1400"/>
              </a:lnSpc>
            </a:pPr>
            <a:r>
              <a:rPr lang="ja-JP" altLang="en-US" sz="1150" dirty="0">
                <a:solidFill>
                  <a:srgbClr val="0E71EB"/>
                </a:solidFill>
              </a:rPr>
              <a:t>可能な限り、参加時の名前</a:t>
            </a:r>
            <a:r>
              <a:rPr lang="en-US" altLang="ja-JP" sz="1150" dirty="0">
                <a:solidFill>
                  <a:srgbClr val="0E71EB"/>
                </a:solidFill>
              </a:rPr>
              <a:t>(</a:t>
            </a:r>
            <a:r>
              <a:rPr lang="ja-JP" altLang="en-US" sz="1150" dirty="0">
                <a:solidFill>
                  <a:srgbClr val="0E71EB"/>
                </a:solidFill>
              </a:rPr>
              <a:t>施設名含む</a:t>
            </a:r>
            <a:r>
              <a:rPr lang="en-US" altLang="ja-JP" sz="1150" dirty="0">
                <a:solidFill>
                  <a:srgbClr val="0E71EB"/>
                </a:solidFill>
              </a:rPr>
              <a:t>)</a:t>
            </a:r>
            <a:r>
              <a:rPr lang="ja-JP" altLang="en-US" sz="1150" dirty="0">
                <a:solidFill>
                  <a:srgbClr val="0E71EB"/>
                </a:solidFill>
              </a:rPr>
              <a:t>の設定を行ってください。</a:t>
            </a:r>
          </a:p>
        </p:txBody>
      </p:sp>
      <p:sp>
        <p:nvSpPr>
          <p:cNvPr id="4" name="スライド番号プレースホルダー 3">
            <a:extLst>
              <a:ext uri="{FF2B5EF4-FFF2-40B4-BE49-F238E27FC236}">
                <a16:creationId xmlns:a16="http://schemas.microsoft.com/office/drawing/2014/main" id="{B3719E2A-AAD9-4668-A64C-CAE3A030570D}"/>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20</a:t>
            </a:fld>
            <a:endParaRPr lang="en-US" altLang="ja-JP" spc="-5" dirty="0"/>
          </a:p>
        </p:txBody>
      </p:sp>
      <p:grpSp>
        <p:nvGrpSpPr>
          <p:cNvPr id="29" name="グループ化 28">
            <a:extLst>
              <a:ext uri="{FF2B5EF4-FFF2-40B4-BE49-F238E27FC236}">
                <a16:creationId xmlns:a16="http://schemas.microsoft.com/office/drawing/2014/main" id="{8FD06AB8-889A-4E46-9797-526E7D81FD7A}"/>
              </a:ext>
            </a:extLst>
          </p:cNvPr>
          <p:cNvGrpSpPr/>
          <p:nvPr/>
        </p:nvGrpSpPr>
        <p:grpSpPr>
          <a:xfrm>
            <a:off x="1407781" y="2064346"/>
            <a:ext cx="2468909" cy="1051478"/>
            <a:chOff x="1407781" y="2034821"/>
            <a:chExt cx="2468909" cy="1051478"/>
          </a:xfrm>
        </p:grpSpPr>
        <p:grpSp>
          <p:nvGrpSpPr>
            <p:cNvPr id="15" name="グループ化 14">
              <a:extLst>
                <a:ext uri="{FF2B5EF4-FFF2-40B4-BE49-F238E27FC236}">
                  <a16:creationId xmlns:a16="http://schemas.microsoft.com/office/drawing/2014/main" id="{660AEF45-1279-410B-AD31-244E944A4FFE}"/>
                </a:ext>
              </a:extLst>
            </p:cNvPr>
            <p:cNvGrpSpPr/>
            <p:nvPr/>
          </p:nvGrpSpPr>
          <p:grpSpPr>
            <a:xfrm>
              <a:off x="1407781" y="2548125"/>
              <a:ext cx="2060123" cy="538174"/>
              <a:chOff x="1791442" y="2891558"/>
              <a:chExt cx="2060123" cy="538174"/>
            </a:xfrm>
          </p:grpSpPr>
          <p:sp>
            <p:nvSpPr>
              <p:cNvPr id="14" name="吹き出し: 角を丸めた四角形 13">
                <a:extLst>
                  <a:ext uri="{FF2B5EF4-FFF2-40B4-BE49-F238E27FC236}">
                    <a16:creationId xmlns:a16="http://schemas.microsoft.com/office/drawing/2014/main" id="{D4627EBE-5F36-477D-9706-F846E87DAA9B}"/>
                  </a:ext>
                </a:extLst>
              </p:cNvPr>
              <p:cNvSpPr/>
              <p:nvPr/>
            </p:nvSpPr>
            <p:spPr>
              <a:xfrm>
                <a:off x="1791442" y="2891558"/>
                <a:ext cx="2060123" cy="538174"/>
              </a:xfrm>
              <a:custGeom>
                <a:avLst/>
                <a:gdLst>
                  <a:gd name="connsiteX0" fmla="*/ 0 w 1837148"/>
                  <a:gd name="connsiteY0" fmla="*/ 74070 h 444412"/>
                  <a:gd name="connsiteX1" fmla="*/ 74070 w 1837148"/>
                  <a:gd name="connsiteY1" fmla="*/ 0 h 444412"/>
                  <a:gd name="connsiteX2" fmla="*/ 306191 w 1837148"/>
                  <a:gd name="connsiteY2" fmla="*/ 0 h 444412"/>
                  <a:gd name="connsiteX3" fmla="*/ 306191 w 1837148"/>
                  <a:gd name="connsiteY3" fmla="*/ 0 h 444412"/>
                  <a:gd name="connsiteX4" fmla="*/ 765478 w 1837148"/>
                  <a:gd name="connsiteY4" fmla="*/ 0 h 444412"/>
                  <a:gd name="connsiteX5" fmla="*/ 1763078 w 1837148"/>
                  <a:gd name="connsiteY5" fmla="*/ 0 h 444412"/>
                  <a:gd name="connsiteX6" fmla="*/ 1837148 w 1837148"/>
                  <a:gd name="connsiteY6" fmla="*/ 74070 h 444412"/>
                  <a:gd name="connsiteX7" fmla="*/ 1837148 w 1837148"/>
                  <a:gd name="connsiteY7" fmla="*/ 74069 h 444412"/>
                  <a:gd name="connsiteX8" fmla="*/ 1837148 w 1837148"/>
                  <a:gd name="connsiteY8" fmla="*/ 74069 h 444412"/>
                  <a:gd name="connsiteX9" fmla="*/ 1837148 w 1837148"/>
                  <a:gd name="connsiteY9" fmla="*/ 185172 h 444412"/>
                  <a:gd name="connsiteX10" fmla="*/ 1837148 w 1837148"/>
                  <a:gd name="connsiteY10" fmla="*/ 370342 h 444412"/>
                  <a:gd name="connsiteX11" fmla="*/ 1763078 w 1837148"/>
                  <a:gd name="connsiteY11" fmla="*/ 444412 h 444412"/>
                  <a:gd name="connsiteX12" fmla="*/ 765478 w 1837148"/>
                  <a:gd name="connsiteY12" fmla="*/ 444412 h 444412"/>
                  <a:gd name="connsiteX13" fmla="*/ 306191 w 1837148"/>
                  <a:gd name="connsiteY13" fmla="*/ 444412 h 444412"/>
                  <a:gd name="connsiteX14" fmla="*/ 306191 w 1837148"/>
                  <a:gd name="connsiteY14" fmla="*/ 444412 h 444412"/>
                  <a:gd name="connsiteX15" fmla="*/ 74070 w 1837148"/>
                  <a:gd name="connsiteY15" fmla="*/ 444412 h 444412"/>
                  <a:gd name="connsiteX16" fmla="*/ 0 w 1837148"/>
                  <a:gd name="connsiteY16" fmla="*/ 370342 h 444412"/>
                  <a:gd name="connsiteX17" fmla="*/ 0 w 1837148"/>
                  <a:gd name="connsiteY17" fmla="*/ 185172 h 444412"/>
                  <a:gd name="connsiteX18" fmla="*/ -134075 w 1837148"/>
                  <a:gd name="connsiteY18" fmla="*/ 33238 h 444412"/>
                  <a:gd name="connsiteX19" fmla="*/ 0 w 1837148"/>
                  <a:gd name="connsiteY19" fmla="*/ 74069 h 444412"/>
                  <a:gd name="connsiteX20" fmla="*/ 0 w 1837148"/>
                  <a:gd name="connsiteY20" fmla="*/ 74070 h 444412"/>
                  <a:gd name="connsiteX0" fmla="*/ 222975 w 2060123"/>
                  <a:gd name="connsiteY0" fmla="*/ 167832 h 538174"/>
                  <a:gd name="connsiteX1" fmla="*/ 297045 w 2060123"/>
                  <a:gd name="connsiteY1" fmla="*/ 93762 h 538174"/>
                  <a:gd name="connsiteX2" fmla="*/ 529166 w 2060123"/>
                  <a:gd name="connsiteY2" fmla="*/ 93762 h 538174"/>
                  <a:gd name="connsiteX3" fmla="*/ 529166 w 2060123"/>
                  <a:gd name="connsiteY3" fmla="*/ 93762 h 538174"/>
                  <a:gd name="connsiteX4" fmla="*/ 988453 w 2060123"/>
                  <a:gd name="connsiteY4" fmla="*/ 93762 h 538174"/>
                  <a:gd name="connsiteX5" fmla="*/ 1986053 w 2060123"/>
                  <a:gd name="connsiteY5" fmla="*/ 93762 h 538174"/>
                  <a:gd name="connsiteX6" fmla="*/ 2060123 w 2060123"/>
                  <a:gd name="connsiteY6" fmla="*/ 167832 h 538174"/>
                  <a:gd name="connsiteX7" fmla="*/ 2060123 w 2060123"/>
                  <a:gd name="connsiteY7" fmla="*/ 167831 h 538174"/>
                  <a:gd name="connsiteX8" fmla="*/ 2060123 w 2060123"/>
                  <a:gd name="connsiteY8" fmla="*/ 167831 h 538174"/>
                  <a:gd name="connsiteX9" fmla="*/ 2060123 w 2060123"/>
                  <a:gd name="connsiteY9" fmla="*/ 278934 h 538174"/>
                  <a:gd name="connsiteX10" fmla="*/ 2060123 w 2060123"/>
                  <a:gd name="connsiteY10" fmla="*/ 464104 h 538174"/>
                  <a:gd name="connsiteX11" fmla="*/ 1986053 w 2060123"/>
                  <a:gd name="connsiteY11" fmla="*/ 538174 h 538174"/>
                  <a:gd name="connsiteX12" fmla="*/ 988453 w 2060123"/>
                  <a:gd name="connsiteY12" fmla="*/ 538174 h 538174"/>
                  <a:gd name="connsiteX13" fmla="*/ 529166 w 2060123"/>
                  <a:gd name="connsiteY13" fmla="*/ 538174 h 538174"/>
                  <a:gd name="connsiteX14" fmla="*/ 529166 w 2060123"/>
                  <a:gd name="connsiteY14" fmla="*/ 538174 h 538174"/>
                  <a:gd name="connsiteX15" fmla="*/ 297045 w 2060123"/>
                  <a:gd name="connsiteY15" fmla="*/ 538174 h 538174"/>
                  <a:gd name="connsiteX16" fmla="*/ 222975 w 2060123"/>
                  <a:gd name="connsiteY16" fmla="*/ 464104 h 538174"/>
                  <a:gd name="connsiteX17" fmla="*/ 222975 w 2060123"/>
                  <a:gd name="connsiteY17" fmla="*/ 278934 h 538174"/>
                  <a:gd name="connsiteX18" fmla="*/ 0 w 2060123"/>
                  <a:gd name="connsiteY18" fmla="*/ 0 h 538174"/>
                  <a:gd name="connsiteX19" fmla="*/ 222975 w 2060123"/>
                  <a:gd name="connsiteY19" fmla="*/ 167831 h 538174"/>
                  <a:gd name="connsiteX20" fmla="*/ 222975 w 2060123"/>
                  <a:gd name="connsiteY20" fmla="*/ 167832 h 53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60123" h="538174">
                    <a:moveTo>
                      <a:pt x="222975" y="167832"/>
                    </a:moveTo>
                    <a:cubicBezTo>
                      <a:pt x="222975" y="126924"/>
                      <a:pt x="256137" y="93762"/>
                      <a:pt x="297045" y="93762"/>
                    </a:cubicBezTo>
                    <a:lnTo>
                      <a:pt x="529166" y="93762"/>
                    </a:lnTo>
                    <a:lnTo>
                      <a:pt x="529166" y="93762"/>
                    </a:lnTo>
                    <a:lnTo>
                      <a:pt x="988453" y="93762"/>
                    </a:lnTo>
                    <a:lnTo>
                      <a:pt x="1986053" y="93762"/>
                    </a:lnTo>
                    <a:cubicBezTo>
                      <a:pt x="2026961" y="93762"/>
                      <a:pt x="2060123" y="126924"/>
                      <a:pt x="2060123" y="167832"/>
                    </a:cubicBezTo>
                    <a:lnTo>
                      <a:pt x="2060123" y="167831"/>
                    </a:lnTo>
                    <a:lnTo>
                      <a:pt x="2060123" y="167831"/>
                    </a:lnTo>
                    <a:lnTo>
                      <a:pt x="2060123" y="278934"/>
                    </a:lnTo>
                    <a:lnTo>
                      <a:pt x="2060123" y="464104"/>
                    </a:lnTo>
                    <a:cubicBezTo>
                      <a:pt x="2060123" y="505012"/>
                      <a:pt x="2026961" y="538174"/>
                      <a:pt x="1986053" y="538174"/>
                    </a:cubicBezTo>
                    <a:lnTo>
                      <a:pt x="988453" y="538174"/>
                    </a:lnTo>
                    <a:lnTo>
                      <a:pt x="529166" y="538174"/>
                    </a:lnTo>
                    <a:lnTo>
                      <a:pt x="529166" y="538174"/>
                    </a:lnTo>
                    <a:lnTo>
                      <a:pt x="297045" y="538174"/>
                    </a:lnTo>
                    <a:cubicBezTo>
                      <a:pt x="256137" y="538174"/>
                      <a:pt x="222975" y="505012"/>
                      <a:pt x="222975" y="464104"/>
                    </a:cubicBezTo>
                    <a:lnTo>
                      <a:pt x="222975" y="278934"/>
                    </a:lnTo>
                    <a:lnTo>
                      <a:pt x="0" y="0"/>
                    </a:lnTo>
                    <a:lnTo>
                      <a:pt x="222975" y="167831"/>
                    </a:lnTo>
                    <a:lnTo>
                      <a:pt x="222975" y="167832"/>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73B18BB0-526E-46D8-B4A2-0826D5CDE337}"/>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121757" y="3038215"/>
                <a:ext cx="1622469" cy="321758"/>
              </a:xfrm>
              <a:prstGeom prst="rect">
                <a:avLst/>
              </a:prstGeom>
            </p:spPr>
          </p:pic>
        </p:grpSp>
        <p:grpSp>
          <p:nvGrpSpPr>
            <p:cNvPr id="13" name="グループ化 12">
              <a:extLst>
                <a:ext uri="{FF2B5EF4-FFF2-40B4-BE49-F238E27FC236}">
                  <a16:creationId xmlns:a16="http://schemas.microsoft.com/office/drawing/2014/main" id="{7DB7DF52-449D-4D00-BD8D-A3390857D84F}"/>
                </a:ext>
              </a:extLst>
            </p:cNvPr>
            <p:cNvGrpSpPr/>
            <p:nvPr/>
          </p:nvGrpSpPr>
          <p:grpSpPr>
            <a:xfrm>
              <a:off x="1713395" y="2034821"/>
              <a:ext cx="2163295" cy="1012269"/>
              <a:chOff x="7307407" y="2111758"/>
              <a:chExt cx="2163295" cy="1012269"/>
            </a:xfrm>
          </p:grpSpPr>
          <p:sp>
            <p:nvSpPr>
              <p:cNvPr id="74" name="四角形: 角を丸くする 73">
                <a:extLst>
                  <a:ext uri="{FF2B5EF4-FFF2-40B4-BE49-F238E27FC236}">
                    <a16:creationId xmlns:a16="http://schemas.microsoft.com/office/drawing/2014/main" id="{3310C85D-A6A3-4BFB-95B9-D27108F365F2}"/>
                  </a:ext>
                </a:extLst>
              </p:cNvPr>
              <p:cNvSpPr/>
              <p:nvPr/>
            </p:nvSpPr>
            <p:spPr>
              <a:xfrm>
                <a:off x="7307407" y="2771906"/>
                <a:ext cx="445308" cy="352121"/>
              </a:xfrm>
              <a:prstGeom prst="roundRect">
                <a:avLst>
                  <a:gd name="adj" fmla="val 1924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6" name="直線矢印コネクタ 75">
                <a:extLst>
                  <a:ext uri="{FF2B5EF4-FFF2-40B4-BE49-F238E27FC236}">
                    <a16:creationId xmlns:a16="http://schemas.microsoft.com/office/drawing/2014/main" id="{E2E467CC-ECAA-40F2-BAD2-7CF2B089C18C}"/>
                  </a:ext>
                </a:extLst>
              </p:cNvPr>
              <p:cNvCxnSpPr>
                <a:cxnSpLocks/>
                <a:stCxn id="75" idx="0"/>
                <a:endCxn id="74" idx="3"/>
              </p:cNvCxnSpPr>
              <p:nvPr/>
            </p:nvCxnSpPr>
            <p:spPr>
              <a:xfrm flipH="1">
                <a:off x="7752715" y="2111758"/>
                <a:ext cx="1054412" cy="836209"/>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75" name="角丸四角形 6">
                <a:extLst>
                  <a:ext uri="{FF2B5EF4-FFF2-40B4-BE49-F238E27FC236}">
                    <a16:creationId xmlns:a16="http://schemas.microsoft.com/office/drawing/2014/main" id="{0824CA9B-EE39-4843-B94F-C41FA1C32BB0}"/>
                  </a:ext>
                </a:extLst>
              </p:cNvPr>
              <p:cNvSpPr/>
              <p:nvPr/>
            </p:nvSpPr>
            <p:spPr>
              <a:xfrm>
                <a:off x="8143552" y="2111758"/>
                <a:ext cx="1327150" cy="423425"/>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画面下中央・左端の</a:t>
                </a:r>
                <a:endParaRPr lang="en-US" altLang="ja-JP" sz="1100" dirty="0">
                  <a:solidFill>
                    <a:schemeClr val="tx1"/>
                  </a:solidFill>
                </a:endParaRPr>
              </a:p>
              <a:p>
                <a:pPr algn="ctr"/>
                <a:r>
                  <a:rPr lang="ja-JP" altLang="en-US" sz="1100" dirty="0">
                    <a:solidFill>
                      <a:schemeClr val="tx1"/>
                    </a:solidFill>
                  </a:rPr>
                  <a:t>「参加者」をクリック</a:t>
                </a:r>
                <a:endParaRPr kumimoji="1" lang="ja-JP" altLang="en-US" sz="1100" dirty="0">
                  <a:solidFill>
                    <a:schemeClr val="tx1"/>
                  </a:solidFill>
                </a:endParaRPr>
              </a:p>
            </p:txBody>
          </p:sp>
        </p:grpSp>
      </p:grpSp>
      <p:sp>
        <p:nvSpPr>
          <p:cNvPr id="31" name="下矢印 11">
            <a:extLst>
              <a:ext uri="{FF2B5EF4-FFF2-40B4-BE49-F238E27FC236}">
                <a16:creationId xmlns:a16="http://schemas.microsoft.com/office/drawing/2014/main" id="{7E4C54CE-D39A-4997-9072-A45B878A13FF}"/>
              </a:ext>
            </a:extLst>
          </p:cNvPr>
          <p:cNvSpPr/>
          <p:nvPr/>
        </p:nvSpPr>
        <p:spPr>
          <a:xfrm rot="16200000">
            <a:off x="3840183" y="1095457"/>
            <a:ext cx="484191" cy="547938"/>
          </a:xfrm>
          <a:prstGeom prst="downArrow">
            <a:avLst>
              <a:gd name="adj1" fmla="val 58381"/>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ッター プレースホルダー 2">
            <a:extLst>
              <a:ext uri="{FF2B5EF4-FFF2-40B4-BE49-F238E27FC236}">
                <a16:creationId xmlns:a16="http://schemas.microsoft.com/office/drawing/2014/main" id="{9C300B2E-42E0-486B-950D-1205A975457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59" name="四角形: 角を丸くする 58">
            <a:extLst>
              <a:ext uri="{FF2B5EF4-FFF2-40B4-BE49-F238E27FC236}">
                <a16:creationId xmlns:a16="http://schemas.microsoft.com/office/drawing/2014/main" id="{D179661C-744F-4CDD-BC0F-809133F60E28}"/>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61" name="四角形: 角を丸くする 60">
            <a:extLst>
              <a:ext uri="{FF2B5EF4-FFF2-40B4-BE49-F238E27FC236}">
                <a16:creationId xmlns:a16="http://schemas.microsoft.com/office/drawing/2014/main" id="{0906BD3A-038A-4A93-87CC-6CF6809A0FF5}"/>
              </a:ext>
            </a:extLst>
          </p:cNvPr>
          <p:cNvSpPr/>
          <p:nvPr/>
        </p:nvSpPr>
        <p:spPr>
          <a:xfrm>
            <a:off x="7458412" y="62111"/>
            <a:ext cx="771188" cy="318297"/>
          </a:xfrm>
          <a:prstGeom prst="roundRect">
            <a:avLst>
              <a:gd name="adj" fmla="val 1169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参加者</a:t>
            </a:r>
            <a:endParaRPr lang="en-US" altLang="ja-JP" sz="1200" b="1" dirty="0">
              <a:solidFill>
                <a:schemeClr val="bg1"/>
              </a:solidFill>
              <a:latin typeface="+mn-ea"/>
            </a:endParaRPr>
          </a:p>
        </p:txBody>
      </p:sp>
    </p:spTree>
    <p:extLst>
      <p:ext uri="{BB962C8B-B14F-4D97-AF65-F5344CB8AC3E}">
        <p14:creationId xmlns:p14="http://schemas.microsoft.com/office/powerpoint/2010/main" val="3198455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37">
            <a:extLst>
              <a:ext uri="{FF2B5EF4-FFF2-40B4-BE49-F238E27FC236}">
                <a16:creationId xmlns:a16="http://schemas.microsoft.com/office/drawing/2014/main" id="{40603CF3-74FF-41C3-B915-E74D7808DEA2}"/>
              </a:ext>
            </a:extLst>
          </p:cNvPr>
          <p:cNvSpPr/>
          <p:nvPr/>
        </p:nvSpPr>
        <p:spPr>
          <a:xfrm>
            <a:off x="124660" y="611693"/>
            <a:ext cx="8920988" cy="4120186"/>
          </a:xfrm>
          <a:prstGeom prst="roundRect">
            <a:avLst>
              <a:gd name="adj" fmla="val 329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ja-JP" altLang="en-US" sz="1400" b="1" dirty="0">
                <a:solidFill>
                  <a:schemeClr val="tx1"/>
                </a:solidFill>
              </a:rPr>
              <a:t>事務局にて「ホワイトボード」を画面共有しますので、表示された画面で下記の操作をしてください</a:t>
            </a:r>
          </a:p>
        </p:txBody>
      </p:sp>
      <p:sp>
        <p:nvSpPr>
          <p:cNvPr id="4" name="スライド番号プレースホルダー 3">
            <a:extLst>
              <a:ext uri="{FF2B5EF4-FFF2-40B4-BE49-F238E27FC236}">
                <a16:creationId xmlns:a16="http://schemas.microsoft.com/office/drawing/2014/main" id="{B494E6B8-BDE7-4713-9395-8380CBEF692D}"/>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21</a:t>
            </a:fld>
            <a:endParaRPr lang="en-US" altLang="ja-JP" spc="-5" dirty="0"/>
          </a:p>
        </p:txBody>
      </p:sp>
      <p:sp>
        <p:nvSpPr>
          <p:cNvPr id="5" name="フッター プレースホルダー 4">
            <a:extLst>
              <a:ext uri="{FF2B5EF4-FFF2-40B4-BE49-F238E27FC236}">
                <a16:creationId xmlns:a16="http://schemas.microsoft.com/office/drawing/2014/main" id="{9BA8016D-BBF0-4F0C-975C-68FEA06E03C4}"/>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41" name="タイトル 1">
            <a:extLst>
              <a:ext uri="{FF2B5EF4-FFF2-40B4-BE49-F238E27FC236}">
                <a16:creationId xmlns:a16="http://schemas.microsoft.com/office/drawing/2014/main" id="{842FCB87-5AB9-4C14-9F65-2883ED90477D}"/>
              </a:ext>
            </a:extLst>
          </p:cNvPr>
          <p:cNvSpPr>
            <a:spLocks noGrp="1"/>
          </p:cNvSpPr>
          <p:nvPr>
            <p:ph type="title"/>
          </p:nvPr>
        </p:nvSpPr>
        <p:spPr>
          <a:xfrm>
            <a:off x="153051" y="118133"/>
            <a:ext cx="7886700" cy="369332"/>
          </a:xfrm>
        </p:spPr>
        <p:txBody>
          <a:bodyPr/>
          <a:lstStyle/>
          <a:p>
            <a:r>
              <a:rPr kumimoji="1" lang="en-US" altLang="ja-JP" sz="2400" dirty="0"/>
              <a:t>【</a:t>
            </a:r>
            <a:r>
              <a:rPr kumimoji="1" lang="ja-JP" altLang="en-US" sz="2000" b="1" dirty="0"/>
              <a:t>画面共有</a:t>
            </a:r>
            <a:r>
              <a:rPr kumimoji="1" lang="ja-JP" altLang="en-US" sz="2400" b="1" dirty="0"/>
              <a:t>「ホワイトボード」</a:t>
            </a:r>
            <a:r>
              <a:rPr kumimoji="1" lang="ja-JP" altLang="en-US" sz="2000" b="1" dirty="0"/>
              <a:t>の入力方法</a:t>
            </a:r>
            <a:r>
              <a:rPr kumimoji="1" lang="en-US" altLang="ja-JP" sz="2400" dirty="0"/>
              <a:t>】</a:t>
            </a:r>
            <a:endParaRPr kumimoji="1" lang="ja-JP" altLang="en-US" sz="2400" dirty="0"/>
          </a:p>
        </p:txBody>
      </p:sp>
      <p:grpSp>
        <p:nvGrpSpPr>
          <p:cNvPr id="42" name="グループ化 41">
            <a:extLst>
              <a:ext uri="{FF2B5EF4-FFF2-40B4-BE49-F238E27FC236}">
                <a16:creationId xmlns:a16="http://schemas.microsoft.com/office/drawing/2014/main" id="{39D0C122-5EB9-4A07-BEAD-350C4E474905}"/>
              </a:ext>
            </a:extLst>
          </p:cNvPr>
          <p:cNvGrpSpPr/>
          <p:nvPr/>
        </p:nvGrpSpPr>
        <p:grpSpPr>
          <a:xfrm>
            <a:off x="209550" y="1148184"/>
            <a:ext cx="3676374" cy="1004815"/>
            <a:chOff x="276225" y="2240049"/>
            <a:chExt cx="5698077" cy="1332932"/>
          </a:xfrm>
        </p:grpSpPr>
        <p:pic>
          <p:nvPicPr>
            <p:cNvPr id="43" name="図 42">
              <a:extLst>
                <a:ext uri="{FF2B5EF4-FFF2-40B4-BE49-F238E27FC236}">
                  <a16:creationId xmlns:a16="http://schemas.microsoft.com/office/drawing/2014/main" id="{7533FE6A-01D9-400D-8F3A-3A1E08FAE8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941" b="64194"/>
            <a:stretch/>
          </p:blipFill>
          <p:spPr>
            <a:xfrm>
              <a:off x="276225" y="2240050"/>
              <a:ext cx="5698077" cy="1332931"/>
            </a:xfrm>
            <a:prstGeom prst="rect">
              <a:avLst/>
            </a:prstGeom>
            <a:ln>
              <a:solidFill>
                <a:schemeClr val="tx1"/>
              </a:solidFill>
            </a:ln>
          </p:spPr>
        </p:pic>
        <p:sp>
          <p:nvSpPr>
            <p:cNvPr id="44" name="正方形/長方形 43">
              <a:extLst>
                <a:ext uri="{FF2B5EF4-FFF2-40B4-BE49-F238E27FC236}">
                  <a16:creationId xmlns:a16="http://schemas.microsoft.com/office/drawing/2014/main" id="{4A0224D7-16CD-4878-B5AE-4A97E143D204}"/>
                </a:ext>
              </a:extLst>
            </p:cNvPr>
            <p:cNvSpPr/>
            <p:nvPr/>
          </p:nvSpPr>
          <p:spPr>
            <a:xfrm>
              <a:off x="2743200" y="2240049"/>
              <a:ext cx="419100" cy="84051"/>
            </a:xfrm>
            <a:prstGeom prst="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grpSp>
      <p:sp>
        <p:nvSpPr>
          <p:cNvPr id="45" name="四角形: 角を丸くする 44">
            <a:extLst>
              <a:ext uri="{FF2B5EF4-FFF2-40B4-BE49-F238E27FC236}">
                <a16:creationId xmlns:a16="http://schemas.microsoft.com/office/drawing/2014/main" id="{2A691907-D8D2-4966-88A3-6FD8C0B2AA37}"/>
              </a:ext>
            </a:extLst>
          </p:cNvPr>
          <p:cNvSpPr/>
          <p:nvPr/>
        </p:nvSpPr>
        <p:spPr>
          <a:xfrm>
            <a:off x="2466975" y="1088171"/>
            <a:ext cx="513000" cy="180202"/>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46" name="四角形: 角を丸くする 45">
            <a:extLst>
              <a:ext uri="{FF2B5EF4-FFF2-40B4-BE49-F238E27FC236}">
                <a16:creationId xmlns:a16="http://schemas.microsoft.com/office/drawing/2014/main" id="{3F81FC43-F3C0-4028-9B3B-DDEBC78F7440}"/>
              </a:ext>
            </a:extLst>
          </p:cNvPr>
          <p:cNvSpPr/>
          <p:nvPr/>
        </p:nvSpPr>
        <p:spPr>
          <a:xfrm>
            <a:off x="2479912" y="1382673"/>
            <a:ext cx="513000" cy="180202"/>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47" name="四角形: 角を丸くする 46">
            <a:extLst>
              <a:ext uri="{FF2B5EF4-FFF2-40B4-BE49-F238E27FC236}">
                <a16:creationId xmlns:a16="http://schemas.microsoft.com/office/drawing/2014/main" id="{6B5B208A-D893-4652-BD78-06A3FC9D8FA9}"/>
              </a:ext>
            </a:extLst>
          </p:cNvPr>
          <p:cNvSpPr/>
          <p:nvPr/>
        </p:nvSpPr>
        <p:spPr>
          <a:xfrm>
            <a:off x="152400" y="1259622"/>
            <a:ext cx="2135981"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❶「オプションを表示」をクリック</a:t>
            </a:r>
          </a:p>
        </p:txBody>
      </p:sp>
      <p:cxnSp>
        <p:nvCxnSpPr>
          <p:cNvPr id="48" name="直線コネクタ 47">
            <a:extLst>
              <a:ext uri="{FF2B5EF4-FFF2-40B4-BE49-F238E27FC236}">
                <a16:creationId xmlns:a16="http://schemas.microsoft.com/office/drawing/2014/main" id="{49B4E3C0-DF1E-4C0E-AA1A-90CE54AE1436}"/>
              </a:ext>
            </a:extLst>
          </p:cNvPr>
          <p:cNvCxnSpPr>
            <a:cxnSpLocks/>
            <a:stCxn id="45" idx="1"/>
            <a:endCxn id="47" idx="3"/>
          </p:cNvCxnSpPr>
          <p:nvPr/>
        </p:nvCxnSpPr>
        <p:spPr>
          <a:xfrm flipH="1">
            <a:off x="2288381" y="1178272"/>
            <a:ext cx="178594" cy="21929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四角形: 角を丸くする 48">
            <a:extLst>
              <a:ext uri="{FF2B5EF4-FFF2-40B4-BE49-F238E27FC236}">
                <a16:creationId xmlns:a16="http://schemas.microsoft.com/office/drawing/2014/main" id="{1F61F574-BEB7-4D20-8E47-B925CD7D2DEB}"/>
              </a:ext>
            </a:extLst>
          </p:cNvPr>
          <p:cNvSpPr/>
          <p:nvPr/>
        </p:nvSpPr>
        <p:spPr>
          <a:xfrm>
            <a:off x="158868" y="1643941"/>
            <a:ext cx="2129513"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❷「コメントを付ける」をクリック</a:t>
            </a:r>
          </a:p>
        </p:txBody>
      </p:sp>
      <p:cxnSp>
        <p:nvCxnSpPr>
          <p:cNvPr id="50" name="直線コネクタ 49">
            <a:extLst>
              <a:ext uri="{FF2B5EF4-FFF2-40B4-BE49-F238E27FC236}">
                <a16:creationId xmlns:a16="http://schemas.microsoft.com/office/drawing/2014/main" id="{3BFBEEE6-B369-44F1-AA18-3C225169666D}"/>
              </a:ext>
            </a:extLst>
          </p:cNvPr>
          <p:cNvCxnSpPr>
            <a:cxnSpLocks/>
            <a:endCxn id="49" idx="3"/>
          </p:cNvCxnSpPr>
          <p:nvPr/>
        </p:nvCxnSpPr>
        <p:spPr>
          <a:xfrm flipH="1">
            <a:off x="2288381" y="1562592"/>
            <a:ext cx="185064" cy="21929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1" name="図 50">
            <a:extLst>
              <a:ext uri="{FF2B5EF4-FFF2-40B4-BE49-F238E27FC236}">
                <a16:creationId xmlns:a16="http://schemas.microsoft.com/office/drawing/2014/main" id="{EE66EA0B-6B81-4613-962D-9E263E8EB0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20583" b="32065"/>
          <a:stretch/>
        </p:blipFill>
        <p:spPr>
          <a:xfrm>
            <a:off x="209550" y="2635558"/>
            <a:ext cx="3676374" cy="1768092"/>
          </a:xfrm>
          <a:prstGeom prst="rect">
            <a:avLst/>
          </a:prstGeom>
          <a:ln>
            <a:solidFill>
              <a:schemeClr val="tx1"/>
            </a:solidFill>
          </a:ln>
        </p:spPr>
      </p:pic>
      <p:sp>
        <p:nvSpPr>
          <p:cNvPr id="52" name="四角形: 角を丸くする 51">
            <a:extLst>
              <a:ext uri="{FF2B5EF4-FFF2-40B4-BE49-F238E27FC236}">
                <a16:creationId xmlns:a16="http://schemas.microsoft.com/office/drawing/2014/main" id="{16EFC4AA-2B7A-4882-B2FD-BDD615115B7B}"/>
              </a:ext>
            </a:extLst>
          </p:cNvPr>
          <p:cNvSpPr/>
          <p:nvPr/>
        </p:nvSpPr>
        <p:spPr>
          <a:xfrm>
            <a:off x="1619565" y="2887119"/>
            <a:ext cx="235745" cy="242888"/>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53" name="四角形: 角を丸くする 52">
            <a:extLst>
              <a:ext uri="{FF2B5EF4-FFF2-40B4-BE49-F238E27FC236}">
                <a16:creationId xmlns:a16="http://schemas.microsoft.com/office/drawing/2014/main" id="{891E7540-733F-4216-9035-730EBD5B342D}"/>
              </a:ext>
            </a:extLst>
          </p:cNvPr>
          <p:cNvSpPr/>
          <p:nvPr/>
        </p:nvSpPr>
        <p:spPr>
          <a:xfrm>
            <a:off x="209549" y="3243619"/>
            <a:ext cx="1576276"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❸「テキスト」をクリック</a:t>
            </a:r>
          </a:p>
        </p:txBody>
      </p:sp>
      <p:cxnSp>
        <p:nvCxnSpPr>
          <p:cNvPr id="54" name="直線コネクタ 53">
            <a:extLst>
              <a:ext uri="{FF2B5EF4-FFF2-40B4-BE49-F238E27FC236}">
                <a16:creationId xmlns:a16="http://schemas.microsoft.com/office/drawing/2014/main" id="{5120CB2A-942B-4DC4-9287-9F6526F543D5}"/>
              </a:ext>
            </a:extLst>
          </p:cNvPr>
          <p:cNvCxnSpPr>
            <a:cxnSpLocks/>
            <a:stCxn id="52" idx="2"/>
            <a:endCxn id="53" idx="0"/>
          </p:cNvCxnSpPr>
          <p:nvPr/>
        </p:nvCxnSpPr>
        <p:spPr>
          <a:xfrm flipH="1">
            <a:off x="997687" y="3130007"/>
            <a:ext cx="739751" cy="11361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四角形: 角を丸くする 54">
            <a:extLst>
              <a:ext uri="{FF2B5EF4-FFF2-40B4-BE49-F238E27FC236}">
                <a16:creationId xmlns:a16="http://schemas.microsoft.com/office/drawing/2014/main" id="{4B60FEBF-3C8A-409F-A747-904CAD29D61D}"/>
              </a:ext>
            </a:extLst>
          </p:cNvPr>
          <p:cNvSpPr/>
          <p:nvPr/>
        </p:nvSpPr>
        <p:spPr>
          <a:xfrm>
            <a:off x="2589653" y="2883379"/>
            <a:ext cx="235745" cy="243000"/>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56" name="四角形: 角を丸くする 55">
            <a:extLst>
              <a:ext uri="{FF2B5EF4-FFF2-40B4-BE49-F238E27FC236}">
                <a16:creationId xmlns:a16="http://schemas.microsoft.com/office/drawing/2014/main" id="{06E0EBAF-29D7-4346-A77D-780888113BC2}"/>
              </a:ext>
            </a:extLst>
          </p:cNvPr>
          <p:cNvSpPr/>
          <p:nvPr/>
        </p:nvSpPr>
        <p:spPr>
          <a:xfrm>
            <a:off x="712104" y="3647461"/>
            <a:ext cx="1576277"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❹「フォーマ」をクリック</a:t>
            </a:r>
          </a:p>
        </p:txBody>
      </p:sp>
      <p:cxnSp>
        <p:nvCxnSpPr>
          <p:cNvPr id="57" name="直線コネクタ 56">
            <a:extLst>
              <a:ext uri="{FF2B5EF4-FFF2-40B4-BE49-F238E27FC236}">
                <a16:creationId xmlns:a16="http://schemas.microsoft.com/office/drawing/2014/main" id="{AEDC1C9C-CB8E-4A4C-B516-6E3BFC9E295B}"/>
              </a:ext>
            </a:extLst>
          </p:cNvPr>
          <p:cNvCxnSpPr>
            <a:cxnSpLocks/>
            <a:endCxn id="56" idx="3"/>
          </p:cNvCxnSpPr>
          <p:nvPr/>
        </p:nvCxnSpPr>
        <p:spPr>
          <a:xfrm flipH="1">
            <a:off x="2288381" y="3126267"/>
            <a:ext cx="309248" cy="65914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四角形: 角を丸くする 57">
            <a:extLst>
              <a:ext uri="{FF2B5EF4-FFF2-40B4-BE49-F238E27FC236}">
                <a16:creationId xmlns:a16="http://schemas.microsoft.com/office/drawing/2014/main" id="{A69A2EFD-BEBC-49CC-A5D6-6E48CFFAA9EA}"/>
              </a:ext>
            </a:extLst>
          </p:cNvPr>
          <p:cNvSpPr/>
          <p:nvPr/>
        </p:nvSpPr>
        <p:spPr>
          <a:xfrm>
            <a:off x="2597629" y="3122119"/>
            <a:ext cx="734343" cy="994451"/>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59" name="四角形: 角を丸くする 58">
            <a:extLst>
              <a:ext uri="{FF2B5EF4-FFF2-40B4-BE49-F238E27FC236}">
                <a16:creationId xmlns:a16="http://schemas.microsoft.com/office/drawing/2014/main" id="{486B93A9-166B-446D-8D57-D080EE33E3B7}"/>
              </a:ext>
            </a:extLst>
          </p:cNvPr>
          <p:cNvSpPr/>
          <p:nvPr/>
        </p:nvSpPr>
        <p:spPr>
          <a:xfrm>
            <a:off x="407392" y="4144491"/>
            <a:ext cx="2042151" cy="560859"/>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❺テキストの色、大きさ等を　</a:t>
            </a:r>
            <a:endParaRPr lang="en-US" altLang="ja-JP" sz="1200" dirty="0"/>
          </a:p>
          <a:p>
            <a:r>
              <a:rPr lang="ja-JP" altLang="en-US" sz="1200" dirty="0"/>
              <a:t>　必要に応じて変更</a:t>
            </a:r>
          </a:p>
        </p:txBody>
      </p:sp>
      <p:cxnSp>
        <p:nvCxnSpPr>
          <p:cNvPr id="60" name="直線コネクタ 59">
            <a:extLst>
              <a:ext uri="{FF2B5EF4-FFF2-40B4-BE49-F238E27FC236}">
                <a16:creationId xmlns:a16="http://schemas.microsoft.com/office/drawing/2014/main" id="{062D1126-36DE-4D5D-9C07-DA79F22E8437}"/>
              </a:ext>
            </a:extLst>
          </p:cNvPr>
          <p:cNvCxnSpPr>
            <a:cxnSpLocks/>
          </p:cNvCxnSpPr>
          <p:nvPr/>
        </p:nvCxnSpPr>
        <p:spPr>
          <a:xfrm flipH="1">
            <a:off x="2446002" y="4144490"/>
            <a:ext cx="456339" cy="38731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1" name="図 60">
            <a:extLst>
              <a:ext uri="{FF2B5EF4-FFF2-40B4-BE49-F238E27FC236}">
                <a16:creationId xmlns:a16="http://schemas.microsoft.com/office/drawing/2014/main" id="{9F2CD35E-481B-4526-955E-224E5FB7B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173"/>
          <a:stretch/>
        </p:blipFill>
        <p:spPr>
          <a:xfrm>
            <a:off x="4293317" y="1562592"/>
            <a:ext cx="4680316" cy="2897168"/>
          </a:xfrm>
          <a:prstGeom prst="rect">
            <a:avLst/>
          </a:prstGeom>
          <a:ln>
            <a:solidFill>
              <a:schemeClr val="tx1"/>
            </a:solidFill>
          </a:ln>
        </p:spPr>
      </p:pic>
      <p:sp>
        <p:nvSpPr>
          <p:cNvPr id="62" name="四角形: 角を丸くする 61">
            <a:extLst>
              <a:ext uri="{FF2B5EF4-FFF2-40B4-BE49-F238E27FC236}">
                <a16:creationId xmlns:a16="http://schemas.microsoft.com/office/drawing/2014/main" id="{94446F2A-C14B-4092-83D6-74B3EADD6204}"/>
              </a:ext>
            </a:extLst>
          </p:cNvPr>
          <p:cNvSpPr/>
          <p:nvPr/>
        </p:nvSpPr>
        <p:spPr>
          <a:xfrm>
            <a:off x="4438143" y="2969948"/>
            <a:ext cx="2127185" cy="457706"/>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t>❻空いているスペースをクリックし</a:t>
            </a:r>
            <a:endParaRPr lang="en-US" altLang="ja-JP" sz="1200" dirty="0"/>
          </a:p>
          <a:p>
            <a:r>
              <a:rPr lang="ja-JP" altLang="en-US" sz="1200" dirty="0"/>
              <a:t>　テキストを入力する</a:t>
            </a:r>
          </a:p>
        </p:txBody>
      </p:sp>
      <p:cxnSp>
        <p:nvCxnSpPr>
          <p:cNvPr id="63" name="直線コネクタ 62">
            <a:extLst>
              <a:ext uri="{FF2B5EF4-FFF2-40B4-BE49-F238E27FC236}">
                <a16:creationId xmlns:a16="http://schemas.microsoft.com/office/drawing/2014/main" id="{EA3C839D-EE73-4DBB-8434-5B1E2B2E6408}"/>
              </a:ext>
            </a:extLst>
          </p:cNvPr>
          <p:cNvCxnSpPr>
            <a:cxnSpLocks/>
            <a:stCxn id="64" idx="1"/>
          </p:cNvCxnSpPr>
          <p:nvPr/>
        </p:nvCxnSpPr>
        <p:spPr>
          <a:xfrm flipH="1">
            <a:off x="4574382" y="2615905"/>
            <a:ext cx="239730" cy="35404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FCCC9227-BD71-4E62-BAFD-797D2E51D004}"/>
              </a:ext>
            </a:extLst>
          </p:cNvPr>
          <p:cNvSpPr/>
          <p:nvPr/>
        </p:nvSpPr>
        <p:spPr>
          <a:xfrm>
            <a:off x="4814112" y="2448710"/>
            <a:ext cx="1636712" cy="334390"/>
          </a:xfrm>
          <a:prstGeom prst="round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65" name="四角形: 角を丸くする 64">
            <a:extLst>
              <a:ext uri="{FF2B5EF4-FFF2-40B4-BE49-F238E27FC236}">
                <a16:creationId xmlns:a16="http://schemas.microsoft.com/office/drawing/2014/main" id="{F645750A-C886-46D4-874A-3ADFA0BE55AD}"/>
              </a:ext>
            </a:extLst>
          </p:cNvPr>
          <p:cNvSpPr/>
          <p:nvPr/>
        </p:nvSpPr>
        <p:spPr>
          <a:xfrm>
            <a:off x="6778881" y="1850918"/>
            <a:ext cx="235745" cy="243000"/>
          </a:xfrm>
          <a:prstGeom prst="roundRect">
            <a:avLst/>
          </a:prstGeom>
          <a:noFill/>
          <a:ln w="28575">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cxnSp>
        <p:nvCxnSpPr>
          <p:cNvPr id="66" name="直線コネクタ 65">
            <a:extLst>
              <a:ext uri="{FF2B5EF4-FFF2-40B4-BE49-F238E27FC236}">
                <a16:creationId xmlns:a16="http://schemas.microsoft.com/office/drawing/2014/main" id="{4A431B01-4282-4C27-974A-1BCFDE110F6B}"/>
              </a:ext>
            </a:extLst>
          </p:cNvPr>
          <p:cNvCxnSpPr>
            <a:cxnSpLocks/>
          </p:cNvCxnSpPr>
          <p:nvPr/>
        </p:nvCxnSpPr>
        <p:spPr>
          <a:xfrm flipH="1">
            <a:off x="6845531" y="1672241"/>
            <a:ext cx="253794" cy="178678"/>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67" name="四角形: 角を丸くする 66">
            <a:extLst>
              <a:ext uri="{FF2B5EF4-FFF2-40B4-BE49-F238E27FC236}">
                <a16:creationId xmlns:a16="http://schemas.microsoft.com/office/drawing/2014/main" id="{69A40490-2672-432C-BB7A-8EA2600EA47F}"/>
              </a:ext>
            </a:extLst>
          </p:cNvPr>
          <p:cNvSpPr/>
          <p:nvPr/>
        </p:nvSpPr>
        <p:spPr>
          <a:xfrm>
            <a:off x="7099325" y="1429240"/>
            <a:ext cx="1595172" cy="346598"/>
          </a:xfrm>
          <a:prstGeom prst="roundRect">
            <a:avLst/>
          </a:prstGeom>
          <a:ln>
            <a:solidFill>
              <a:srgbClr val="0000FF"/>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en-US" altLang="ja-JP" sz="1050" dirty="0"/>
              <a:t>※</a:t>
            </a:r>
            <a:r>
              <a:rPr lang="ja-JP" altLang="en-US" sz="1050" dirty="0"/>
              <a:t>「消しゴム」でテキストを</a:t>
            </a:r>
            <a:endParaRPr lang="en-US" altLang="ja-JP" sz="1050" dirty="0"/>
          </a:p>
          <a:p>
            <a:r>
              <a:rPr lang="ja-JP" altLang="en-US" sz="1050" dirty="0"/>
              <a:t>　消すことができる</a:t>
            </a:r>
          </a:p>
        </p:txBody>
      </p:sp>
      <p:sp>
        <p:nvSpPr>
          <p:cNvPr id="68" name="四角形: 角を丸くする 67">
            <a:extLst>
              <a:ext uri="{FF2B5EF4-FFF2-40B4-BE49-F238E27FC236}">
                <a16:creationId xmlns:a16="http://schemas.microsoft.com/office/drawing/2014/main" id="{0D9D369D-4E1E-400A-AB5B-96E1D705A365}"/>
              </a:ext>
            </a:extLst>
          </p:cNvPr>
          <p:cNvSpPr/>
          <p:nvPr/>
        </p:nvSpPr>
        <p:spPr>
          <a:xfrm>
            <a:off x="7754115" y="1840593"/>
            <a:ext cx="235745" cy="243000"/>
          </a:xfrm>
          <a:prstGeom prst="roundRect">
            <a:avLst/>
          </a:prstGeom>
          <a:noFill/>
          <a:ln w="28575">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50"/>
          </a:p>
        </p:txBody>
      </p:sp>
      <p:sp>
        <p:nvSpPr>
          <p:cNvPr id="69" name="四角形: 角を丸くする 68">
            <a:extLst>
              <a:ext uri="{FF2B5EF4-FFF2-40B4-BE49-F238E27FC236}">
                <a16:creationId xmlns:a16="http://schemas.microsoft.com/office/drawing/2014/main" id="{4D25C649-6566-45A3-AA1A-07068CEEACBE}"/>
              </a:ext>
            </a:extLst>
          </p:cNvPr>
          <p:cNvSpPr/>
          <p:nvPr/>
        </p:nvSpPr>
        <p:spPr>
          <a:xfrm>
            <a:off x="7347532" y="2434675"/>
            <a:ext cx="1591680" cy="535273"/>
          </a:xfrm>
          <a:prstGeom prst="roundRect">
            <a:avLst/>
          </a:prstGeom>
          <a:ln>
            <a:solidFill>
              <a:srgbClr val="0000FF"/>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en-US" altLang="ja-JP" sz="1050" dirty="0"/>
              <a:t>※</a:t>
            </a:r>
            <a:r>
              <a:rPr lang="ja-JP" altLang="en-US" sz="1050" dirty="0"/>
              <a:t>「保存」をクリックすると</a:t>
            </a:r>
            <a:endParaRPr lang="en-US" altLang="ja-JP" sz="1050" dirty="0"/>
          </a:p>
          <a:p>
            <a:r>
              <a:rPr lang="ja-JP" altLang="en-US" sz="1050" dirty="0"/>
              <a:t>　ホワイトボードの画面が</a:t>
            </a:r>
            <a:endParaRPr lang="en-US" altLang="ja-JP" sz="1050" dirty="0"/>
          </a:p>
          <a:p>
            <a:r>
              <a:rPr lang="ja-JP" altLang="en-US" sz="1050" dirty="0"/>
              <a:t>　</a:t>
            </a:r>
            <a:r>
              <a:rPr lang="en-US" altLang="ja-JP" sz="1050" dirty="0"/>
              <a:t>PC</a:t>
            </a:r>
            <a:r>
              <a:rPr lang="ja-JP" altLang="en-US" sz="1050" dirty="0" err="1"/>
              <a:t>に保</a:t>
            </a:r>
            <a:r>
              <a:rPr lang="ja-JP" altLang="en-US" sz="1050" dirty="0"/>
              <a:t>存される</a:t>
            </a:r>
            <a:endParaRPr lang="en-US" altLang="ja-JP" sz="1050" dirty="0"/>
          </a:p>
        </p:txBody>
      </p:sp>
      <p:cxnSp>
        <p:nvCxnSpPr>
          <p:cNvPr id="70" name="直線コネクタ 69">
            <a:extLst>
              <a:ext uri="{FF2B5EF4-FFF2-40B4-BE49-F238E27FC236}">
                <a16:creationId xmlns:a16="http://schemas.microsoft.com/office/drawing/2014/main" id="{53B35782-44FE-4E96-AC4D-F4BBFBD29152}"/>
              </a:ext>
            </a:extLst>
          </p:cNvPr>
          <p:cNvCxnSpPr>
            <a:cxnSpLocks/>
          </p:cNvCxnSpPr>
          <p:nvPr/>
        </p:nvCxnSpPr>
        <p:spPr>
          <a:xfrm flipH="1">
            <a:off x="7575421" y="2080632"/>
            <a:ext cx="239730" cy="354043"/>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D140E541-A8A2-45A6-B770-55FC983AEA80}"/>
              </a:ext>
            </a:extLst>
          </p:cNvPr>
          <p:cNvSpPr txBox="1"/>
          <p:nvPr/>
        </p:nvSpPr>
        <p:spPr>
          <a:xfrm>
            <a:off x="4438143" y="4147729"/>
            <a:ext cx="4472699" cy="276999"/>
          </a:xfrm>
          <a:prstGeom prst="rect">
            <a:avLst/>
          </a:prstGeom>
          <a:noFill/>
        </p:spPr>
        <p:txBody>
          <a:bodyPr wrap="none" rtlCol="0">
            <a:spAutoFit/>
          </a:bodyPr>
          <a:lstStyle/>
          <a:p>
            <a:r>
              <a:rPr lang="en-US" altLang="ja-JP" sz="1200" dirty="0"/>
              <a:t>※</a:t>
            </a:r>
            <a:r>
              <a:rPr lang="ja-JP" altLang="en-US" sz="1200" dirty="0"/>
              <a:t>他の参加者が記入したコメントも同時に更新、タイムリーに表示される</a:t>
            </a:r>
          </a:p>
        </p:txBody>
      </p:sp>
      <p:sp>
        <p:nvSpPr>
          <p:cNvPr id="72" name="下矢印 11">
            <a:extLst>
              <a:ext uri="{FF2B5EF4-FFF2-40B4-BE49-F238E27FC236}">
                <a16:creationId xmlns:a16="http://schemas.microsoft.com/office/drawing/2014/main" id="{88DD8FBD-4B05-4915-A137-BE6D5AE3AB63}"/>
              </a:ext>
            </a:extLst>
          </p:cNvPr>
          <p:cNvSpPr/>
          <p:nvPr/>
        </p:nvSpPr>
        <p:spPr>
          <a:xfrm>
            <a:off x="1737437" y="2099510"/>
            <a:ext cx="484191" cy="547938"/>
          </a:xfrm>
          <a:prstGeom prst="downArrow">
            <a:avLst>
              <a:gd name="adj1" fmla="val 58381"/>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下矢印 11">
            <a:extLst>
              <a:ext uri="{FF2B5EF4-FFF2-40B4-BE49-F238E27FC236}">
                <a16:creationId xmlns:a16="http://schemas.microsoft.com/office/drawing/2014/main" id="{B26DE402-78F4-4CB1-895E-39A749177BD7}"/>
              </a:ext>
            </a:extLst>
          </p:cNvPr>
          <p:cNvSpPr/>
          <p:nvPr/>
        </p:nvSpPr>
        <p:spPr>
          <a:xfrm rot="16200000">
            <a:off x="3841001" y="2982427"/>
            <a:ext cx="484191" cy="547938"/>
          </a:xfrm>
          <a:prstGeom prst="downArrow">
            <a:avLst>
              <a:gd name="adj1" fmla="val 58381"/>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四角形: 角を丸くする 75">
            <a:extLst>
              <a:ext uri="{FF2B5EF4-FFF2-40B4-BE49-F238E27FC236}">
                <a16:creationId xmlns:a16="http://schemas.microsoft.com/office/drawing/2014/main" id="{EA7B86CA-BF38-488D-A892-0724AA57F039}"/>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Tree>
    <p:extLst>
      <p:ext uri="{BB962C8B-B14F-4D97-AF65-F5344CB8AC3E}">
        <p14:creationId xmlns:p14="http://schemas.microsoft.com/office/powerpoint/2010/main" val="164921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6AF29FE-0B49-4E9F-A5E9-FCA993E0EFCE}"/>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22</a:t>
            </a:fld>
            <a:endParaRPr lang="en-US" altLang="ja-JP" spc="-5" dirty="0"/>
          </a:p>
        </p:txBody>
      </p:sp>
      <p:sp>
        <p:nvSpPr>
          <p:cNvPr id="5" name="フッター プレースホルダー 4">
            <a:extLst>
              <a:ext uri="{FF2B5EF4-FFF2-40B4-BE49-F238E27FC236}">
                <a16:creationId xmlns:a16="http://schemas.microsoft.com/office/drawing/2014/main" id="{465C15CE-AEC7-4A6F-BADD-00B992ABB3E0}"/>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
        <p:nvSpPr>
          <p:cNvPr id="39" name="タイトル 1">
            <a:extLst>
              <a:ext uri="{FF2B5EF4-FFF2-40B4-BE49-F238E27FC236}">
                <a16:creationId xmlns:a16="http://schemas.microsoft.com/office/drawing/2014/main" id="{A53942CC-FF9A-4267-896D-CD8AA97D55A4}"/>
              </a:ext>
            </a:extLst>
          </p:cNvPr>
          <p:cNvSpPr txBox="1">
            <a:spLocks/>
          </p:cNvSpPr>
          <p:nvPr/>
        </p:nvSpPr>
        <p:spPr>
          <a:xfrm>
            <a:off x="155216" y="117489"/>
            <a:ext cx="7886700" cy="677108"/>
          </a:xfrm>
          <a:prstGeom prst="rect">
            <a:avLst/>
          </a:prstGeom>
        </p:spPr>
        <p:txBody>
          <a:bodyPr wrap="square" lIns="0" tIns="0" rIns="0" bIns="0">
            <a:spAutoFit/>
          </a:bodyPr>
          <a:lstStyle>
            <a:lvl1pPr>
              <a:defRPr sz="3600" b="0" i="0">
                <a:solidFill>
                  <a:schemeClr val="tx1"/>
                </a:solidFill>
                <a:latin typeface="ＭＳ Ｐゴシック"/>
                <a:ea typeface="+mj-ea"/>
                <a:cs typeface="ＭＳ Ｐゴシック"/>
              </a:defRPr>
            </a:lvl1pPr>
          </a:lstStyle>
          <a:p>
            <a:r>
              <a:rPr kumimoji="1" lang="ja-JP" altLang="en-US" sz="2400" b="1" kern="0" dirty="0"/>
              <a:t>「チャット」機能で、ファイル（レビューシート）を送付する方法</a:t>
            </a:r>
            <a:r>
              <a:rPr lang="ja-JP" altLang="en-US" sz="2400" b="1" kern="0" dirty="0"/>
              <a:t>①</a:t>
            </a:r>
            <a:endParaRPr kumimoji="1" lang="en-US" altLang="ja-JP" sz="2400" kern="0" dirty="0"/>
          </a:p>
          <a:p>
            <a:r>
              <a:rPr lang="en-US" altLang="ja-JP" sz="2000" b="1" kern="0" dirty="0"/>
              <a:t>【</a:t>
            </a:r>
            <a:r>
              <a:rPr kumimoji="1" lang="ja-JP" altLang="en-US" sz="2000" b="1" kern="0" dirty="0"/>
              <a:t>ファイル送信が有効化されているかを確認する</a:t>
            </a:r>
            <a:r>
              <a:rPr kumimoji="1" lang="en-US" altLang="ja-JP" sz="2000" b="1" kern="0" dirty="0"/>
              <a:t>】</a:t>
            </a:r>
            <a:endParaRPr kumimoji="1" lang="ja-JP" altLang="en-US" sz="2000" b="1" kern="0" dirty="0"/>
          </a:p>
        </p:txBody>
      </p:sp>
      <p:sp>
        <p:nvSpPr>
          <p:cNvPr id="47" name="四角形: 角を丸くする 46">
            <a:extLst>
              <a:ext uri="{FF2B5EF4-FFF2-40B4-BE49-F238E27FC236}">
                <a16:creationId xmlns:a16="http://schemas.microsoft.com/office/drawing/2014/main" id="{2F614698-64C9-4938-9467-421FD0C1CFC2}"/>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46" name="四角形: 角を丸くする 45">
            <a:extLst>
              <a:ext uri="{FF2B5EF4-FFF2-40B4-BE49-F238E27FC236}">
                <a16:creationId xmlns:a16="http://schemas.microsoft.com/office/drawing/2014/main" id="{EC329AC0-3CD2-468F-A9A2-5EE62A0DD60B}"/>
              </a:ext>
            </a:extLst>
          </p:cNvPr>
          <p:cNvSpPr/>
          <p:nvPr/>
        </p:nvSpPr>
        <p:spPr>
          <a:xfrm>
            <a:off x="4675200" y="988606"/>
            <a:ext cx="4316400" cy="3758400"/>
          </a:xfrm>
          <a:prstGeom prst="roundRect">
            <a:avLst>
              <a:gd name="adj" fmla="val 2673"/>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0" bIns="0" rtlCol="0" anchor="t" anchorCtr="0"/>
          <a:lstStyle/>
          <a:p>
            <a:pPr>
              <a:lnSpc>
                <a:spcPts val="2400"/>
              </a:lnSpc>
            </a:pPr>
            <a:r>
              <a:rPr lang="en-US" altLang="ja-JP" sz="1867" b="1" dirty="0">
                <a:solidFill>
                  <a:schemeClr val="tx1"/>
                </a:solidFill>
                <a:latin typeface="Yu Gothic UI" panose="020B0500000000000000" pitchFamily="50" charset="-128"/>
                <a:ea typeface="Yu Gothic UI" panose="020B0500000000000000" pitchFamily="50" charset="-128"/>
              </a:rPr>
              <a:t>Step2</a:t>
            </a:r>
            <a:r>
              <a:rPr lang="ja-JP" altLang="en-US" sz="1867" b="1" dirty="0">
                <a:solidFill>
                  <a:schemeClr val="tx1"/>
                </a:solidFill>
                <a:latin typeface="Yu Gothic UI" panose="020B0500000000000000" pitchFamily="50" charset="-128"/>
                <a:ea typeface="Yu Gothic UI" panose="020B0500000000000000" pitchFamily="50" charset="-128"/>
              </a:rPr>
              <a:t> ファイル送信を有効化する</a:t>
            </a:r>
          </a:p>
        </p:txBody>
      </p:sp>
      <p:pic>
        <p:nvPicPr>
          <p:cNvPr id="48" name="図 47">
            <a:extLst>
              <a:ext uri="{FF2B5EF4-FFF2-40B4-BE49-F238E27FC236}">
                <a16:creationId xmlns:a16="http://schemas.microsoft.com/office/drawing/2014/main" id="{C47132E9-E80C-4F4A-A6FE-DD3FD2A898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0803" y="1493987"/>
            <a:ext cx="3498172" cy="2970779"/>
          </a:xfrm>
          <a:prstGeom prst="rect">
            <a:avLst/>
          </a:prstGeom>
          <a:ln>
            <a:solidFill>
              <a:schemeClr val="bg1">
                <a:lumMod val="75000"/>
              </a:schemeClr>
            </a:solidFill>
          </a:ln>
        </p:spPr>
      </p:pic>
      <p:sp>
        <p:nvSpPr>
          <p:cNvPr id="49" name="四角形: 角を丸くする 48">
            <a:extLst>
              <a:ext uri="{FF2B5EF4-FFF2-40B4-BE49-F238E27FC236}">
                <a16:creationId xmlns:a16="http://schemas.microsoft.com/office/drawing/2014/main" id="{768DBEB1-A821-48A9-BDA9-0409CBFDACA9}"/>
              </a:ext>
            </a:extLst>
          </p:cNvPr>
          <p:cNvSpPr/>
          <p:nvPr/>
        </p:nvSpPr>
        <p:spPr>
          <a:xfrm>
            <a:off x="229290" y="989091"/>
            <a:ext cx="4316501" cy="3757431"/>
          </a:xfrm>
          <a:prstGeom prst="roundRect">
            <a:avLst>
              <a:gd name="adj" fmla="val 3690"/>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48000" rIns="0" bIns="0" rtlCol="0" anchor="t" anchorCtr="0"/>
          <a:lstStyle/>
          <a:p>
            <a:pPr>
              <a:lnSpc>
                <a:spcPts val="2400"/>
              </a:lnSpc>
            </a:pPr>
            <a:r>
              <a:rPr lang="en-US" altLang="ja-JP" sz="1400" b="1" dirty="0">
                <a:solidFill>
                  <a:schemeClr val="tx1"/>
                </a:solidFill>
                <a:latin typeface="Yu Gothic UI" panose="020B0500000000000000" pitchFamily="50" charset="-128"/>
                <a:ea typeface="Yu Gothic UI" panose="020B0500000000000000" pitchFamily="50" charset="-128"/>
              </a:rPr>
              <a:t>Step1</a:t>
            </a:r>
            <a:r>
              <a:rPr lang="ja-JP" altLang="en-US" sz="1400" b="1" dirty="0">
                <a:solidFill>
                  <a:schemeClr val="tx1"/>
                </a:solidFill>
                <a:latin typeface="Yu Gothic UI" panose="020B0500000000000000" pitchFamily="50" charset="-128"/>
                <a:ea typeface="Yu Gothic UI" panose="020B0500000000000000" pitchFamily="50" charset="-128"/>
              </a:rPr>
              <a:t> 設定＞ミーティング＞ミーティングにて</a:t>
            </a:r>
            <a:r>
              <a:rPr lang="en-US" altLang="ja-JP" sz="1400" b="1" dirty="0">
                <a:solidFill>
                  <a:schemeClr val="tx1"/>
                </a:solidFill>
                <a:latin typeface="Yu Gothic UI" panose="020B0500000000000000" pitchFamily="50" charset="-128"/>
                <a:ea typeface="Yu Gothic UI" panose="020B0500000000000000" pitchFamily="50" charset="-128"/>
              </a:rPr>
              <a:t>(</a:t>
            </a:r>
            <a:r>
              <a:rPr lang="ja-JP" altLang="en-US" sz="1400" b="1" dirty="0">
                <a:solidFill>
                  <a:schemeClr val="tx1"/>
                </a:solidFill>
                <a:latin typeface="Yu Gothic UI" panose="020B0500000000000000" pitchFamily="50" charset="-128"/>
                <a:ea typeface="Yu Gothic UI" panose="020B0500000000000000" pitchFamily="50" charset="-128"/>
              </a:rPr>
              <a:t>基本</a:t>
            </a:r>
            <a:r>
              <a:rPr lang="en-US" altLang="ja-JP" sz="1400" b="1" dirty="0">
                <a:solidFill>
                  <a:schemeClr val="tx1"/>
                </a:solidFill>
                <a:latin typeface="Yu Gothic UI" panose="020B0500000000000000" pitchFamily="50" charset="-128"/>
                <a:ea typeface="Yu Gothic UI" panose="020B0500000000000000" pitchFamily="50" charset="-128"/>
              </a:rPr>
              <a:t>)</a:t>
            </a:r>
            <a:r>
              <a:rPr lang="ja-JP" altLang="en-US" sz="1400" b="1" dirty="0">
                <a:solidFill>
                  <a:schemeClr val="tx1"/>
                </a:solidFill>
                <a:latin typeface="Yu Gothic UI" panose="020B0500000000000000" pitchFamily="50" charset="-128"/>
                <a:ea typeface="Yu Gothic UI" panose="020B0500000000000000" pitchFamily="50" charset="-128"/>
              </a:rPr>
              <a:t>へ進む</a:t>
            </a:r>
          </a:p>
        </p:txBody>
      </p:sp>
      <p:pic>
        <p:nvPicPr>
          <p:cNvPr id="50" name="図 49">
            <a:extLst>
              <a:ext uri="{FF2B5EF4-FFF2-40B4-BE49-F238E27FC236}">
                <a16:creationId xmlns:a16="http://schemas.microsoft.com/office/drawing/2014/main" id="{54B90B93-CD1E-4AB1-A332-B6592C74FC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4399" y="1596392"/>
            <a:ext cx="3594640" cy="2956558"/>
          </a:xfrm>
          <a:prstGeom prst="rect">
            <a:avLst/>
          </a:prstGeom>
          <a:ln>
            <a:solidFill>
              <a:schemeClr val="bg1">
                <a:lumMod val="75000"/>
              </a:schemeClr>
            </a:solidFill>
          </a:ln>
        </p:spPr>
      </p:pic>
      <p:grpSp>
        <p:nvGrpSpPr>
          <p:cNvPr id="51" name="グループ化 50">
            <a:extLst>
              <a:ext uri="{FF2B5EF4-FFF2-40B4-BE49-F238E27FC236}">
                <a16:creationId xmlns:a16="http://schemas.microsoft.com/office/drawing/2014/main" id="{C6DC8BEC-92B2-4F6D-A860-6F05C0B5315D}"/>
              </a:ext>
            </a:extLst>
          </p:cNvPr>
          <p:cNvGrpSpPr/>
          <p:nvPr/>
        </p:nvGrpSpPr>
        <p:grpSpPr>
          <a:xfrm>
            <a:off x="681646" y="2033186"/>
            <a:ext cx="2430195" cy="1251896"/>
            <a:chOff x="1145197" y="1537674"/>
            <a:chExt cx="1790899" cy="922568"/>
          </a:xfrm>
        </p:grpSpPr>
        <p:sp>
          <p:nvSpPr>
            <p:cNvPr id="52" name="四角形: 角を丸くする 51">
              <a:extLst>
                <a:ext uri="{FF2B5EF4-FFF2-40B4-BE49-F238E27FC236}">
                  <a16:creationId xmlns:a16="http://schemas.microsoft.com/office/drawing/2014/main" id="{43D2982C-FC84-46FA-884A-BF566F4853D4}"/>
                </a:ext>
              </a:extLst>
            </p:cNvPr>
            <p:cNvSpPr/>
            <p:nvPr/>
          </p:nvSpPr>
          <p:spPr>
            <a:xfrm>
              <a:off x="1145197" y="2273210"/>
              <a:ext cx="951715" cy="187032"/>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sp>
          <p:nvSpPr>
            <p:cNvPr id="53" name="四角形: 角を丸くする 52">
              <a:extLst>
                <a:ext uri="{FF2B5EF4-FFF2-40B4-BE49-F238E27FC236}">
                  <a16:creationId xmlns:a16="http://schemas.microsoft.com/office/drawing/2014/main" id="{1702BAF3-0B62-46D6-8B2F-EEDDA8C9F6A3}"/>
                </a:ext>
              </a:extLst>
            </p:cNvPr>
            <p:cNvSpPr/>
            <p:nvPr/>
          </p:nvSpPr>
          <p:spPr>
            <a:xfrm>
              <a:off x="2204427" y="1537674"/>
              <a:ext cx="578934" cy="195871"/>
            </a:xfrm>
            <a:prstGeom prst="roundRect">
              <a:avLst>
                <a:gd name="adj" fmla="val 17376"/>
              </a:avLst>
            </a:prstGeom>
            <a:noFill/>
            <a:ln w="28575">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sp>
          <p:nvSpPr>
            <p:cNvPr id="54" name="四角形: 角を丸くする 53">
              <a:extLst>
                <a:ext uri="{FF2B5EF4-FFF2-40B4-BE49-F238E27FC236}">
                  <a16:creationId xmlns:a16="http://schemas.microsoft.com/office/drawing/2014/main" id="{CB6F56CC-403C-4BE7-B5A9-ADB5BF4BAA79}"/>
                </a:ext>
              </a:extLst>
            </p:cNvPr>
            <p:cNvSpPr/>
            <p:nvPr/>
          </p:nvSpPr>
          <p:spPr>
            <a:xfrm>
              <a:off x="2264641" y="2075164"/>
              <a:ext cx="671455" cy="120237"/>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grpSp>
      <p:grpSp>
        <p:nvGrpSpPr>
          <p:cNvPr id="55" name="グループ化 54">
            <a:extLst>
              <a:ext uri="{FF2B5EF4-FFF2-40B4-BE49-F238E27FC236}">
                <a16:creationId xmlns:a16="http://schemas.microsoft.com/office/drawing/2014/main" id="{C484D56B-B790-49AE-AF01-6E6AC427608C}"/>
              </a:ext>
            </a:extLst>
          </p:cNvPr>
          <p:cNvGrpSpPr/>
          <p:nvPr/>
        </p:nvGrpSpPr>
        <p:grpSpPr>
          <a:xfrm>
            <a:off x="717071" y="3285082"/>
            <a:ext cx="753497" cy="1160634"/>
            <a:chOff x="1245447" y="2228535"/>
            <a:chExt cx="698980" cy="1076656"/>
          </a:xfrm>
        </p:grpSpPr>
        <p:cxnSp>
          <p:nvCxnSpPr>
            <p:cNvPr id="56" name="直線矢印コネクタ 55">
              <a:extLst>
                <a:ext uri="{FF2B5EF4-FFF2-40B4-BE49-F238E27FC236}">
                  <a16:creationId xmlns:a16="http://schemas.microsoft.com/office/drawing/2014/main" id="{802B6D52-32E4-44EB-9052-D9ECDF6F150E}"/>
                </a:ext>
              </a:extLst>
            </p:cNvPr>
            <p:cNvCxnSpPr>
              <a:cxnSpLocks/>
              <a:stCxn id="57" idx="0"/>
              <a:endCxn id="52" idx="2"/>
            </p:cNvCxnSpPr>
            <p:nvPr/>
          </p:nvCxnSpPr>
          <p:spPr>
            <a:xfrm flipV="1">
              <a:off x="1594937" y="2228535"/>
              <a:ext cx="287979" cy="66077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57" name="角丸四角形 6">
              <a:extLst>
                <a:ext uri="{FF2B5EF4-FFF2-40B4-BE49-F238E27FC236}">
                  <a16:creationId xmlns:a16="http://schemas.microsoft.com/office/drawing/2014/main" id="{72D97A4A-4456-400B-9AF6-4DF259CC10F3}"/>
                </a:ext>
              </a:extLst>
            </p:cNvPr>
            <p:cNvSpPr/>
            <p:nvPr/>
          </p:nvSpPr>
          <p:spPr>
            <a:xfrm>
              <a:off x="1245447" y="2889313"/>
              <a:ext cx="698980"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latin typeface="Yu Gothic UI" panose="020B0500000000000000" pitchFamily="50" charset="-128"/>
                  <a:ea typeface="Yu Gothic UI" panose="020B0500000000000000" pitchFamily="50" charset="-128"/>
                </a:rPr>
                <a:t>「設定」を</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クリック</a:t>
              </a:r>
              <a:endParaRPr lang="en-US" altLang="ja-JP" sz="1200" dirty="0">
                <a:solidFill>
                  <a:schemeClr val="tx1"/>
                </a:solidFill>
                <a:latin typeface="Yu Gothic UI" panose="020B0500000000000000" pitchFamily="50" charset="-128"/>
                <a:ea typeface="Yu Gothic UI" panose="020B0500000000000000" pitchFamily="50" charset="-128"/>
              </a:endParaRPr>
            </a:p>
          </p:txBody>
        </p:sp>
      </p:grpSp>
      <p:cxnSp>
        <p:nvCxnSpPr>
          <p:cNvPr id="58" name="直線矢印コネクタ 57">
            <a:extLst>
              <a:ext uri="{FF2B5EF4-FFF2-40B4-BE49-F238E27FC236}">
                <a16:creationId xmlns:a16="http://schemas.microsoft.com/office/drawing/2014/main" id="{A98DC0C2-F490-46E1-8EDE-8F2435A4DBC6}"/>
              </a:ext>
            </a:extLst>
          </p:cNvPr>
          <p:cNvCxnSpPr>
            <a:cxnSpLocks/>
            <a:stCxn id="52" idx="0"/>
            <a:endCxn id="53" idx="1"/>
          </p:cNvCxnSpPr>
          <p:nvPr/>
        </p:nvCxnSpPr>
        <p:spPr>
          <a:xfrm flipV="1">
            <a:off x="1327370" y="2166082"/>
            <a:ext cx="791619" cy="865203"/>
          </a:xfrm>
          <a:prstGeom prst="straightConnector1">
            <a:avLst/>
          </a:prstGeom>
          <a:ln w="38100">
            <a:solidFill>
              <a:srgbClr val="FF33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D66090EF-A24A-4647-AC7F-36AF6C279443}"/>
              </a:ext>
            </a:extLst>
          </p:cNvPr>
          <p:cNvCxnSpPr>
            <a:cxnSpLocks/>
            <a:stCxn id="53" idx="2"/>
            <a:endCxn id="54" idx="0"/>
          </p:cNvCxnSpPr>
          <p:nvPr/>
        </p:nvCxnSpPr>
        <p:spPr>
          <a:xfrm>
            <a:off x="2511787" y="2298977"/>
            <a:ext cx="144482" cy="463566"/>
          </a:xfrm>
          <a:prstGeom prst="straightConnector1">
            <a:avLst/>
          </a:prstGeom>
          <a:ln w="38100">
            <a:solidFill>
              <a:srgbClr val="FF3300"/>
            </a:solidFill>
            <a:tailEnd type="arrow" w="sm" len="sm"/>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96A9BFE9-8872-4EF2-98E0-C0A7FB2EF093}"/>
              </a:ext>
            </a:extLst>
          </p:cNvPr>
          <p:cNvGrpSpPr/>
          <p:nvPr/>
        </p:nvGrpSpPr>
        <p:grpSpPr>
          <a:xfrm>
            <a:off x="2141257" y="2925701"/>
            <a:ext cx="1763518" cy="769760"/>
            <a:chOff x="311305" y="-165195"/>
            <a:chExt cx="1635924" cy="714066"/>
          </a:xfrm>
        </p:grpSpPr>
        <p:cxnSp>
          <p:nvCxnSpPr>
            <p:cNvPr id="61" name="直線矢印コネクタ 60">
              <a:extLst>
                <a:ext uri="{FF2B5EF4-FFF2-40B4-BE49-F238E27FC236}">
                  <a16:creationId xmlns:a16="http://schemas.microsoft.com/office/drawing/2014/main" id="{EC2A245E-58AE-43CC-A3BA-061DC8FB34BB}"/>
                </a:ext>
              </a:extLst>
            </p:cNvPr>
            <p:cNvCxnSpPr>
              <a:cxnSpLocks/>
              <a:stCxn id="62" idx="0"/>
              <a:endCxn id="54" idx="2"/>
            </p:cNvCxnSpPr>
            <p:nvPr/>
          </p:nvCxnSpPr>
          <p:spPr>
            <a:xfrm flipH="1" flipV="1">
              <a:off x="860382" y="-165195"/>
              <a:ext cx="268885" cy="298188"/>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62" name="角丸四角形 6">
              <a:extLst>
                <a:ext uri="{FF2B5EF4-FFF2-40B4-BE49-F238E27FC236}">
                  <a16:creationId xmlns:a16="http://schemas.microsoft.com/office/drawing/2014/main" id="{E3A6B44D-2A5C-4D51-A630-753F84A9B381}"/>
                </a:ext>
              </a:extLst>
            </p:cNvPr>
            <p:cNvSpPr/>
            <p:nvPr/>
          </p:nvSpPr>
          <p:spPr>
            <a:xfrm>
              <a:off x="311305" y="132993"/>
              <a:ext cx="1635924"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latin typeface="Yu Gothic UI" panose="020B0500000000000000" pitchFamily="50" charset="-128"/>
                  <a:ea typeface="Yu Gothic UI" panose="020B0500000000000000" pitchFamily="50" charset="-128"/>
                </a:rPr>
                <a:t>「ミーティングにて</a:t>
              </a:r>
              <a:r>
                <a:rPr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基本</a:t>
              </a:r>
              <a:r>
                <a:rPr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」を</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クリック</a:t>
              </a:r>
              <a:endParaRPr lang="en-US" altLang="ja-JP" sz="1200" dirty="0">
                <a:solidFill>
                  <a:schemeClr val="tx1"/>
                </a:solidFill>
                <a:latin typeface="Yu Gothic UI" panose="020B0500000000000000" pitchFamily="50" charset="-128"/>
                <a:ea typeface="Yu Gothic UI" panose="020B0500000000000000" pitchFamily="50" charset="-128"/>
              </a:endParaRPr>
            </a:p>
          </p:txBody>
        </p:sp>
      </p:grpSp>
      <p:sp>
        <p:nvSpPr>
          <p:cNvPr id="63" name="下矢印 11">
            <a:extLst>
              <a:ext uri="{FF2B5EF4-FFF2-40B4-BE49-F238E27FC236}">
                <a16:creationId xmlns:a16="http://schemas.microsoft.com/office/drawing/2014/main" id="{96241F1E-140A-4018-A02D-5810FC0F7A2A}"/>
              </a:ext>
            </a:extLst>
          </p:cNvPr>
          <p:cNvSpPr/>
          <p:nvPr/>
        </p:nvSpPr>
        <p:spPr>
          <a:xfrm rot="16200000">
            <a:off x="4356537" y="3326972"/>
            <a:ext cx="338502" cy="512386"/>
          </a:xfrm>
          <a:prstGeom prst="downArrow">
            <a:avLst>
              <a:gd name="adj1" fmla="val 38231"/>
              <a:gd name="adj2" fmla="val 58255"/>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grpSp>
        <p:nvGrpSpPr>
          <p:cNvPr id="65" name="グループ化 64">
            <a:extLst>
              <a:ext uri="{FF2B5EF4-FFF2-40B4-BE49-F238E27FC236}">
                <a16:creationId xmlns:a16="http://schemas.microsoft.com/office/drawing/2014/main" id="{DE3D2221-7988-46B0-B2EF-0819BDBC4739}"/>
              </a:ext>
            </a:extLst>
          </p:cNvPr>
          <p:cNvGrpSpPr/>
          <p:nvPr/>
        </p:nvGrpSpPr>
        <p:grpSpPr>
          <a:xfrm>
            <a:off x="4656151" y="3804182"/>
            <a:ext cx="3876167" cy="843322"/>
            <a:chOff x="6954829" y="4243542"/>
            <a:chExt cx="2907125" cy="632492"/>
          </a:xfrm>
        </p:grpSpPr>
        <p:sp>
          <p:nvSpPr>
            <p:cNvPr id="66" name="四角形: 角を丸くする 65">
              <a:extLst>
                <a:ext uri="{FF2B5EF4-FFF2-40B4-BE49-F238E27FC236}">
                  <a16:creationId xmlns:a16="http://schemas.microsoft.com/office/drawing/2014/main" id="{BE66905C-20B2-4925-9FBD-290DADBF4B3C}"/>
                </a:ext>
              </a:extLst>
            </p:cNvPr>
            <p:cNvSpPr/>
            <p:nvPr/>
          </p:nvSpPr>
          <p:spPr>
            <a:xfrm>
              <a:off x="9557611" y="4243542"/>
              <a:ext cx="304343" cy="161301"/>
            </a:xfrm>
            <a:prstGeom prst="roundRect">
              <a:avLst>
                <a:gd name="adj" fmla="val 46407"/>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cxnSp>
          <p:nvCxnSpPr>
            <p:cNvPr id="67" name="直線矢印コネクタ 66">
              <a:extLst>
                <a:ext uri="{FF2B5EF4-FFF2-40B4-BE49-F238E27FC236}">
                  <a16:creationId xmlns:a16="http://schemas.microsoft.com/office/drawing/2014/main" id="{3A7C64C0-AB99-4C9A-938B-56BDB8AE3E6A}"/>
                </a:ext>
              </a:extLst>
            </p:cNvPr>
            <p:cNvCxnSpPr>
              <a:cxnSpLocks/>
              <a:stCxn id="68" idx="2"/>
              <a:endCxn id="66" idx="1"/>
            </p:cNvCxnSpPr>
            <p:nvPr/>
          </p:nvCxnSpPr>
          <p:spPr>
            <a:xfrm flipV="1">
              <a:off x="7414171" y="4324193"/>
              <a:ext cx="2143440" cy="55184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68" name="角丸四角形 6">
              <a:extLst>
                <a:ext uri="{FF2B5EF4-FFF2-40B4-BE49-F238E27FC236}">
                  <a16:creationId xmlns:a16="http://schemas.microsoft.com/office/drawing/2014/main" id="{958C7426-867D-4AFB-80CE-8836F13DE417}"/>
                </a:ext>
              </a:extLst>
            </p:cNvPr>
            <p:cNvSpPr/>
            <p:nvPr/>
          </p:nvSpPr>
          <p:spPr>
            <a:xfrm>
              <a:off x="6954829" y="4460156"/>
              <a:ext cx="918684"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latin typeface="Yu Gothic UI" panose="020B0500000000000000" pitchFamily="50" charset="-128"/>
                  <a:ea typeface="Yu Gothic UI" panose="020B0500000000000000" pitchFamily="50" charset="-128"/>
                </a:rPr>
                <a:t>青になっていれば有効化されています</a:t>
              </a:r>
              <a:endParaRPr lang="en-US" altLang="ja-JP" sz="1467" dirty="0">
                <a:solidFill>
                  <a:schemeClr val="tx1"/>
                </a:solidFill>
                <a:latin typeface="Yu Gothic UI" panose="020B0500000000000000" pitchFamily="50" charset="-128"/>
                <a:ea typeface="Yu Gothic UI" panose="020B0500000000000000" pitchFamily="50" charset="-128"/>
              </a:endParaRPr>
            </a:p>
          </p:txBody>
        </p:sp>
      </p:grpSp>
      <p:sp>
        <p:nvSpPr>
          <p:cNvPr id="69" name="四角形: 角を丸くする 68">
            <a:extLst>
              <a:ext uri="{FF2B5EF4-FFF2-40B4-BE49-F238E27FC236}">
                <a16:creationId xmlns:a16="http://schemas.microsoft.com/office/drawing/2014/main" id="{526E4AD9-5494-4625-BD62-9CF91D7CA9AA}"/>
              </a:ext>
            </a:extLst>
          </p:cNvPr>
          <p:cNvSpPr/>
          <p:nvPr/>
        </p:nvSpPr>
        <p:spPr>
          <a:xfrm>
            <a:off x="6354317" y="3804182"/>
            <a:ext cx="911144" cy="215368"/>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410602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6AF29FE-0B49-4E9F-A5E9-FCA993E0EFCE}"/>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23</a:t>
            </a:fld>
            <a:endParaRPr lang="en-US" altLang="ja-JP" spc="-5" dirty="0"/>
          </a:p>
        </p:txBody>
      </p:sp>
      <p:sp>
        <p:nvSpPr>
          <p:cNvPr id="5" name="フッター プレースホルダー 4">
            <a:extLst>
              <a:ext uri="{FF2B5EF4-FFF2-40B4-BE49-F238E27FC236}">
                <a16:creationId xmlns:a16="http://schemas.microsoft.com/office/drawing/2014/main" id="{465C15CE-AEC7-4A6F-BADD-00B992ABB3E0}"/>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pic>
        <p:nvPicPr>
          <p:cNvPr id="26" name="図 25">
            <a:extLst>
              <a:ext uri="{FF2B5EF4-FFF2-40B4-BE49-F238E27FC236}">
                <a16:creationId xmlns:a16="http://schemas.microsoft.com/office/drawing/2014/main" id="{A7A8308F-E0B5-45DC-B157-EAF80DA74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50" y="895350"/>
            <a:ext cx="6200169" cy="3365284"/>
          </a:xfrm>
          <a:prstGeom prst="rect">
            <a:avLst/>
          </a:prstGeom>
        </p:spPr>
      </p:pic>
      <p:sp>
        <p:nvSpPr>
          <p:cNvPr id="27" name="四角形: 角を丸くする 26">
            <a:extLst>
              <a:ext uri="{FF2B5EF4-FFF2-40B4-BE49-F238E27FC236}">
                <a16:creationId xmlns:a16="http://schemas.microsoft.com/office/drawing/2014/main" id="{57FF69E0-DEBE-41E3-8571-4398E71F980D}"/>
              </a:ext>
            </a:extLst>
          </p:cNvPr>
          <p:cNvSpPr/>
          <p:nvPr/>
        </p:nvSpPr>
        <p:spPr>
          <a:xfrm>
            <a:off x="2619243" y="4580458"/>
            <a:ext cx="1520210"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❶</a:t>
            </a:r>
            <a:r>
              <a:rPr lang="ja-JP" altLang="en-US" sz="1200" dirty="0"/>
              <a:t>「チャット」をクリック</a:t>
            </a:r>
          </a:p>
        </p:txBody>
      </p:sp>
      <p:sp>
        <p:nvSpPr>
          <p:cNvPr id="28" name="四角形: 角を丸くする 27">
            <a:extLst>
              <a:ext uri="{FF2B5EF4-FFF2-40B4-BE49-F238E27FC236}">
                <a16:creationId xmlns:a16="http://schemas.microsoft.com/office/drawing/2014/main" id="{F85D7205-A207-4B41-80C0-4CA3E4A6DC93}"/>
              </a:ext>
            </a:extLst>
          </p:cNvPr>
          <p:cNvSpPr/>
          <p:nvPr/>
        </p:nvSpPr>
        <p:spPr>
          <a:xfrm>
            <a:off x="3833195" y="3993193"/>
            <a:ext cx="260131" cy="299545"/>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cxnSp>
        <p:nvCxnSpPr>
          <p:cNvPr id="29" name="直線コネクタ 28">
            <a:extLst>
              <a:ext uri="{FF2B5EF4-FFF2-40B4-BE49-F238E27FC236}">
                <a16:creationId xmlns:a16="http://schemas.microsoft.com/office/drawing/2014/main" id="{838F7DC0-8C94-4F3B-98CE-3FAFD6B4B561}"/>
              </a:ext>
            </a:extLst>
          </p:cNvPr>
          <p:cNvCxnSpPr>
            <a:cxnSpLocks/>
            <a:stCxn id="28" idx="2"/>
          </p:cNvCxnSpPr>
          <p:nvPr/>
        </p:nvCxnSpPr>
        <p:spPr>
          <a:xfrm flipH="1">
            <a:off x="3745075" y="4292738"/>
            <a:ext cx="218186" cy="27983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0E8CE988-5E46-46E3-875D-7872C0D7A834}"/>
              </a:ext>
            </a:extLst>
          </p:cNvPr>
          <p:cNvSpPr/>
          <p:nvPr/>
        </p:nvSpPr>
        <p:spPr>
          <a:xfrm>
            <a:off x="6487713" y="3804254"/>
            <a:ext cx="567559" cy="208892"/>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1" name="四角形: 角を丸くする 30">
            <a:extLst>
              <a:ext uri="{FF2B5EF4-FFF2-40B4-BE49-F238E27FC236}">
                <a16:creationId xmlns:a16="http://schemas.microsoft.com/office/drawing/2014/main" id="{E7CD1C80-0C75-4155-9949-775D7D954A79}"/>
              </a:ext>
            </a:extLst>
          </p:cNvPr>
          <p:cNvSpPr/>
          <p:nvPr/>
        </p:nvSpPr>
        <p:spPr>
          <a:xfrm>
            <a:off x="6538235" y="2876418"/>
            <a:ext cx="2047814" cy="308994"/>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chemeClr val="tx1"/>
                </a:solidFill>
              </a:rPr>
              <a:t>❷</a:t>
            </a:r>
            <a:r>
              <a:rPr lang="ja-JP" altLang="en-US" sz="1200" dirty="0"/>
              <a:t>送信先「</a:t>
            </a:r>
            <a:r>
              <a:rPr lang="ja-JP" altLang="en-US" sz="1200"/>
              <a:t>事務局」を</a:t>
            </a:r>
            <a:r>
              <a:rPr lang="ja-JP" altLang="en-US" sz="1200" dirty="0"/>
              <a:t>選択</a:t>
            </a:r>
          </a:p>
        </p:txBody>
      </p:sp>
      <p:cxnSp>
        <p:nvCxnSpPr>
          <p:cNvPr id="32" name="直線コネクタ 31">
            <a:extLst>
              <a:ext uri="{FF2B5EF4-FFF2-40B4-BE49-F238E27FC236}">
                <a16:creationId xmlns:a16="http://schemas.microsoft.com/office/drawing/2014/main" id="{91ED1941-C86A-4A78-B0D6-5C0F14247BEA}"/>
              </a:ext>
            </a:extLst>
          </p:cNvPr>
          <p:cNvCxnSpPr>
            <a:cxnSpLocks/>
            <a:endCxn id="30" idx="0"/>
          </p:cNvCxnSpPr>
          <p:nvPr/>
        </p:nvCxnSpPr>
        <p:spPr>
          <a:xfrm>
            <a:off x="6771493" y="3173218"/>
            <a:ext cx="0" cy="63103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FCFE1F2B-07F2-45FB-B5CB-F62A0DBF5565}"/>
              </a:ext>
            </a:extLst>
          </p:cNvPr>
          <p:cNvSpPr/>
          <p:nvPr/>
        </p:nvSpPr>
        <p:spPr>
          <a:xfrm>
            <a:off x="7199626" y="3810658"/>
            <a:ext cx="567559" cy="208892"/>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4" name="四角形: 角を丸くする 33">
            <a:extLst>
              <a:ext uri="{FF2B5EF4-FFF2-40B4-BE49-F238E27FC236}">
                <a16:creationId xmlns:a16="http://schemas.microsoft.com/office/drawing/2014/main" id="{B2A04015-ACE5-406A-9941-321D55674EBB}"/>
              </a:ext>
            </a:extLst>
          </p:cNvPr>
          <p:cNvSpPr/>
          <p:nvPr/>
        </p:nvSpPr>
        <p:spPr>
          <a:xfrm>
            <a:off x="7309881" y="3302816"/>
            <a:ext cx="1646298" cy="275897"/>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❸「ファイル」をクリック</a:t>
            </a:r>
          </a:p>
        </p:txBody>
      </p:sp>
      <p:cxnSp>
        <p:nvCxnSpPr>
          <p:cNvPr id="35" name="直線コネクタ 34">
            <a:extLst>
              <a:ext uri="{FF2B5EF4-FFF2-40B4-BE49-F238E27FC236}">
                <a16:creationId xmlns:a16="http://schemas.microsoft.com/office/drawing/2014/main" id="{CDDAA619-F5FA-4889-80E8-FCD6BE37FDCD}"/>
              </a:ext>
            </a:extLst>
          </p:cNvPr>
          <p:cNvCxnSpPr>
            <a:cxnSpLocks/>
          </p:cNvCxnSpPr>
          <p:nvPr/>
        </p:nvCxnSpPr>
        <p:spPr>
          <a:xfrm flipV="1">
            <a:off x="7370660" y="3602836"/>
            <a:ext cx="169609" cy="2430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1714E53C-2C52-4A25-A164-92CAF0B0A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97939" y="3765060"/>
            <a:ext cx="895890" cy="1079113"/>
          </a:xfrm>
          <a:prstGeom prst="rect">
            <a:avLst/>
          </a:prstGeom>
          <a:ln>
            <a:solidFill>
              <a:schemeClr val="tx1"/>
            </a:solidFill>
          </a:ln>
        </p:spPr>
      </p:pic>
      <p:sp>
        <p:nvSpPr>
          <p:cNvPr id="37" name="四角形: 角を丸くする 36">
            <a:extLst>
              <a:ext uri="{FF2B5EF4-FFF2-40B4-BE49-F238E27FC236}">
                <a16:creationId xmlns:a16="http://schemas.microsoft.com/office/drawing/2014/main" id="{B1F62FDE-E595-4F37-AA7B-BD9D116C9773}"/>
              </a:ext>
            </a:extLst>
          </p:cNvPr>
          <p:cNvSpPr/>
          <p:nvPr/>
        </p:nvSpPr>
        <p:spPr>
          <a:xfrm>
            <a:off x="5292242" y="4095750"/>
            <a:ext cx="2290181" cy="688414"/>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❹ファイルの保存先を選択</a:t>
            </a:r>
            <a:endParaRPr lang="en-US" altLang="ja-JP" sz="1200" dirty="0"/>
          </a:p>
          <a:p>
            <a:pPr algn="ctr"/>
            <a:r>
              <a:rPr lang="en-US" altLang="ja-JP" sz="1100" dirty="0"/>
              <a:t>※</a:t>
            </a:r>
            <a:r>
              <a:rPr lang="ja-JP" altLang="en-US" sz="1100" dirty="0"/>
              <a:t>デスクトップなどに保存されている場合は「コンピュータ」を選択</a:t>
            </a:r>
          </a:p>
        </p:txBody>
      </p:sp>
      <p:cxnSp>
        <p:nvCxnSpPr>
          <p:cNvPr id="38" name="直線コネクタ 37">
            <a:extLst>
              <a:ext uri="{FF2B5EF4-FFF2-40B4-BE49-F238E27FC236}">
                <a16:creationId xmlns:a16="http://schemas.microsoft.com/office/drawing/2014/main" id="{FE9EBAE3-A52E-4B73-80A6-83EC89D70374}"/>
              </a:ext>
            </a:extLst>
          </p:cNvPr>
          <p:cNvCxnSpPr>
            <a:cxnSpLocks/>
            <a:stCxn id="37" idx="3"/>
          </p:cNvCxnSpPr>
          <p:nvPr/>
        </p:nvCxnSpPr>
        <p:spPr>
          <a:xfrm>
            <a:off x="7582423" y="4439957"/>
            <a:ext cx="361643" cy="29055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タイトル 1">
            <a:extLst>
              <a:ext uri="{FF2B5EF4-FFF2-40B4-BE49-F238E27FC236}">
                <a16:creationId xmlns:a16="http://schemas.microsoft.com/office/drawing/2014/main" id="{A53942CC-FF9A-4267-896D-CD8AA97D55A4}"/>
              </a:ext>
            </a:extLst>
          </p:cNvPr>
          <p:cNvSpPr txBox="1">
            <a:spLocks/>
          </p:cNvSpPr>
          <p:nvPr/>
        </p:nvSpPr>
        <p:spPr>
          <a:xfrm>
            <a:off x="155216" y="117489"/>
            <a:ext cx="7886700" cy="677108"/>
          </a:xfrm>
          <a:prstGeom prst="rect">
            <a:avLst/>
          </a:prstGeom>
        </p:spPr>
        <p:txBody>
          <a:bodyPr wrap="square" lIns="0" tIns="0" rIns="0" bIns="0">
            <a:spAutoFit/>
          </a:bodyPr>
          <a:lstStyle>
            <a:lvl1pPr>
              <a:defRPr sz="3600" b="0" i="0">
                <a:solidFill>
                  <a:schemeClr val="tx1"/>
                </a:solidFill>
                <a:latin typeface="ＭＳ Ｐゴシック"/>
                <a:ea typeface="+mj-ea"/>
                <a:cs typeface="ＭＳ Ｐゴシック"/>
              </a:defRPr>
            </a:lvl1pPr>
          </a:lstStyle>
          <a:p>
            <a:r>
              <a:rPr kumimoji="1" lang="ja-JP" altLang="en-US" sz="2400" b="1" kern="0" dirty="0"/>
              <a:t>「チャット」機能で、ファイル（レビューシート）を送付する方法②</a:t>
            </a:r>
            <a:endParaRPr kumimoji="1" lang="en-US" altLang="ja-JP" sz="2400" kern="0" dirty="0"/>
          </a:p>
          <a:p>
            <a:r>
              <a:rPr lang="en-US" altLang="ja-JP" sz="2000" b="1" kern="0" dirty="0"/>
              <a:t>【</a:t>
            </a:r>
            <a:r>
              <a:rPr lang="ja-JP" altLang="en-US" sz="2000" b="1" kern="0" dirty="0"/>
              <a:t>ファイルを送信する</a:t>
            </a:r>
            <a:r>
              <a:rPr lang="en-US" altLang="ja-JP" sz="2000" b="1" kern="0" dirty="0"/>
              <a:t>】</a:t>
            </a:r>
            <a:endParaRPr kumimoji="1" lang="ja-JP" altLang="en-US" sz="2000" b="1" kern="0" dirty="0"/>
          </a:p>
        </p:txBody>
      </p:sp>
      <p:pic>
        <p:nvPicPr>
          <p:cNvPr id="40" name="図 39">
            <a:extLst>
              <a:ext uri="{FF2B5EF4-FFF2-40B4-BE49-F238E27FC236}">
                <a16:creationId xmlns:a16="http://schemas.microsoft.com/office/drawing/2014/main" id="{406E3216-6E02-401A-BB60-B01994673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2069" y="952180"/>
            <a:ext cx="2487384" cy="2085013"/>
          </a:xfrm>
          <a:prstGeom prst="rect">
            <a:avLst/>
          </a:prstGeom>
        </p:spPr>
      </p:pic>
      <p:sp>
        <p:nvSpPr>
          <p:cNvPr id="41" name="四角形: 角を丸くする 40">
            <a:extLst>
              <a:ext uri="{FF2B5EF4-FFF2-40B4-BE49-F238E27FC236}">
                <a16:creationId xmlns:a16="http://schemas.microsoft.com/office/drawing/2014/main" id="{DCE827FF-A694-479A-89BF-0D7346AA6974}"/>
              </a:ext>
            </a:extLst>
          </p:cNvPr>
          <p:cNvSpPr/>
          <p:nvPr/>
        </p:nvSpPr>
        <p:spPr>
          <a:xfrm>
            <a:off x="2039141" y="1236866"/>
            <a:ext cx="2100313" cy="1380442"/>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42" name="テキスト ボックス 41">
            <a:extLst>
              <a:ext uri="{FF2B5EF4-FFF2-40B4-BE49-F238E27FC236}">
                <a16:creationId xmlns:a16="http://schemas.microsoft.com/office/drawing/2014/main" id="{D7CF65DC-433E-42A3-A561-AAE9ED930F77}"/>
              </a:ext>
            </a:extLst>
          </p:cNvPr>
          <p:cNvSpPr txBox="1"/>
          <p:nvPr/>
        </p:nvSpPr>
        <p:spPr>
          <a:xfrm>
            <a:off x="1765765" y="986171"/>
            <a:ext cx="3227165" cy="230832"/>
          </a:xfrm>
          <a:prstGeom prst="rect">
            <a:avLst/>
          </a:prstGeom>
          <a:solidFill>
            <a:srgbClr val="FFFFFF">
              <a:alpha val="63922"/>
            </a:srgbClr>
          </a:solidFill>
        </p:spPr>
        <p:txBody>
          <a:bodyPr wrap="none" rtlCol="0">
            <a:spAutoFit/>
          </a:bodyPr>
          <a:lstStyle/>
          <a:p>
            <a:r>
              <a:rPr lang="ja-JP" altLang="en-US" sz="900" dirty="0">
                <a:solidFill>
                  <a:srgbClr val="FF0000"/>
                </a:solidFill>
              </a:rPr>
              <a:t>（❹で、ファイルの保存先＝「コンピュータ」を選択した場合の画面）</a:t>
            </a:r>
          </a:p>
        </p:txBody>
      </p:sp>
      <p:sp>
        <p:nvSpPr>
          <p:cNvPr id="43" name="四角形: 角を丸くする 42">
            <a:extLst>
              <a:ext uri="{FF2B5EF4-FFF2-40B4-BE49-F238E27FC236}">
                <a16:creationId xmlns:a16="http://schemas.microsoft.com/office/drawing/2014/main" id="{ADC259B5-AEFE-4A3E-867E-3FFB5934D6A6}"/>
              </a:ext>
            </a:extLst>
          </p:cNvPr>
          <p:cNvSpPr/>
          <p:nvPr/>
        </p:nvSpPr>
        <p:spPr>
          <a:xfrm>
            <a:off x="151144" y="2651180"/>
            <a:ext cx="1561551" cy="606803"/>
          </a:xfrm>
          <a:prstGeom prst="roundRect">
            <a:avLst/>
          </a:prstGeom>
          <a:ln w="19050">
            <a:solidFill>
              <a:srgbClr val="FF00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t>❺ファイルを選択し</a:t>
            </a:r>
            <a:endParaRPr lang="en-US" altLang="ja-JP" sz="1200" dirty="0"/>
          </a:p>
          <a:p>
            <a:pPr algn="ctr"/>
            <a:r>
              <a:rPr lang="ja-JP" altLang="en-US" sz="1200" dirty="0"/>
              <a:t>ダブルクリック</a:t>
            </a:r>
            <a:endParaRPr lang="en-US" altLang="ja-JP" sz="1200" dirty="0"/>
          </a:p>
          <a:p>
            <a:pPr algn="ctr"/>
            <a:r>
              <a:rPr lang="ja-JP" altLang="en-US" sz="1050" dirty="0"/>
              <a:t>（自動で送信される）</a:t>
            </a:r>
            <a:endParaRPr lang="en-US" altLang="ja-JP" sz="1050" dirty="0"/>
          </a:p>
        </p:txBody>
      </p:sp>
      <p:cxnSp>
        <p:nvCxnSpPr>
          <p:cNvPr id="44" name="直線コネクタ 43">
            <a:extLst>
              <a:ext uri="{FF2B5EF4-FFF2-40B4-BE49-F238E27FC236}">
                <a16:creationId xmlns:a16="http://schemas.microsoft.com/office/drawing/2014/main" id="{198F23AC-E2BA-4F43-ADAF-961E96136137}"/>
              </a:ext>
            </a:extLst>
          </p:cNvPr>
          <p:cNvCxnSpPr>
            <a:cxnSpLocks/>
            <a:endCxn id="43" idx="3"/>
          </p:cNvCxnSpPr>
          <p:nvPr/>
        </p:nvCxnSpPr>
        <p:spPr>
          <a:xfrm flipH="1">
            <a:off x="1712694" y="2533338"/>
            <a:ext cx="365807" cy="42124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下矢印 11">
            <a:extLst>
              <a:ext uri="{FF2B5EF4-FFF2-40B4-BE49-F238E27FC236}">
                <a16:creationId xmlns:a16="http://schemas.microsoft.com/office/drawing/2014/main" id="{2D736142-C281-4313-8845-A6201F4A3672}"/>
              </a:ext>
            </a:extLst>
          </p:cNvPr>
          <p:cNvSpPr/>
          <p:nvPr/>
        </p:nvSpPr>
        <p:spPr>
          <a:xfrm rot="900000">
            <a:off x="8694801" y="3546504"/>
            <a:ext cx="229805" cy="547938"/>
          </a:xfrm>
          <a:prstGeom prst="downArrow">
            <a:avLst>
              <a:gd name="adj1" fmla="val 58381"/>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四角形: 角を丸くする 46">
            <a:extLst>
              <a:ext uri="{FF2B5EF4-FFF2-40B4-BE49-F238E27FC236}">
                <a16:creationId xmlns:a16="http://schemas.microsoft.com/office/drawing/2014/main" id="{2F614698-64C9-4938-9467-421FD0C1CFC2}"/>
              </a:ext>
            </a:extLst>
          </p:cNvPr>
          <p:cNvSpPr/>
          <p:nvPr/>
        </p:nvSpPr>
        <p:spPr>
          <a:xfrm>
            <a:off x="8274460" y="57150"/>
            <a:ext cx="771188" cy="318297"/>
          </a:xfrm>
          <a:prstGeom prst="roundRect">
            <a:avLst>
              <a:gd name="adj" fmla="val 116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36000" tIns="36000" rIns="0" bIns="0" rtlCol="0" anchor="ctr" anchorCtr="0"/>
          <a:lstStyle/>
          <a:p>
            <a:pPr algn="ctr"/>
            <a:r>
              <a:rPr lang="ja-JP" altLang="en-US" sz="1200" b="1" dirty="0">
                <a:solidFill>
                  <a:schemeClr val="bg1"/>
                </a:solidFill>
                <a:latin typeface="+mn-ea"/>
              </a:rPr>
              <a:t>レビューアー</a:t>
            </a:r>
            <a:endParaRPr lang="en-US" altLang="ja-JP" sz="1200" b="1" dirty="0">
              <a:solidFill>
                <a:schemeClr val="bg1"/>
              </a:solidFill>
              <a:latin typeface="+mn-ea"/>
            </a:endParaRPr>
          </a:p>
        </p:txBody>
      </p:sp>
      <p:sp>
        <p:nvSpPr>
          <p:cNvPr id="25" name="四角形: 角を丸くする 24">
            <a:extLst>
              <a:ext uri="{FF2B5EF4-FFF2-40B4-BE49-F238E27FC236}">
                <a16:creationId xmlns:a16="http://schemas.microsoft.com/office/drawing/2014/main" id="{0F02AA79-569F-4480-B353-810596895148}"/>
              </a:ext>
            </a:extLst>
          </p:cNvPr>
          <p:cNvSpPr/>
          <p:nvPr/>
        </p:nvSpPr>
        <p:spPr>
          <a:xfrm>
            <a:off x="76200" y="845324"/>
            <a:ext cx="8969448" cy="4066717"/>
          </a:xfrm>
          <a:prstGeom prst="roundRect">
            <a:avLst>
              <a:gd name="adj" fmla="val 3292"/>
            </a:avLst>
          </a:prstGeom>
          <a:no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endParaRPr lang="ja-JP" altLang="en-US" sz="1400" b="1" dirty="0">
              <a:solidFill>
                <a:schemeClr val="tx1"/>
              </a:solidFill>
            </a:endParaRPr>
          </a:p>
        </p:txBody>
      </p:sp>
    </p:spTree>
    <p:extLst>
      <p:ext uri="{BB962C8B-B14F-4D97-AF65-F5344CB8AC3E}">
        <p14:creationId xmlns:p14="http://schemas.microsoft.com/office/powerpoint/2010/main" val="259717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4000" y="252000"/>
            <a:ext cx="2739475" cy="423193"/>
          </a:xfrm>
          <a:prstGeom prst="rect">
            <a:avLst/>
          </a:prstGeom>
        </p:spPr>
        <p:txBody>
          <a:bodyPr vert="horz" wrap="square" lIns="0" tIns="0" rIns="0" bIns="0" rtlCol="0">
            <a:spAutoFit/>
          </a:bodyPr>
          <a:lstStyle/>
          <a:p>
            <a:pPr marL="12700">
              <a:lnSpc>
                <a:spcPts val="3295"/>
              </a:lnSpc>
            </a:pPr>
            <a:r>
              <a:rPr lang="ja-JP" altLang="en-US" sz="2800" b="1" u="sng" spc="-5" dirty="0"/>
              <a:t>５</a:t>
            </a:r>
            <a:r>
              <a:rPr lang="en-US" altLang="ja-JP" sz="2800" b="1" u="sng" spc="-5" dirty="0"/>
              <a:t>. </a:t>
            </a:r>
            <a:r>
              <a:rPr lang="ja-JP" altLang="en-US" sz="2800" b="1" u="sng" spc="-5" dirty="0"/>
              <a:t>困ったときは</a:t>
            </a:r>
            <a:endParaRPr sz="2800" b="1" u="sng" spc="-5" dirty="0"/>
          </a:p>
        </p:txBody>
      </p:sp>
      <p:sp>
        <p:nvSpPr>
          <p:cNvPr id="3" name="object 3"/>
          <p:cNvSpPr txBox="1">
            <a:spLocks noGrp="1"/>
          </p:cNvSpPr>
          <p:nvPr>
            <p:ph type="title"/>
          </p:nvPr>
        </p:nvSpPr>
        <p:spPr>
          <a:xfrm>
            <a:off x="381000" y="590550"/>
            <a:ext cx="8610600" cy="4419600"/>
          </a:xfrm>
          <a:prstGeom prst="rect">
            <a:avLst/>
          </a:prstGeom>
          <a:noFill/>
        </p:spPr>
        <p:txBody>
          <a:bodyPr vert="horz" wrap="square" lIns="0" tIns="0" rIns="0" bIns="0" rtlCol="0" anchor="t" anchorCtr="0">
            <a:noAutofit/>
          </a:bodyPr>
          <a:lstStyle/>
          <a:p>
            <a:pPr marL="36195" algn="l">
              <a:lnSpc>
                <a:spcPts val="2100"/>
              </a:lnSpc>
            </a:pPr>
            <a:r>
              <a:rPr lang="en-US" altLang="ja-JP" sz="1600" spc="-5" dirty="0">
                <a:latin typeface="+mj-ea"/>
                <a:cs typeface="Arial"/>
              </a:rPr>
              <a:t/>
            </a:r>
            <a:br>
              <a:rPr lang="en-US" altLang="ja-JP" sz="1600" spc="-5" dirty="0">
                <a:latin typeface="+mj-ea"/>
                <a:cs typeface="Arial"/>
              </a:rPr>
            </a:br>
            <a:r>
              <a:rPr lang="en-US" altLang="ja-JP" sz="1600" spc="-5" dirty="0">
                <a:solidFill>
                  <a:srgbClr val="0E71EB"/>
                </a:solidFill>
                <a:latin typeface="+mj-ea"/>
                <a:cs typeface="Arial"/>
              </a:rPr>
              <a:t>【</a:t>
            </a:r>
            <a:r>
              <a:rPr lang="ja-JP" altLang="en-US" sz="1600" spc="-5" dirty="0">
                <a:solidFill>
                  <a:srgbClr val="0E71EB"/>
                </a:solidFill>
                <a:latin typeface="+mj-ea"/>
                <a:cs typeface="Arial"/>
              </a:rPr>
              <a:t>セッションの途中で接続が切れてしまった</a:t>
            </a:r>
            <a:r>
              <a:rPr lang="en-US" altLang="ja-JP" sz="1600" spc="-5" dirty="0">
                <a:solidFill>
                  <a:srgbClr val="0E71EB"/>
                </a:solidFill>
                <a:latin typeface="+mj-ea"/>
                <a:cs typeface="Arial"/>
              </a:rPr>
              <a:t>】</a:t>
            </a:r>
            <a:r>
              <a:rPr lang="en-US" altLang="ja-JP" sz="1600" spc="-5" dirty="0">
                <a:latin typeface="+mj-ea"/>
                <a:cs typeface="Arial"/>
              </a:rPr>
              <a:t/>
            </a:r>
            <a:br>
              <a:rPr lang="en-US" altLang="ja-JP" sz="1600" spc="-5" dirty="0">
                <a:latin typeface="+mj-ea"/>
                <a:cs typeface="Arial"/>
              </a:rPr>
            </a:br>
            <a:r>
              <a:rPr lang="ja-JP" altLang="en-US" sz="1600" spc="-5" dirty="0">
                <a:latin typeface="+mj-ea"/>
                <a:cs typeface="Arial"/>
              </a:rPr>
              <a:t>⇒再度サインイン、ミーティングへ参加してください。</a:t>
            </a:r>
            <a:r>
              <a:rPr lang="en-US" altLang="ja-JP" sz="1600" u="sng" spc="-5" dirty="0">
                <a:latin typeface="+mj-ea"/>
                <a:cs typeface="Arial"/>
              </a:rPr>
              <a:t> (P.19</a:t>
            </a:r>
            <a:r>
              <a:rPr lang="ja-JP" altLang="en-US" sz="1600" u="sng" spc="-5" dirty="0">
                <a:latin typeface="+mj-ea"/>
                <a:cs typeface="Arial"/>
              </a:rPr>
              <a:t>参照</a:t>
            </a:r>
            <a:r>
              <a:rPr lang="en-US" altLang="ja-JP" sz="1600" u="sng" spc="-5" dirty="0">
                <a:latin typeface="+mj-ea"/>
                <a:cs typeface="Arial"/>
              </a:rPr>
              <a:t>)</a:t>
            </a:r>
            <a:br>
              <a:rPr lang="en-US" altLang="ja-JP" sz="1600" u="sng" spc="-5" dirty="0">
                <a:latin typeface="+mj-ea"/>
                <a:cs typeface="Arial"/>
              </a:rPr>
            </a:br>
            <a:r>
              <a:rPr lang="en-US" altLang="ja-JP" sz="1600" spc="-5" dirty="0">
                <a:latin typeface="+mj-ea"/>
                <a:cs typeface="Arial"/>
              </a:rPr>
              <a:t/>
            </a:r>
            <a:br>
              <a:rPr lang="en-US" altLang="ja-JP" sz="1600" spc="-5" dirty="0">
                <a:latin typeface="+mj-ea"/>
                <a:cs typeface="Arial"/>
              </a:rPr>
            </a:br>
            <a:r>
              <a:rPr lang="en-US" altLang="ja-JP" sz="1600" spc="-5" dirty="0">
                <a:solidFill>
                  <a:srgbClr val="0E71EB"/>
                </a:solidFill>
                <a:latin typeface="+mj-ea"/>
                <a:cs typeface="Arial"/>
              </a:rPr>
              <a:t>【</a:t>
            </a:r>
            <a:r>
              <a:rPr lang="ja-JP" altLang="en-US" sz="1600" spc="-5" dirty="0">
                <a:solidFill>
                  <a:srgbClr val="0E71EB"/>
                </a:solidFill>
                <a:latin typeface="+mj-ea"/>
                <a:cs typeface="Arial"/>
              </a:rPr>
              <a:t>ブレイクアウトルーム使用中に接続が切れてしまった</a:t>
            </a:r>
            <a:r>
              <a:rPr lang="en-US" altLang="ja-JP" sz="1600" spc="-5" dirty="0">
                <a:solidFill>
                  <a:srgbClr val="0E71EB"/>
                </a:solidFill>
                <a:latin typeface="+mj-ea"/>
                <a:cs typeface="Arial"/>
              </a:rPr>
              <a:t>】</a:t>
            </a:r>
            <a:r>
              <a:rPr lang="en-US" altLang="ja-JP" sz="1600" spc="-5" dirty="0">
                <a:latin typeface="+mj-ea"/>
                <a:cs typeface="Arial"/>
              </a:rPr>
              <a:t/>
            </a:r>
            <a:br>
              <a:rPr lang="en-US" altLang="ja-JP" sz="1600" spc="-5" dirty="0">
                <a:latin typeface="+mj-ea"/>
                <a:cs typeface="Arial"/>
              </a:rPr>
            </a:br>
            <a:r>
              <a:rPr lang="ja-JP" altLang="en-US" sz="1600" spc="-5" dirty="0">
                <a:latin typeface="+mj-ea"/>
                <a:cs typeface="Arial"/>
              </a:rPr>
              <a:t>⇒再度サインイン、ミーティングへ参加、ホスト</a:t>
            </a:r>
            <a:r>
              <a:rPr lang="en-US" altLang="ja-JP" sz="1600" spc="-5" dirty="0">
                <a:latin typeface="+mj-ea"/>
                <a:cs typeface="Arial"/>
              </a:rPr>
              <a:t>(</a:t>
            </a:r>
            <a:r>
              <a:rPr lang="ja-JP" altLang="en-US" sz="1600" spc="-5" dirty="0">
                <a:latin typeface="+mj-ea"/>
                <a:cs typeface="Arial"/>
              </a:rPr>
              <a:t>主催者</a:t>
            </a:r>
            <a:r>
              <a:rPr lang="en-US" altLang="ja-JP" sz="1600" spc="-5" dirty="0">
                <a:latin typeface="+mj-ea"/>
                <a:cs typeface="Arial"/>
              </a:rPr>
              <a:t>)</a:t>
            </a:r>
            <a:r>
              <a:rPr lang="ja-JP" altLang="en-US" sz="1600" spc="-5" dirty="0">
                <a:latin typeface="+mj-ea"/>
                <a:cs typeface="Arial"/>
              </a:rPr>
              <a:t>が再度ブレイクアウトルームの</a:t>
            </a:r>
            <a:r>
              <a:rPr lang="en-US" altLang="ja-JP" sz="1600" spc="-5" dirty="0">
                <a:latin typeface="+mj-ea"/>
                <a:cs typeface="Arial"/>
              </a:rPr>
              <a:t/>
            </a:r>
            <a:br>
              <a:rPr lang="en-US" altLang="ja-JP" sz="1600" spc="-5" dirty="0">
                <a:latin typeface="+mj-ea"/>
                <a:cs typeface="Arial"/>
              </a:rPr>
            </a:br>
            <a:r>
              <a:rPr lang="ja-JP" altLang="en-US" sz="1600" spc="-5" dirty="0">
                <a:latin typeface="+mj-ea"/>
                <a:cs typeface="Arial"/>
              </a:rPr>
              <a:t>　設定を行うまでお待ちください。</a:t>
            </a:r>
            <a:r>
              <a:rPr lang="en-US" altLang="ja-JP" sz="1600" u="sng" spc="-5" dirty="0">
                <a:latin typeface="+mj-ea"/>
                <a:cs typeface="Arial"/>
              </a:rPr>
              <a:t>(P.19</a:t>
            </a:r>
            <a:r>
              <a:rPr lang="ja-JP" altLang="en-US" sz="1600" u="sng" spc="-5" dirty="0">
                <a:latin typeface="+mj-ea"/>
                <a:cs typeface="Arial"/>
              </a:rPr>
              <a:t>、</a:t>
            </a:r>
            <a:r>
              <a:rPr lang="en-US" altLang="ja-JP" sz="1600" u="sng" spc="-5" dirty="0">
                <a:latin typeface="+mj-ea"/>
                <a:cs typeface="Arial"/>
              </a:rPr>
              <a:t>18</a:t>
            </a:r>
            <a:r>
              <a:rPr lang="ja-JP" altLang="en-US" sz="1600" u="sng" spc="-5" dirty="0">
                <a:latin typeface="+mj-ea"/>
                <a:cs typeface="Arial"/>
              </a:rPr>
              <a:t>参照</a:t>
            </a:r>
            <a:r>
              <a:rPr lang="en-US" altLang="ja-JP" sz="1600" u="sng" spc="-5" dirty="0">
                <a:latin typeface="+mj-ea"/>
                <a:cs typeface="Arial"/>
              </a:rPr>
              <a:t>)</a:t>
            </a:r>
            <a:br>
              <a:rPr lang="en-US" altLang="ja-JP" sz="1600" u="sng" spc="-5" dirty="0">
                <a:latin typeface="+mj-ea"/>
                <a:cs typeface="Arial"/>
              </a:rPr>
            </a:br>
            <a:r>
              <a:rPr lang="en-US" altLang="ja-JP" sz="1600" spc="-5" dirty="0">
                <a:latin typeface="+mj-ea"/>
                <a:cs typeface="Arial"/>
              </a:rPr>
              <a:t/>
            </a:r>
            <a:br>
              <a:rPr lang="en-US" altLang="ja-JP" sz="1600" spc="-5" dirty="0">
                <a:latin typeface="+mj-ea"/>
                <a:cs typeface="Arial"/>
              </a:rPr>
            </a:br>
            <a:r>
              <a:rPr lang="en-US" altLang="ja-JP" sz="1600" spc="-5" dirty="0">
                <a:solidFill>
                  <a:srgbClr val="0E71EB"/>
                </a:solidFill>
                <a:latin typeface="+mj-ea"/>
                <a:cs typeface="Arial"/>
              </a:rPr>
              <a:t>【</a:t>
            </a:r>
            <a:r>
              <a:rPr lang="ja-JP" altLang="en-US" sz="1600" spc="-5" dirty="0">
                <a:solidFill>
                  <a:srgbClr val="0E71EB"/>
                </a:solidFill>
                <a:latin typeface="+mj-ea"/>
                <a:cs typeface="Arial"/>
              </a:rPr>
              <a:t>音が聞こえない・マイクが使えない</a:t>
            </a:r>
            <a:r>
              <a:rPr lang="en-US" altLang="ja-JP" sz="1600" spc="-5" dirty="0">
                <a:solidFill>
                  <a:srgbClr val="0E71EB"/>
                </a:solidFill>
                <a:latin typeface="+mj-ea"/>
                <a:cs typeface="Arial"/>
              </a:rPr>
              <a:t>】</a:t>
            </a:r>
            <a:br>
              <a:rPr lang="en-US" altLang="ja-JP" sz="1600" spc="-5" dirty="0">
                <a:solidFill>
                  <a:srgbClr val="0E71EB"/>
                </a:solidFill>
                <a:latin typeface="+mj-ea"/>
                <a:cs typeface="Arial"/>
              </a:rPr>
            </a:br>
            <a:r>
              <a:rPr lang="ja-JP" altLang="en-US" sz="1600" spc="-5" dirty="0">
                <a:latin typeface="+mj-ea"/>
                <a:cs typeface="Arial"/>
              </a:rPr>
              <a:t>⇒</a:t>
            </a:r>
            <a:r>
              <a:rPr lang="en-US" altLang="ja-JP" sz="1600" spc="-5" dirty="0">
                <a:latin typeface="+mj-ea"/>
                <a:cs typeface="Arial"/>
              </a:rPr>
              <a:t> </a:t>
            </a:r>
            <a:r>
              <a:rPr lang="en-US" altLang="ja-JP" sz="1600" u="sng" spc="-5" dirty="0">
                <a:latin typeface="+mj-ea"/>
                <a:cs typeface="Arial"/>
              </a:rPr>
              <a:t>P.11</a:t>
            </a:r>
            <a:r>
              <a:rPr lang="ja-JP" altLang="en-US" sz="1600" u="sng" spc="-5" dirty="0">
                <a:latin typeface="+mj-ea"/>
                <a:cs typeface="Arial"/>
              </a:rPr>
              <a:t>参照</a:t>
            </a:r>
            <a:r>
              <a:rPr lang="en-US" altLang="ja-JP" sz="1600" u="sng" spc="-5" dirty="0">
                <a:latin typeface="+mj-ea"/>
                <a:cs typeface="Arial"/>
              </a:rPr>
              <a:t/>
            </a:r>
            <a:br>
              <a:rPr lang="en-US" altLang="ja-JP" sz="1600" u="sng" spc="-5" dirty="0">
                <a:latin typeface="+mj-ea"/>
                <a:cs typeface="Arial"/>
              </a:rPr>
            </a:br>
            <a:r>
              <a:rPr lang="en-US" altLang="ja-JP" sz="1600" u="sng" spc="-5" dirty="0">
                <a:latin typeface="+mj-ea"/>
                <a:cs typeface="Arial"/>
              </a:rPr>
              <a:t/>
            </a:r>
            <a:br>
              <a:rPr lang="en-US" altLang="ja-JP" sz="1600" u="sng" spc="-5" dirty="0">
                <a:latin typeface="+mj-ea"/>
                <a:cs typeface="Arial"/>
              </a:rPr>
            </a:br>
            <a:r>
              <a:rPr lang="en-US" altLang="ja-JP" sz="1600" spc="-5" dirty="0">
                <a:solidFill>
                  <a:srgbClr val="0E71EB"/>
                </a:solidFill>
                <a:latin typeface="+mj-ea"/>
                <a:cs typeface="Arial"/>
              </a:rPr>
              <a:t>【</a:t>
            </a:r>
            <a:r>
              <a:rPr lang="ja-JP" altLang="en-US" sz="1600" spc="-5" dirty="0">
                <a:solidFill>
                  <a:srgbClr val="0E71EB"/>
                </a:solidFill>
                <a:latin typeface="+mj-ea"/>
                <a:cs typeface="Arial"/>
              </a:rPr>
              <a:t>進行中、音声では伝えにくい、対処が難しいトラブルが起こった場合</a:t>
            </a:r>
            <a:r>
              <a:rPr lang="en-US" altLang="ja-JP" sz="1600" spc="-5" dirty="0">
                <a:solidFill>
                  <a:srgbClr val="0E71EB"/>
                </a:solidFill>
                <a:latin typeface="+mj-ea"/>
                <a:cs typeface="Arial"/>
              </a:rPr>
              <a:t>】</a:t>
            </a:r>
            <a:r>
              <a:rPr lang="en-US" altLang="ja-JP" sz="1600" u="sng" spc="-5" dirty="0">
                <a:latin typeface="+mj-ea"/>
                <a:cs typeface="Arial"/>
              </a:rPr>
              <a:t/>
            </a:r>
            <a:br>
              <a:rPr lang="en-US" altLang="ja-JP" sz="1600" u="sng" spc="-5" dirty="0">
                <a:latin typeface="+mj-ea"/>
                <a:cs typeface="Arial"/>
              </a:rPr>
            </a:br>
            <a:r>
              <a:rPr lang="ja-JP" altLang="en-US" sz="1600" spc="-5" dirty="0">
                <a:latin typeface="+mj-ea"/>
                <a:cs typeface="Arial"/>
              </a:rPr>
              <a:t>⇒ホスト</a:t>
            </a:r>
            <a:r>
              <a:rPr lang="en-US" altLang="ja-JP" sz="1600" spc="-5" dirty="0">
                <a:latin typeface="+mj-ea"/>
                <a:cs typeface="Arial"/>
              </a:rPr>
              <a:t>(</a:t>
            </a:r>
            <a:r>
              <a:rPr lang="ja-JP" altLang="en-US" sz="1600" spc="-5" dirty="0">
                <a:latin typeface="+mj-ea"/>
                <a:cs typeface="Arial"/>
              </a:rPr>
              <a:t>主催者</a:t>
            </a:r>
            <a:r>
              <a:rPr lang="en-US" altLang="ja-JP" sz="1600" spc="-5" dirty="0">
                <a:latin typeface="+mj-ea"/>
                <a:cs typeface="Arial"/>
              </a:rPr>
              <a:t>)</a:t>
            </a:r>
            <a:r>
              <a:rPr lang="ja-JP" altLang="en-US" sz="1600" spc="-5" dirty="0">
                <a:latin typeface="+mj-ea"/>
                <a:cs typeface="Arial"/>
              </a:rPr>
              <a:t>へプライベートチャット</a:t>
            </a:r>
            <a:r>
              <a:rPr lang="en-US" altLang="ja-JP" sz="1600" u="sng" spc="-5" dirty="0">
                <a:latin typeface="+mj-ea"/>
                <a:cs typeface="Arial"/>
              </a:rPr>
              <a:t>(P.17</a:t>
            </a:r>
            <a:r>
              <a:rPr lang="ja-JP" altLang="en-US" sz="1600" u="sng" spc="-5" dirty="0">
                <a:latin typeface="+mj-ea"/>
                <a:cs typeface="Arial"/>
              </a:rPr>
              <a:t>参照</a:t>
            </a:r>
            <a:r>
              <a:rPr lang="en-US" altLang="ja-JP" sz="1600" u="sng" spc="-5" dirty="0">
                <a:latin typeface="+mj-ea"/>
                <a:cs typeface="Arial"/>
              </a:rPr>
              <a:t>)</a:t>
            </a:r>
            <a:r>
              <a:rPr lang="ja-JP" altLang="en-US" sz="1600" spc="-5" dirty="0">
                <a:latin typeface="+mj-ea"/>
                <a:cs typeface="Arial"/>
              </a:rPr>
              <a:t>を利用してお知らせください。</a:t>
            </a:r>
            <a:r>
              <a:rPr lang="en-US" altLang="ja-JP" sz="1600" spc="-5" dirty="0">
                <a:latin typeface="+mj-ea"/>
                <a:cs typeface="Arial"/>
              </a:rPr>
              <a:t/>
            </a:r>
            <a:br>
              <a:rPr lang="en-US" altLang="ja-JP" sz="1600" spc="-5" dirty="0">
                <a:latin typeface="+mj-ea"/>
                <a:cs typeface="Arial"/>
              </a:rPr>
            </a:br>
            <a:r>
              <a:rPr lang="en-US" altLang="ja-JP" sz="1600" spc="-5" dirty="0">
                <a:latin typeface="+mj-ea"/>
                <a:cs typeface="Arial"/>
              </a:rPr>
              <a:t/>
            </a:r>
            <a:br>
              <a:rPr lang="en-US" altLang="ja-JP" sz="1600" spc="-5" dirty="0">
                <a:latin typeface="+mj-ea"/>
                <a:cs typeface="Arial"/>
              </a:rPr>
            </a:br>
            <a:r>
              <a:rPr lang="en-US" altLang="ja-JP" sz="1600" spc="-5" dirty="0">
                <a:solidFill>
                  <a:srgbClr val="0E71EB"/>
                </a:solidFill>
                <a:latin typeface="+mj-ea"/>
                <a:cs typeface="Arial"/>
              </a:rPr>
              <a:t>【</a:t>
            </a:r>
            <a:r>
              <a:rPr lang="ja-JP" altLang="en-US" sz="1600" spc="-5" dirty="0">
                <a:solidFill>
                  <a:srgbClr val="0E71EB"/>
                </a:solidFill>
                <a:latin typeface="+mj-ea"/>
                <a:cs typeface="Arial"/>
              </a:rPr>
              <a:t>その他緊急時</a:t>
            </a:r>
            <a:r>
              <a:rPr lang="en-US" altLang="ja-JP" sz="1600" spc="-5" dirty="0">
                <a:solidFill>
                  <a:srgbClr val="0E71EB"/>
                </a:solidFill>
                <a:latin typeface="+mj-ea"/>
                <a:cs typeface="Arial"/>
              </a:rPr>
              <a:t>】</a:t>
            </a:r>
            <a:r>
              <a:rPr lang="en-US" altLang="ja-JP" sz="1600" u="sng" spc="-5" dirty="0">
                <a:latin typeface="+mj-ea"/>
                <a:cs typeface="Arial"/>
              </a:rPr>
              <a:t/>
            </a:r>
            <a:br>
              <a:rPr lang="en-US" altLang="ja-JP" sz="1600" u="sng" spc="-5" dirty="0">
                <a:latin typeface="+mj-ea"/>
                <a:cs typeface="Arial"/>
              </a:rPr>
            </a:br>
            <a:r>
              <a:rPr lang="ja-JP" altLang="en-US" sz="1600" spc="-5" dirty="0">
                <a:latin typeface="+mj-ea"/>
                <a:cs typeface="Arial"/>
              </a:rPr>
              <a:t>⇒事務局の緊急連絡先（</a:t>
            </a:r>
            <a:r>
              <a:rPr lang="ja-JP" altLang="en-US" sz="1600" spc="-5" dirty="0">
                <a:solidFill>
                  <a:srgbClr val="FF0000"/>
                </a:solidFill>
                <a:latin typeface="+mj-ea"/>
                <a:cs typeface="Arial"/>
              </a:rPr>
              <a:t>携帯電話等を入力</a:t>
            </a:r>
            <a:r>
              <a:rPr lang="ja-JP" altLang="en-US" sz="1600" spc="-5" dirty="0">
                <a:latin typeface="+mj-ea"/>
                <a:cs typeface="Arial"/>
              </a:rPr>
              <a:t>）へご連絡ください。</a:t>
            </a:r>
            <a:endParaRPr sz="1600" dirty="0">
              <a:latin typeface="+mj-ea"/>
              <a:cs typeface="Arial"/>
            </a:endParaRPr>
          </a:p>
        </p:txBody>
      </p:sp>
      <p:sp>
        <p:nvSpPr>
          <p:cNvPr id="7" name="スライド番号プレースホルダー 6">
            <a:extLst>
              <a:ext uri="{FF2B5EF4-FFF2-40B4-BE49-F238E27FC236}">
                <a16:creationId xmlns:a16="http://schemas.microsoft.com/office/drawing/2014/main" id="{E8C0D84B-CFF7-4B27-9619-69AD5464D235}"/>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24</a:t>
            </a:fld>
            <a:endParaRPr lang="en-US" altLang="ja-JP" spc="-5" dirty="0"/>
          </a:p>
        </p:txBody>
      </p:sp>
      <p:sp>
        <p:nvSpPr>
          <p:cNvPr id="5" name="フッター プレースホルダー 4">
            <a:extLst>
              <a:ext uri="{FF2B5EF4-FFF2-40B4-BE49-F238E27FC236}">
                <a16:creationId xmlns:a16="http://schemas.microsoft.com/office/drawing/2014/main" id="{3F4186C1-07D3-4A4A-A230-7102D3E3141D}"/>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716370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230">
            <a:extLst>
              <a:ext uri="{FF2B5EF4-FFF2-40B4-BE49-F238E27FC236}">
                <a16:creationId xmlns:a16="http://schemas.microsoft.com/office/drawing/2014/main" id="{80D7D14D-375B-46D0-B485-99DCF8DDC1A6}"/>
              </a:ext>
            </a:extLst>
          </p:cNvPr>
          <p:cNvSpPr txBox="1">
            <a:spLocks noChangeArrowheads="1"/>
          </p:cNvSpPr>
          <p:nvPr/>
        </p:nvSpPr>
        <p:spPr bwMode="auto">
          <a:xfrm>
            <a:off x="838200" y="2639514"/>
            <a:ext cx="7543800" cy="236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ja-JP" sz="1000" b="1" dirty="0">
                <a:effectLst/>
                <a:latin typeface="+mj-lt"/>
                <a:ea typeface="Yu Gothic UI" panose="020B0500000000000000" pitchFamily="50" charset="-128"/>
                <a:cs typeface="Times New Roman" panose="02020603050405020304" pitchFamily="18" charset="0"/>
              </a:rPr>
              <a:t>がん診療連携拠点病院の緩和ケア提供体制に関するピアレビュー　オンライン開催ハンドブック</a:t>
            </a:r>
            <a:endParaRPr lang="ja-JP" sz="1000" dirty="0">
              <a:effectLst/>
              <a:latin typeface="+mj-lt"/>
              <a:ea typeface="Yu Gothic UI" panose="020B0500000000000000" pitchFamily="50" charset="-128"/>
              <a:cs typeface="Times New Roman" panose="02020603050405020304" pitchFamily="18" charset="0"/>
            </a:endParaRPr>
          </a:p>
          <a:p>
            <a:r>
              <a:rPr lang="ja-JP" sz="1000" b="1" dirty="0">
                <a:effectLst/>
                <a:latin typeface="+mj-lt"/>
                <a:ea typeface="Yu Gothic UI" panose="020B0500000000000000" pitchFamily="50" charset="-128"/>
                <a:cs typeface="Times New Roman" panose="02020603050405020304" pitchFamily="18" charset="0"/>
              </a:rPr>
              <a:t>別冊</a:t>
            </a:r>
            <a:r>
              <a:rPr lang="ja-JP" altLang="en-US" sz="1000" b="1" dirty="0">
                <a:latin typeface="+mj-lt"/>
                <a:ea typeface="Yu Gothic UI" panose="020B0500000000000000" pitchFamily="50" charset="-128"/>
                <a:cs typeface="Times New Roman" panose="02020603050405020304" pitchFamily="18" charset="0"/>
              </a:rPr>
              <a:t>③</a:t>
            </a:r>
            <a:r>
              <a:rPr lang="ja-JP" sz="1000" b="1" dirty="0">
                <a:effectLst/>
                <a:latin typeface="+mj-lt"/>
                <a:ea typeface="Yu Gothic UI" panose="020B0500000000000000" pitchFamily="50" charset="-128"/>
                <a:cs typeface="Times New Roman" panose="02020603050405020304" pitchFamily="18" charset="0"/>
              </a:rPr>
              <a:t> </a:t>
            </a:r>
            <a:r>
              <a:rPr lang="ja-JP" altLang="en-US" sz="1000" b="1" dirty="0">
                <a:effectLst/>
                <a:latin typeface="+mj-lt"/>
                <a:ea typeface="Yu Gothic UI" panose="020B0500000000000000" pitchFamily="50" charset="-128"/>
                <a:cs typeface="Times New Roman" panose="02020603050405020304" pitchFamily="18" charset="0"/>
              </a:rPr>
              <a:t>参加者用</a:t>
            </a:r>
            <a:r>
              <a:rPr lang="en-US" altLang="ja-JP" sz="1000" b="1" dirty="0">
                <a:effectLst/>
                <a:latin typeface="+mj-lt"/>
                <a:ea typeface="Yu Gothic UI" panose="020B0500000000000000" pitchFamily="50" charset="-128"/>
                <a:cs typeface="Times New Roman" panose="02020603050405020304" pitchFamily="18" charset="0"/>
              </a:rPr>
              <a:t>ZOOM</a:t>
            </a:r>
            <a:r>
              <a:rPr lang="ja-JP" altLang="en-US" sz="1000" b="1" dirty="0">
                <a:effectLst/>
                <a:latin typeface="+mj-lt"/>
                <a:ea typeface="Yu Gothic UI" panose="020B0500000000000000" pitchFamily="50" charset="-128"/>
                <a:cs typeface="Times New Roman" panose="02020603050405020304" pitchFamily="18" charset="0"/>
              </a:rPr>
              <a:t>操作マニュアル</a:t>
            </a:r>
            <a:endParaRPr lang="ja-JP" sz="1000" dirty="0">
              <a:effectLst/>
              <a:latin typeface="+mj-lt"/>
              <a:ea typeface="Yu Gothic UI" panose="020B0500000000000000" pitchFamily="50" charset="-128"/>
              <a:cs typeface="Times New Roman" panose="02020603050405020304" pitchFamily="18" charset="0"/>
            </a:endParaRPr>
          </a:p>
          <a:p>
            <a:r>
              <a:rPr lang="en-US" sz="1000" b="1" dirty="0" smtClean="0">
                <a:effectLst/>
                <a:latin typeface="+mj-lt"/>
                <a:ea typeface="Yu Gothic UI" panose="020B0500000000000000" pitchFamily="50" charset="-128"/>
                <a:cs typeface="Times New Roman" panose="02020603050405020304" pitchFamily="18" charset="0"/>
              </a:rPr>
              <a:t>2021</a:t>
            </a:r>
            <a:r>
              <a:rPr lang="ja-JP" sz="1000" b="1" dirty="0" smtClean="0">
                <a:effectLst/>
                <a:latin typeface="+mj-lt"/>
                <a:ea typeface="Yu Gothic UI" panose="020B0500000000000000" pitchFamily="50" charset="-128"/>
                <a:cs typeface="Times New Roman" panose="02020603050405020304" pitchFamily="18" charset="0"/>
              </a:rPr>
              <a:t>年版</a:t>
            </a:r>
            <a:endParaRPr lang="ja-JP" sz="1000" dirty="0">
              <a:effectLst/>
              <a:latin typeface="+mj-lt"/>
              <a:ea typeface="Yu Gothic UI" panose="020B0500000000000000" pitchFamily="50" charset="-128"/>
              <a:cs typeface="Times New Roman" panose="02020603050405020304" pitchFamily="18" charset="0"/>
            </a:endParaRPr>
          </a:p>
          <a:p>
            <a:r>
              <a:rPr lang="en-US" sz="1000" dirty="0">
                <a:effectLst/>
                <a:latin typeface="+mj-lt"/>
                <a:ea typeface="ＭＳ ゴシック" panose="020B0609070205080204" pitchFamily="49" charset="-128"/>
                <a:cs typeface="Times New Roman" panose="02020603050405020304" pitchFamily="18" charset="0"/>
              </a:rPr>
              <a:t> </a:t>
            </a:r>
            <a:endParaRPr lang="ja-JP" sz="1000" dirty="0">
              <a:effectLst/>
              <a:latin typeface="+mj-lt"/>
              <a:ea typeface="Yu Gothic UI" panose="020B0500000000000000" pitchFamily="50" charset="-128"/>
              <a:cs typeface="Times New Roman" panose="02020603050405020304" pitchFamily="18" charset="0"/>
            </a:endParaRPr>
          </a:p>
          <a:p>
            <a:pPr>
              <a:spcAft>
                <a:spcPts val="200"/>
              </a:spcAft>
            </a:pPr>
            <a:r>
              <a:rPr lang="en-US" sz="900" dirty="0" smtClean="0">
                <a:effectLst/>
                <a:latin typeface="+mj-lt"/>
                <a:ea typeface="Yu Gothic UI" panose="020B0500000000000000" pitchFamily="50" charset="-128"/>
                <a:cs typeface="Times New Roman" panose="02020603050405020304" pitchFamily="18" charset="0"/>
              </a:rPr>
              <a:t>2020</a:t>
            </a:r>
            <a:r>
              <a:rPr lang="ja-JP" sz="900" dirty="0" smtClean="0">
                <a:effectLst/>
                <a:latin typeface="+mj-lt"/>
                <a:ea typeface="Yu Gothic UI" panose="020B0500000000000000" pitchFamily="50" charset="-128"/>
                <a:cs typeface="Times New Roman" panose="02020603050405020304" pitchFamily="18" charset="0"/>
              </a:rPr>
              <a:t>年</a:t>
            </a:r>
            <a:r>
              <a:rPr lang="en-US" sz="900" dirty="0" smtClean="0">
                <a:effectLst/>
                <a:latin typeface="+mj-lt"/>
                <a:ea typeface="Yu Gothic UI" panose="020B0500000000000000" pitchFamily="50" charset="-128"/>
                <a:cs typeface="Times New Roman" panose="02020603050405020304" pitchFamily="18" charset="0"/>
              </a:rPr>
              <a:t>12</a:t>
            </a:r>
            <a:r>
              <a:rPr lang="ja-JP" sz="900" dirty="0" smtClean="0">
                <a:effectLst/>
                <a:latin typeface="+mj-lt"/>
                <a:ea typeface="Yu Gothic UI" panose="020B0500000000000000" pitchFamily="50" charset="-128"/>
                <a:cs typeface="Times New Roman" panose="02020603050405020304" pitchFamily="18" charset="0"/>
              </a:rPr>
              <a:t>月</a:t>
            </a:r>
            <a:r>
              <a:rPr lang="en-US" altLang="ja-JP" sz="900" dirty="0" smtClean="0">
                <a:effectLst/>
                <a:latin typeface="+mj-lt"/>
                <a:ea typeface="Yu Gothic UI" panose="020B0500000000000000" pitchFamily="50" charset="-128"/>
                <a:cs typeface="Times New Roman" panose="02020603050405020304" pitchFamily="18" charset="0"/>
              </a:rPr>
              <a:t>15</a:t>
            </a:r>
            <a:r>
              <a:rPr lang="ja-JP" sz="900" dirty="0" smtClean="0">
                <a:effectLst/>
                <a:latin typeface="+mj-lt"/>
                <a:ea typeface="Yu Gothic UI" panose="020B0500000000000000" pitchFamily="50" charset="-128"/>
                <a:cs typeface="Times New Roman" panose="02020603050405020304" pitchFamily="18" charset="0"/>
              </a:rPr>
              <a:t>日</a:t>
            </a:r>
            <a:r>
              <a:rPr lang="ja-JP" altLang="en-US" sz="900" dirty="0" smtClean="0">
                <a:effectLst/>
                <a:latin typeface="+mj-lt"/>
                <a:ea typeface="Yu Gothic UI" panose="020B0500000000000000" pitchFamily="50" charset="-128"/>
                <a:cs typeface="Times New Roman" panose="02020603050405020304" pitchFamily="18" charset="0"/>
              </a:rPr>
              <a:t>　</a:t>
            </a:r>
            <a:r>
              <a:rPr lang="ja-JP" sz="900" dirty="0" smtClean="0">
                <a:effectLst/>
                <a:latin typeface="+mj-lt"/>
                <a:ea typeface="Yu Gothic UI" panose="020B0500000000000000" pitchFamily="50" charset="-128"/>
                <a:cs typeface="Times New Roman" panose="02020603050405020304" pitchFamily="18" charset="0"/>
              </a:rPr>
              <a:t>第</a:t>
            </a:r>
            <a:r>
              <a:rPr lang="ja-JP" altLang="en-US" sz="900" dirty="0" smtClean="0">
                <a:latin typeface="+mj-lt"/>
                <a:ea typeface="Yu Gothic UI" panose="020B0500000000000000" pitchFamily="50" charset="-128"/>
                <a:cs typeface="Times New Roman" panose="02020603050405020304" pitchFamily="18" charset="0"/>
              </a:rPr>
              <a:t>２</a:t>
            </a:r>
            <a:r>
              <a:rPr lang="ja-JP" sz="900" dirty="0" smtClean="0">
                <a:effectLst/>
                <a:latin typeface="+mj-lt"/>
                <a:ea typeface="Yu Gothic UI" panose="020B0500000000000000" pitchFamily="50" charset="-128"/>
                <a:cs typeface="Times New Roman" panose="02020603050405020304" pitchFamily="18" charset="0"/>
              </a:rPr>
              <a:t>版</a:t>
            </a:r>
            <a:r>
              <a:rPr lang="en-US" altLang="ja-JP" sz="900" dirty="0">
                <a:latin typeface="+mj-lt"/>
                <a:ea typeface="Yu Gothic UI" panose="020B0500000000000000" pitchFamily="50" charset="-128"/>
                <a:cs typeface="Times New Roman" panose="02020603050405020304" pitchFamily="18" charset="0"/>
              </a:rPr>
              <a:t/>
            </a:r>
            <a:br>
              <a:rPr lang="en-US" altLang="ja-JP" sz="900" dirty="0">
                <a:latin typeface="+mj-lt"/>
                <a:ea typeface="Yu Gothic UI" panose="020B0500000000000000" pitchFamily="50" charset="-128"/>
                <a:cs typeface="Times New Roman" panose="02020603050405020304" pitchFamily="18" charset="0"/>
              </a:rPr>
            </a:br>
            <a:r>
              <a:rPr lang="en-US" altLang="ja-JP" sz="900" dirty="0" smtClean="0">
                <a:latin typeface="+mj-lt"/>
                <a:ea typeface="Yu Gothic UI" panose="020B0500000000000000" pitchFamily="50" charset="-128"/>
                <a:cs typeface="Times New Roman" panose="02020603050405020304" pitchFamily="18" charset="0"/>
              </a:rPr>
              <a:t>2021</a:t>
            </a:r>
            <a:r>
              <a:rPr lang="ja-JP" altLang="en-US" sz="900" dirty="0" smtClean="0">
                <a:latin typeface="+mj-lt"/>
                <a:ea typeface="Yu Gothic UI" panose="020B0500000000000000" pitchFamily="50" charset="-128"/>
                <a:cs typeface="Times New Roman" panose="02020603050405020304" pitchFamily="18" charset="0"/>
              </a:rPr>
              <a:t>年  </a:t>
            </a:r>
            <a:r>
              <a:rPr lang="en-US" altLang="ja-JP" sz="900" dirty="0" smtClean="0">
                <a:latin typeface="+mj-lt"/>
                <a:ea typeface="Yu Gothic UI" panose="020B0500000000000000" pitchFamily="50" charset="-128"/>
                <a:cs typeface="Times New Roman" panose="02020603050405020304" pitchFamily="18" charset="0"/>
              </a:rPr>
              <a:t>9</a:t>
            </a:r>
            <a:r>
              <a:rPr lang="ja-JP" altLang="en-US" sz="900" dirty="0" smtClean="0">
                <a:latin typeface="+mj-lt"/>
                <a:ea typeface="Yu Gothic UI" panose="020B0500000000000000" pitchFamily="50" charset="-128"/>
                <a:cs typeface="Times New Roman" panose="02020603050405020304" pitchFamily="18" charset="0"/>
              </a:rPr>
              <a:t>月</a:t>
            </a:r>
            <a:r>
              <a:rPr lang="en-US" altLang="ja-JP" sz="900" dirty="0" smtClean="0">
                <a:latin typeface="+mj-lt"/>
                <a:ea typeface="Yu Gothic UI" panose="020B0500000000000000" pitchFamily="50" charset="-128"/>
                <a:cs typeface="Times New Roman" panose="02020603050405020304" pitchFamily="18" charset="0"/>
              </a:rPr>
              <a:t>27</a:t>
            </a:r>
            <a:r>
              <a:rPr lang="ja-JP" altLang="en-US" sz="900" dirty="0" smtClean="0">
                <a:latin typeface="+mj-lt"/>
                <a:ea typeface="Yu Gothic UI" panose="020B0500000000000000" pitchFamily="50" charset="-128"/>
                <a:cs typeface="Times New Roman" panose="02020603050405020304" pitchFamily="18" charset="0"/>
              </a:rPr>
              <a:t>日　第３版</a:t>
            </a:r>
            <a:r>
              <a:rPr lang="en-US" sz="900" dirty="0">
                <a:effectLst/>
                <a:latin typeface="+mj-lt"/>
                <a:ea typeface="Yu Gothic UI" panose="020B0500000000000000" pitchFamily="50" charset="-128"/>
                <a:cs typeface="Times New Roman" panose="02020603050405020304" pitchFamily="18" charset="0"/>
              </a:rPr>
              <a:t> </a:t>
            </a:r>
            <a:endParaRPr lang="ja-JP" sz="1000" dirty="0">
              <a:effectLst/>
              <a:latin typeface="+mj-lt"/>
              <a:ea typeface="Yu Gothic UI" panose="020B0500000000000000" pitchFamily="50" charset="-128"/>
              <a:cs typeface="Times New Roman" panose="02020603050405020304" pitchFamily="18" charset="0"/>
            </a:endParaRPr>
          </a:p>
          <a:p>
            <a:pPr>
              <a:spcAft>
                <a:spcPts val="200"/>
              </a:spcAft>
            </a:pPr>
            <a:r>
              <a:rPr lang="ja-JP" sz="900" spc="1350" dirty="0">
                <a:effectLst/>
                <a:latin typeface="+mj-lt"/>
                <a:ea typeface="Yu Gothic UI" panose="020B0500000000000000" pitchFamily="50" charset="-128"/>
                <a:cs typeface="Times New Roman" panose="02020603050405020304" pitchFamily="18" charset="0"/>
              </a:rPr>
              <a:t>編集</a:t>
            </a:r>
            <a:r>
              <a:rPr lang="ja-JP" sz="900" dirty="0" smtClean="0">
                <a:effectLst/>
                <a:latin typeface="+mj-lt"/>
                <a:ea typeface="Yu Gothic UI" panose="020B0500000000000000" pitchFamily="50" charset="-128"/>
                <a:cs typeface="Times New Roman" panose="02020603050405020304" pitchFamily="18" charset="0"/>
              </a:rPr>
              <a:t>：国立がん研究センター がん対策</a:t>
            </a:r>
            <a:r>
              <a:rPr lang="ja-JP" altLang="en-US" sz="900" dirty="0" smtClean="0">
                <a:latin typeface="+mj-lt"/>
                <a:ea typeface="Yu Gothic UI" panose="020B0500000000000000" pitchFamily="50" charset="-128"/>
                <a:cs typeface="Times New Roman" panose="02020603050405020304" pitchFamily="18" charset="0"/>
              </a:rPr>
              <a:t>研究所　</a:t>
            </a:r>
            <a:r>
              <a:rPr lang="ja-JP" altLang="en-US" sz="900" dirty="0">
                <a:latin typeface="+mj-lt"/>
                <a:ea typeface="Yu Gothic UI" panose="020B0500000000000000" pitchFamily="50" charset="-128"/>
                <a:cs typeface="Times New Roman" panose="02020603050405020304" pitchFamily="18" charset="0"/>
              </a:rPr>
              <a:t>若尾　</a:t>
            </a:r>
            <a:r>
              <a:rPr lang="ja-JP" altLang="en-US" sz="900" dirty="0" smtClean="0">
                <a:latin typeface="+mj-lt"/>
                <a:ea typeface="Yu Gothic UI" panose="020B0500000000000000" pitchFamily="50" charset="-128"/>
                <a:cs typeface="Times New Roman" panose="02020603050405020304" pitchFamily="18" charset="0"/>
              </a:rPr>
              <a:t>文彦</a:t>
            </a:r>
            <a:endParaRPr lang="en-US" altLang="ja-JP" sz="900" dirty="0" smtClean="0">
              <a:latin typeface="+mj-lt"/>
              <a:ea typeface="Yu Gothic UI" panose="020B0500000000000000" pitchFamily="50" charset="-128"/>
              <a:cs typeface="Times New Roman" panose="02020603050405020304" pitchFamily="18" charset="0"/>
            </a:endParaRPr>
          </a:p>
          <a:p>
            <a:pPr>
              <a:spcAft>
                <a:spcPts val="200"/>
              </a:spcAft>
            </a:pPr>
            <a:r>
              <a:rPr lang="ja-JP" altLang="en-US" sz="900" dirty="0" smtClean="0">
                <a:latin typeface="+mj-lt"/>
                <a:ea typeface="Yu Gothic UI" panose="020B0500000000000000" pitchFamily="50" charset="-128"/>
                <a:cs typeface="Times New Roman" panose="02020603050405020304" pitchFamily="18" charset="0"/>
              </a:rPr>
              <a:t>　　　　　　国立</a:t>
            </a:r>
            <a:r>
              <a:rPr lang="ja-JP" altLang="en-US" sz="900" dirty="0">
                <a:latin typeface="+mj-lt"/>
                <a:ea typeface="Yu Gothic UI" panose="020B0500000000000000" pitchFamily="50" charset="-128"/>
                <a:cs typeface="Times New Roman" panose="02020603050405020304" pitchFamily="18" charset="0"/>
              </a:rPr>
              <a:t>がん研究センター がん対策研究所　がん医療支援部</a:t>
            </a:r>
            <a:endParaRPr lang="en-US" altLang="ja-JP" sz="900" dirty="0" smtClean="0">
              <a:effectLst/>
              <a:latin typeface="+mj-lt"/>
              <a:ea typeface="Yu Gothic UI" panose="020B0500000000000000" pitchFamily="50" charset="-128"/>
              <a:cs typeface="Times New Roman" panose="02020603050405020304" pitchFamily="18" charset="0"/>
            </a:endParaRPr>
          </a:p>
          <a:p>
            <a:pPr>
              <a:spcAft>
                <a:spcPts val="200"/>
              </a:spcAft>
            </a:pPr>
            <a:r>
              <a:rPr lang="ja-JP" sz="900" dirty="0">
                <a:effectLst/>
                <a:latin typeface="+mj-lt"/>
                <a:ea typeface="Yu Gothic UI" panose="020B0500000000000000" pitchFamily="50" charset="-128"/>
                <a:cs typeface="Times New Roman" panose="02020603050405020304" pitchFamily="18" charset="0"/>
              </a:rPr>
              <a:t>　　　　　　〒</a:t>
            </a:r>
            <a:r>
              <a:rPr lang="en-US" sz="900" dirty="0">
                <a:effectLst/>
                <a:latin typeface="+mj-lt"/>
                <a:ea typeface="Yu Gothic UI" panose="020B0500000000000000" pitchFamily="50" charset="-128"/>
                <a:cs typeface="Times New Roman" panose="02020603050405020304" pitchFamily="18" charset="0"/>
              </a:rPr>
              <a:t>104-0045</a:t>
            </a:r>
            <a:r>
              <a:rPr lang="ja-JP" sz="900" dirty="0">
                <a:effectLst/>
                <a:latin typeface="+mj-lt"/>
                <a:ea typeface="Yu Gothic UI" panose="020B0500000000000000" pitchFamily="50" charset="-128"/>
                <a:cs typeface="Times New Roman" panose="02020603050405020304" pitchFamily="18" charset="0"/>
              </a:rPr>
              <a:t>東京都中央区築地</a:t>
            </a:r>
            <a:r>
              <a:rPr lang="en-US" sz="900" dirty="0">
                <a:effectLst/>
                <a:latin typeface="+mj-lt"/>
                <a:ea typeface="Yu Gothic UI" panose="020B0500000000000000" pitchFamily="50" charset="-128"/>
                <a:cs typeface="Times New Roman" panose="02020603050405020304" pitchFamily="18" charset="0"/>
              </a:rPr>
              <a:t>5-1-1, TEL: 03-3547-5201</a:t>
            </a:r>
            <a:r>
              <a:rPr lang="ja-JP" sz="900" dirty="0">
                <a:effectLst/>
                <a:latin typeface="+mj-lt"/>
                <a:ea typeface="Yu Gothic UI" panose="020B0500000000000000" pitchFamily="50" charset="-128"/>
                <a:cs typeface="Times New Roman" panose="02020603050405020304" pitchFamily="18" charset="0"/>
              </a:rPr>
              <a:t>（</a:t>
            </a:r>
            <a:r>
              <a:rPr lang="ja-JP" sz="900" dirty="0" smtClean="0">
                <a:effectLst/>
                <a:latin typeface="+mj-lt"/>
                <a:ea typeface="Yu Gothic UI" panose="020B0500000000000000" pitchFamily="50" charset="-128"/>
                <a:cs typeface="Times New Roman" panose="02020603050405020304" pitchFamily="18" charset="0"/>
              </a:rPr>
              <a:t>内線</a:t>
            </a:r>
            <a:r>
              <a:rPr lang="en-US" altLang="ja-JP" sz="900" dirty="0" smtClean="0">
                <a:latin typeface="+mj-lt"/>
                <a:ea typeface="Yu Gothic UI" panose="020B0500000000000000" pitchFamily="50" charset="-128"/>
                <a:cs typeface="Times New Roman" panose="02020603050405020304" pitchFamily="18" charset="0"/>
              </a:rPr>
              <a:t>7117</a:t>
            </a:r>
            <a:r>
              <a:rPr lang="ja-JP" sz="900" dirty="0" smtClean="0">
                <a:effectLst/>
                <a:latin typeface="+mj-lt"/>
                <a:ea typeface="Yu Gothic UI" panose="020B0500000000000000" pitchFamily="50" charset="-128"/>
                <a:cs typeface="Times New Roman" panose="02020603050405020304" pitchFamily="18" charset="0"/>
              </a:rPr>
              <a:t>）</a:t>
            </a:r>
            <a:r>
              <a:rPr lang="en-US" sz="900" dirty="0">
                <a:effectLst/>
                <a:latin typeface="+mj-lt"/>
                <a:ea typeface="Yu Gothic UI" panose="020B0500000000000000" pitchFamily="50" charset="-128"/>
                <a:cs typeface="Times New Roman" panose="02020603050405020304" pitchFamily="18" charset="0"/>
              </a:rPr>
              <a:t>, E-Mail: </a:t>
            </a:r>
            <a:r>
              <a:rPr lang="en-US" sz="900" u="sng" dirty="0" smtClean="0">
                <a:solidFill>
                  <a:srgbClr val="56C7AA"/>
                </a:solidFill>
                <a:effectLst/>
                <a:latin typeface="+mj-lt"/>
                <a:ea typeface="Yu Gothic UI" panose="020B0500000000000000" pitchFamily="50" charset="-128"/>
                <a:cs typeface="Times New Roman" panose="02020603050405020304" pitchFamily="18" charset="0"/>
                <a:hlinkClick r:id="rId2"/>
              </a:rPr>
              <a:t>pcc-office@ml.ncc.go.jp</a:t>
            </a:r>
            <a:endParaRPr lang="en-US" sz="900" u="sng" dirty="0" smtClean="0">
              <a:solidFill>
                <a:srgbClr val="56C7AA"/>
              </a:solidFill>
              <a:effectLst/>
              <a:latin typeface="+mj-lt"/>
              <a:ea typeface="Yu Gothic UI" panose="020B0500000000000000" pitchFamily="50" charset="-128"/>
              <a:cs typeface="Times New Roman" panose="02020603050405020304" pitchFamily="18" charset="0"/>
            </a:endParaRPr>
          </a:p>
          <a:p>
            <a:pPr>
              <a:spcAft>
                <a:spcPts val="200"/>
              </a:spcAft>
            </a:pPr>
            <a:endParaRPr lang="ja-JP" sz="1000" dirty="0">
              <a:effectLst/>
              <a:latin typeface="+mj-lt"/>
              <a:ea typeface="Yu Gothic UI" panose="020B0500000000000000" pitchFamily="50" charset="-128"/>
              <a:cs typeface="Times New Roman" panose="02020603050405020304" pitchFamily="18" charset="0"/>
            </a:endParaRPr>
          </a:p>
          <a:p>
            <a:pPr>
              <a:spcAft>
                <a:spcPts val="200"/>
              </a:spcAft>
            </a:pPr>
            <a:r>
              <a:rPr lang="ja-JP" altLang="en-US" sz="900" dirty="0" smtClean="0">
                <a:latin typeface="+mj-lt"/>
                <a:ea typeface="Yu Gothic UI" panose="020B0500000000000000" pitchFamily="50" charset="-128"/>
                <a:cs typeface="Times New Roman" panose="02020603050405020304" pitchFamily="18" charset="0"/>
              </a:rPr>
              <a:t>このマニュアルは</a:t>
            </a:r>
            <a:r>
              <a:rPr lang="ja-JP" altLang="en-US" sz="900" dirty="0">
                <a:latin typeface="+mj-lt"/>
                <a:ea typeface="Yu Gothic UI" panose="020B0500000000000000" pitchFamily="50" charset="-128"/>
                <a:cs typeface="Times New Roman" panose="02020603050405020304" pitchFamily="18" charset="0"/>
              </a:rPr>
              <a:t>、</a:t>
            </a:r>
            <a:r>
              <a:rPr lang="ja-JP" altLang="en-US" sz="900" dirty="0" smtClean="0">
                <a:latin typeface="+mj-lt"/>
                <a:ea typeface="Yu Gothic UI" panose="020B0500000000000000" pitchFamily="50" charset="-128"/>
                <a:cs typeface="Times New Roman" panose="02020603050405020304" pitchFamily="18" charset="0"/>
              </a:rPr>
              <a:t>令和</a:t>
            </a:r>
            <a:r>
              <a:rPr lang="en-US" altLang="ja-JP" sz="900" dirty="0" smtClean="0">
                <a:latin typeface="+mj-lt"/>
                <a:ea typeface="Yu Gothic UI" panose="020B0500000000000000" pitchFamily="50" charset="-128"/>
                <a:cs typeface="Times New Roman" panose="02020603050405020304" pitchFamily="18" charset="0"/>
              </a:rPr>
              <a:t>2</a:t>
            </a:r>
            <a:r>
              <a:rPr lang="ja-JP" altLang="en-US" sz="900" dirty="0" smtClean="0">
                <a:latin typeface="+mj-lt"/>
                <a:ea typeface="Yu Gothic UI" panose="020B0500000000000000" pitchFamily="50" charset="-128"/>
                <a:cs typeface="Times New Roman" panose="02020603050405020304" pitchFamily="18" charset="0"/>
              </a:rPr>
              <a:t>年度 </a:t>
            </a:r>
            <a:r>
              <a:rPr lang="ja-JP" altLang="en-US" sz="900" dirty="0">
                <a:latin typeface="+mj-lt"/>
                <a:ea typeface="Yu Gothic UI" panose="020B0500000000000000" pitchFamily="50" charset="-128"/>
                <a:cs typeface="Times New Roman" panose="02020603050405020304" pitchFamily="18" charset="0"/>
              </a:rPr>
              <a:t>国立がん研究センター研究開発費「地域レベルで取り組む緩和ケアやがん薬物療法を含めたがん医療の質の改善に関する研究」班（</a:t>
            </a:r>
            <a:r>
              <a:rPr lang="ja-JP" altLang="en-US" sz="900" dirty="0" smtClean="0">
                <a:latin typeface="+mj-lt"/>
                <a:ea typeface="Yu Gothic UI" panose="020B0500000000000000" pitchFamily="50" charset="-128"/>
                <a:cs typeface="Times New Roman" panose="02020603050405020304" pitchFamily="18" charset="0"/>
              </a:rPr>
              <a:t>研究代表者 </a:t>
            </a:r>
            <a:r>
              <a:rPr lang="ja-JP" altLang="en-US" sz="900" dirty="0" smtClean="0">
                <a:ea typeface="Yu Gothic UI" panose="020B0500000000000000" pitchFamily="50" charset="-128"/>
                <a:cs typeface="Times New Roman" panose="02020603050405020304" pitchFamily="18" charset="0"/>
              </a:rPr>
              <a:t>加藤雅志</a:t>
            </a:r>
            <a:r>
              <a:rPr lang="ja-JP" altLang="en-US" sz="900" dirty="0" smtClean="0">
                <a:latin typeface="+mj-lt"/>
                <a:ea typeface="Yu Gothic UI" panose="020B0500000000000000" pitchFamily="50" charset="-128"/>
                <a:cs typeface="Times New Roman" panose="02020603050405020304" pitchFamily="18" charset="0"/>
              </a:rPr>
              <a:t>）</a:t>
            </a:r>
            <a:r>
              <a:rPr lang="ja-JP" altLang="en-US" sz="900" dirty="0">
                <a:latin typeface="+mj-lt"/>
                <a:ea typeface="Yu Gothic UI" panose="020B0500000000000000" pitchFamily="50" charset="-128"/>
                <a:cs typeface="Times New Roman" panose="02020603050405020304" pitchFamily="18" charset="0"/>
              </a:rPr>
              <a:t>の研究成果をもとに作成されたものです。</a:t>
            </a:r>
            <a:endParaRPr lang="en-US" altLang="ja-JP" sz="900" dirty="0" smtClean="0">
              <a:effectLst/>
              <a:latin typeface="+mj-lt"/>
              <a:ea typeface="Yu Gothic UI" panose="020B0500000000000000" pitchFamily="50" charset="-128"/>
              <a:cs typeface="Times New Roman" panose="02020603050405020304" pitchFamily="18" charset="0"/>
            </a:endParaRPr>
          </a:p>
          <a:p>
            <a:pPr>
              <a:spcAft>
                <a:spcPts val="200"/>
              </a:spcAft>
            </a:pPr>
            <a:endParaRPr lang="en-US" altLang="ja-JP" sz="900" dirty="0">
              <a:latin typeface="+mj-lt"/>
              <a:ea typeface="Yu Gothic UI" panose="020B0500000000000000" pitchFamily="50" charset="-128"/>
              <a:cs typeface="Times New Roman" panose="02020603050405020304" pitchFamily="18" charset="0"/>
            </a:endParaRPr>
          </a:p>
          <a:p>
            <a:pPr>
              <a:spcAft>
                <a:spcPts val="200"/>
              </a:spcAft>
            </a:pPr>
            <a:r>
              <a:rPr lang="ja-JP" sz="900" dirty="0" smtClean="0">
                <a:effectLst/>
                <a:latin typeface="+mj-lt"/>
                <a:ea typeface="Yu Gothic UI" panose="020B0500000000000000" pitchFamily="50" charset="-128"/>
                <a:cs typeface="Times New Roman" panose="02020603050405020304" pitchFamily="18" charset="0"/>
              </a:rPr>
              <a:t>編集</a:t>
            </a:r>
            <a:r>
              <a:rPr lang="ja-JP" sz="900" dirty="0">
                <a:effectLst/>
                <a:latin typeface="+mj-lt"/>
                <a:ea typeface="Yu Gothic UI" panose="020B0500000000000000" pitchFamily="50" charset="-128"/>
                <a:cs typeface="Times New Roman" panose="02020603050405020304" pitchFamily="18" charset="0"/>
              </a:rPr>
              <a:t>サポート：オスカー・ジャパン株式会社 研修事業部</a:t>
            </a:r>
            <a:endParaRPr lang="en-US" altLang="ja-JP" sz="900" dirty="0">
              <a:effectLst/>
              <a:latin typeface="+mj-lt"/>
              <a:ea typeface="Yu Gothic UI" panose="020B0500000000000000" pitchFamily="50" charset="-128"/>
              <a:cs typeface="Times New Roman" panose="02020603050405020304" pitchFamily="18" charset="0"/>
            </a:endParaRPr>
          </a:p>
          <a:p>
            <a:pPr algn="r">
              <a:spcAft>
                <a:spcPts val="200"/>
              </a:spcAft>
            </a:pPr>
            <a:r>
              <a:rPr lang="ja-JP" altLang="en-US" sz="800" dirty="0">
                <a:effectLst/>
                <a:latin typeface="+mj-lt"/>
                <a:ea typeface="Yu Gothic UI" panose="020B0500000000000000" pitchFamily="50" charset="-128"/>
                <a:cs typeface="Times New Roman" panose="02020603050405020304" pitchFamily="18" charset="0"/>
              </a:rPr>
              <a:t>＊著作権フリー素材として作成しています</a:t>
            </a:r>
          </a:p>
          <a:p>
            <a:pPr>
              <a:spcAft>
                <a:spcPts val="200"/>
              </a:spcAft>
            </a:pPr>
            <a:endParaRPr lang="ja-JP" sz="1000" dirty="0">
              <a:effectLst/>
              <a:latin typeface="+mj-lt"/>
              <a:ea typeface="Yu Gothic UI" panose="020B05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7"/>
          </p:nvPr>
        </p:nvSpPr>
        <p:spPr/>
        <p:txBody>
          <a:bodyPr/>
          <a:lstStyle/>
          <a:p>
            <a:pPr marL="25400">
              <a:lnSpc>
                <a:spcPts val="1535"/>
              </a:lnSpc>
            </a:pPr>
            <a:fld id="{81D60167-4931-47E6-BA6A-407CBD079E47}" type="slidenum">
              <a:rPr lang="en-US" altLang="ja-JP" spc="-5" smtClean="0"/>
              <a:t>25</a:t>
            </a:fld>
            <a:endParaRPr lang="en-US" altLang="ja-JP" spc="-5" dirty="0"/>
          </a:p>
        </p:txBody>
      </p:sp>
    </p:spTree>
    <p:extLst>
      <p:ext uri="{BB962C8B-B14F-4D97-AF65-F5344CB8AC3E}">
        <p14:creationId xmlns:p14="http://schemas.microsoft.com/office/powerpoint/2010/main" val="420416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324000" y="252000"/>
            <a:ext cx="2739475" cy="423193"/>
          </a:xfrm>
          <a:prstGeom prst="rect">
            <a:avLst/>
          </a:prstGeom>
        </p:spPr>
        <p:txBody>
          <a:bodyPr vert="horz" wrap="square" lIns="0" tIns="0" rIns="0" bIns="0" rtlCol="0">
            <a:spAutoFit/>
          </a:bodyPr>
          <a:lstStyle/>
          <a:p>
            <a:pPr marL="12700">
              <a:lnSpc>
                <a:spcPts val="3295"/>
              </a:lnSpc>
            </a:pPr>
            <a:r>
              <a:rPr lang="ja-JP" altLang="en-US" sz="2800" b="1" u="sng" spc="-5" dirty="0"/>
              <a:t>１</a:t>
            </a:r>
            <a:r>
              <a:rPr lang="en-US" altLang="ja-JP" sz="2800" b="1" u="sng" spc="-5" dirty="0"/>
              <a:t>. </a:t>
            </a:r>
            <a:r>
              <a:rPr sz="2800" b="1" u="sng" spc="-5" dirty="0" err="1"/>
              <a:t>要旨</a:t>
            </a:r>
            <a:endParaRPr sz="2800" b="1" u="sng" spc="-5" dirty="0"/>
          </a:p>
        </p:txBody>
      </p:sp>
      <p:sp>
        <p:nvSpPr>
          <p:cNvPr id="3" name="object 3"/>
          <p:cNvSpPr txBox="1">
            <a:spLocks noGrp="1"/>
          </p:cNvSpPr>
          <p:nvPr>
            <p:ph type="title"/>
          </p:nvPr>
        </p:nvSpPr>
        <p:spPr>
          <a:xfrm>
            <a:off x="609599" y="922721"/>
            <a:ext cx="8030125" cy="1286957"/>
          </a:xfrm>
          <a:prstGeom prst="rect">
            <a:avLst/>
          </a:prstGeom>
          <a:solidFill>
            <a:srgbClr val="FFE7E7"/>
          </a:solidFill>
        </p:spPr>
        <p:txBody>
          <a:bodyPr vert="horz" wrap="square" lIns="0" tIns="0" rIns="0" bIns="0" rtlCol="0" anchor="ctr" anchorCtr="1">
            <a:noAutofit/>
          </a:bodyPr>
          <a:lstStyle/>
          <a:p>
            <a:pPr marL="36195" algn="ctr">
              <a:lnSpc>
                <a:spcPts val="3100"/>
              </a:lnSpc>
            </a:pPr>
            <a:r>
              <a:rPr lang="ja-JP" altLang="en-US" sz="1800" u="sng" spc="-5" dirty="0">
                <a:latin typeface="+mn-lt"/>
                <a:cs typeface="Arial"/>
              </a:rPr>
              <a:t>本マニュアルは、がん診療連携拠点病院の緩和ケア提供体制に関する実地調査を、</a:t>
            </a:r>
            <a:r>
              <a:rPr lang="en-US" altLang="ja-JP" sz="1800" u="sng" spc="-5" dirty="0">
                <a:latin typeface="+mn-lt"/>
                <a:cs typeface="Arial"/>
              </a:rPr>
              <a:t/>
            </a:r>
            <a:br>
              <a:rPr lang="en-US" altLang="ja-JP" sz="1800" u="sng" spc="-5" dirty="0">
                <a:latin typeface="+mn-lt"/>
                <a:cs typeface="Arial"/>
              </a:rPr>
            </a:br>
            <a:r>
              <a:rPr lang="ja-JP" altLang="en-US" sz="1800" u="sng" spc="-5" dirty="0">
                <a:latin typeface="+mn-lt"/>
                <a:cs typeface="Arial"/>
              </a:rPr>
              <a:t>ウェブ会議システム</a:t>
            </a:r>
            <a:r>
              <a:rPr lang="en-US" altLang="ja-JP" sz="2400" u="sng" spc="-5" dirty="0">
                <a:latin typeface="+mn-lt"/>
                <a:cs typeface="Arial"/>
              </a:rPr>
              <a:t>『Zoom</a:t>
            </a:r>
            <a:r>
              <a:rPr lang="en-US" altLang="ja-JP" sz="1800" u="sng" spc="-5" dirty="0">
                <a:latin typeface="+mn-lt"/>
                <a:cs typeface="Arial"/>
              </a:rPr>
              <a:t>(</a:t>
            </a:r>
            <a:r>
              <a:rPr lang="ja-JP" altLang="en-US" sz="1800" u="sng" spc="-5" dirty="0">
                <a:latin typeface="+mn-lt"/>
                <a:cs typeface="Arial"/>
              </a:rPr>
              <a:t>ズーム</a:t>
            </a:r>
            <a:r>
              <a:rPr lang="en-US" altLang="ja-JP" sz="1800" u="sng" spc="-5" dirty="0">
                <a:latin typeface="+mn-lt"/>
                <a:cs typeface="Arial"/>
              </a:rPr>
              <a:t>)</a:t>
            </a:r>
            <a:r>
              <a:rPr lang="en-US" altLang="ja-JP" sz="2400" u="sng" spc="-5" dirty="0">
                <a:latin typeface="+mn-lt"/>
                <a:cs typeface="Arial"/>
              </a:rPr>
              <a:t>』</a:t>
            </a:r>
            <a:r>
              <a:rPr lang="ja-JP" altLang="en-US" sz="1800" u="sng" spc="-5" dirty="0">
                <a:latin typeface="+mn-lt"/>
                <a:cs typeface="Arial"/>
              </a:rPr>
              <a:t>を使用しオンラインで実施する際の</a:t>
            </a:r>
            <a:r>
              <a:rPr lang="en-US" altLang="ja-JP" sz="1800" u="sng" spc="-5" dirty="0">
                <a:latin typeface="+mn-lt"/>
                <a:cs typeface="Arial"/>
              </a:rPr>
              <a:t/>
            </a:r>
            <a:br>
              <a:rPr lang="en-US" altLang="ja-JP" sz="1800" u="sng" spc="-5" dirty="0">
                <a:latin typeface="+mn-lt"/>
                <a:cs typeface="Arial"/>
              </a:rPr>
            </a:br>
            <a:r>
              <a:rPr lang="ja-JP" altLang="en-US" sz="1800" u="sng" spc="-5" dirty="0">
                <a:latin typeface="+mn-lt"/>
                <a:cs typeface="Arial"/>
              </a:rPr>
              <a:t>参加者向けマニュアルです</a:t>
            </a:r>
            <a:endParaRPr sz="1800" dirty="0">
              <a:latin typeface="+mn-lt"/>
              <a:cs typeface="Arial"/>
            </a:endParaRPr>
          </a:p>
        </p:txBody>
      </p:sp>
      <p:sp>
        <p:nvSpPr>
          <p:cNvPr id="6" name="object 3">
            <a:extLst>
              <a:ext uri="{FF2B5EF4-FFF2-40B4-BE49-F238E27FC236}">
                <a16:creationId xmlns:a16="http://schemas.microsoft.com/office/drawing/2014/main" id="{5295C6DF-7BA6-4045-921B-979F341C1502}"/>
              </a:ext>
            </a:extLst>
          </p:cNvPr>
          <p:cNvSpPr txBox="1">
            <a:spLocks/>
          </p:cNvSpPr>
          <p:nvPr/>
        </p:nvSpPr>
        <p:spPr>
          <a:xfrm>
            <a:off x="674833" y="2357786"/>
            <a:ext cx="7964891" cy="1966564"/>
          </a:xfrm>
          <a:prstGeom prst="rect">
            <a:avLst/>
          </a:prstGeom>
        </p:spPr>
        <p:txBody>
          <a:bodyPr vert="horz" wrap="square" lIns="0" tIns="0" rIns="0" bIns="0" rtlCol="0">
            <a:spAutoFit/>
          </a:bodyPr>
          <a:lstStyle>
            <a:lvl1pPr>
              <a:defRPr sz="3600" b="0" i="0">
                <a:solidFill>
                  <a:schemeClr val="tx1"/>
                </a:solidFill>
                <a:latin typeface="ＭＳ Ｐゴシック"/>
                <a:ea typeface="+mj-ea"/>
                <a:cs typeface="ＭＳ Ｐゴシック"/>
              </a:defRPr>
            </a:lvl1pPr>
          </a:lstStyle>
          <a:p>
            <a:pPr marL="36195" algn="ctr">
              <a:lnSpc>
                <a:spcPts val="2600"/>
              </a:lnSpc>
            </a:pPr>
            <a:r>
              <a:rPr kumimoji="0" lang="ja-JP" altLang="en-US" sz="1700" kern="0" dirty="0">
                <a:latin typeface="+mn-lt"/>
                <a:cs typeface="Arial"/>
              </a:rPr>
              <a:t>当日までに、マニュアルをお読みいただき、</a:t>
            </a:r>
            <a:r>
              <a:rPr kumimoji="0" lang="ja-JP" altLang="en-US" sz="1700" kern="0" dirty="0">
                <a:cs typeface="Arial"/>
              </a:rPr>
              <a:t>実施</a:t>
            </a:r>
            <a:r>
              <a:rPr kumimoji="0" lang="ja-JP" altLang="en-US" sz="1700" kern="0" dirty="0">
                <a:latin typeface="+mn-lt"/>
                <a:cs typeface="Arial"/>
              </a:rPr>
              <a:t>環境整備をお願いいたします。</a:t>
            </a:r>
            <a:endParaRPr kumimoji="0" lang="en-US" altLang="ja-JP" sz="1700" kern="0" dirty="0">
              <a:latin typeface="+mn-lt"/>
              <a:cs typeface="Arial"/>
            </a:endParaRPr>
          </a:p>
          <a:p>
            <a:pPr marL="36195" algn="ctr">
              <a:lnSpc>
                <a:spcPts val="2600"/>
              </a:lnSpc>
            </a:pPr>
            <a:endParaRPr kumimoji="0" lang="en-US" altLang="ja-JP" sz="1700" kern="0" dirty="0">
              <a:latin typeface="+mn-lt"/>
              <a:cs typeface="Arial"/>
            </a:endParaRPr>
          </a:p>
          <a:p>
            <a:pPr marL="36195" algn="ctr">
              <a:lnSpc>
                <a:spcPts val="2600"/>
              </a:lnSpc>
            </a:pPr>
            <a:r>
              <a:rPr kumimoji="0" lang="ja-JP" altLang="en-US" sz="1700" kern="0" dirty="0">
                <a:latin typeface="+mn-lt"/>
                <a:cs typeface="Arial"/>
              </a:rPr>
              <a:t>尚、ご不明点等は下記事務局へお問い合わせください。</a:t>
            </a:r>
            <a:endParaRPr kumimoji="0" lang="en-US" altLang="ja-JP" sz="1700" kern="0" dirty="0">
              <a:latin typeface="+mn-lt"/>
              <a:cs typeface="Arial"/>
            </a:endParaRPr>
          </a:p>
          <a:p>
            <a:pPr marL="36195" algn="ctr">
              <a:lnSpc>
                <a:spcPts val="2600"/>
              </a:lnSpc>
            </a:pPr>
            <a:endParaRPr kumimoji="0" lang="en-US" altLang="ja-JP" sz="1700" kern="0" dirty="0">
              <a:latin typeface="+mn-lt"/>
              <a:cs typeface="Arial"/>
            </a:endParaRPr>
          </a:p>
          <a:p>
            <a:pPr marL="36195" algn="ctr">
              <a:lnSpc>
                <a:spcPts val="2600"/>
              </a:lnSpc>
            </a:pPr>
            <a:r>
              <a:rPr kumimoji="0" lang="ja-JP" altLang="en-US" sz="1700" u="sng" kern="0" dirty="0">
                <a:solidFill>
                  <a:srgbClr val="FF0000"/>
                </a:solidFill>
                <a:latin typeface="+mn-lt"/>
                <a:cs typeface="Arial"/>
              </a:rPr>
              <a:t>各都道府県事務局ご担当者様の連絡先、繋がる時間を入れる</a:t>
            </a:r>
            <a:endParaRPr kumimoji="0" lang="en-US" altLang="ja-JP" sz="1700" u="sng" kern="0" dirty="0">
              <a:solidFill>
                <a:srgbClr val="FF0000"/>
              </a:solidFill>
              <a:latin typeface="+mn-lt"/>
              <a:cs typeface="Arial"/>
            </a:endParaRPr>
          </a:p>
          <a:p>
            <a:pPr marL="36195" algn="ctr">
              <a:lnSpc>
                <a:spcPts val="2600"/>
              </a:lnSpc>
            </a:pPr>
            <a:r>
              <a:rPr kumimoji="0" lang="en-US" altLang="ja-JP" sz="1700" kern="0" dirty="0">
                <a:solidFill>
                  <a:srgbClr val="FF0000"/>
                </a:solidFill>
                <a:latin typeface="+mn-lt"/>
                <a:cs typeface="Arial"/>
              </a:rPr>
              <a:t>Mail</a:t>
            </a:r>
            <a:r>
              <a:rPr kumimoji="0" lang="ja-JP" altLang="en-US" sz="1700" kern="0" dirty="0">
                <a:solidFill>
                  <a:srgbClr val="FF0000"/>
                </a:solidFill>
                <a:latin typeface="+mn-lt"/>
                <a:cs typeface="Arial"/>
              </a:rPr>
              <a:t>：　　　　　　　　</a:t>
            </a:r>
            <a:r>
              <a:rPr kumimoji="0" lang="en-US" altLang="ja-JP" sz="1700" kern="0" dirty="0">
                <a:solidFill>
                  <a:srgbClr val="FF0000"/>
                </a:solidFill>
                <a:latin typeface="+mn-lt"/>
                <a:cs typeface="Arial"/>
              </a:rPr>
              <a:t>TEL</a:t>
            </a:r>
            <a:r>
              <a:rPr kumimoji="0" lang="ja-JP" altLang="en-US" sz="1700" kern="0" dirty="0">
                <a:solidFill>
                  <a:srgbClr val="FF0000"/>
                </a:solidFill>
                <a:latin typeface="+mn-lt"/>
                <a:cs typeface="Arial"/>
              </a:rPr>
              <a:t>：</a:t>
            </a:r>
            <a:endParaRPr kumimoji="0" lang="en-US" altLang="ja-JP" sz="1700" kern="0" dirty="0">
              <a:solidFill>
                <a:srgbClr val="FF0000"/>
              </a:solidFill>
              <a:latin typeface="+mn-lt"/>
              <a:cs typeface="Arial"/>
            </a:endParaRPr>
          </a:p>
        </p:txBody>
      </p:sp>
      <p:sp>
        <p:nvSpPr>
          <p:cNvPr id="4" name="スライド番号プレースホルダー 3">
            <a:extLst>
              <a:ext uri="{FF2B5EF4-FFF2-40B4-BE49-F238E27FC236}">
                <a16:creationId xmlns:a16="http://schemas.microsoft.com/office/drawing/2014/main" id="{4691F490-701E-4511-B7C9-78FF9F0446BE}"/>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3</a:t>
            </a:fld>
            <a:endParaRPr lang="en-US" altLang="ja-JP" spc="-5" dirty="0"/>
          </a:p>
        </p:txBody>
      </p:sp>
      <p:sp>
        <p:nvSpPr>
          <p:cNvPr id="7" name="フッター プレースホルダー 6">
            <a:extLst>
              <a:ext uri="{FF2B5EF4-FFF2-40B4-BE49-F238E27FC236}">
                <a16:creationId xmlns:a16="http://schemas.microsoft.com/office/drawing/2014/main" id="{390230F9-E38F-464F-998C-2602036971C3}"/>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四角形: 角を丸くする 44">
            <a:extLst>
              <a:ext uri="{FF2B5EF4-FFF2-40B4-BE49-F238E27FC236}">
                <a16:creationId xmlns:a16="http://schemas.microsoft.com/office/drawing/2014/main" id="{F7143D7B-C530-4855-8D18-EB5582399CE6}"/>
              </a:ext>
            </a:extLst>
          </p:cNvPr>
          <p:cNvSpPr/>
          <p:nvPr/>
        </p:nvSpPr>
        <p:spPr>
          <a:xfrm>
            <a:off x="4724400" y="819149"/>
            <a:ext cx="4191000" cy="2452737"/>
          </a:xfrm>
          <a:prstGeom prst="roundRect">
            <a:avLst>
              <a:gd name="adj" fmla="val 5808"/>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nSpc>
                <a:spcPts val="1800"/>
              </a:lnSpc>
            </a:pPr>
            <a:r>
              <a:rPr lang="ja-JP" altLang="en-US" sz="1600" b="1" dirty="0">
                <a:solidFill>
                  <a:schemeClr val="tx1"/>
                </a:solidFill>
              </a:rPr>
              <a:t> ■環境■</a:t>
            </a:r>
            <a:endParaRPr lang="en-US" altLang="ja-JP" sz="1600" b="1" dirty="0">
              <a:solidFill>
                <a:schemeClr val="tx1"/>
              </a:solidFill>
            </a:endParaRPr>
          </a:p>
        </p:txBody>
      </p:sp>
      <p:grpSp>
        <p:nvGrpSpPr>
          <p:cNvPr id="43" name="グループ化 42">
            <a:extLst>
              <a:ext uri="{FF2B5EF4-FFF2-40B4-BE49-F238E27FC236}">
                <a16:creationId xmlns:a16="http://schemas.microsoft.com/office/drawing/2014/main" id="{67098F4F-7013-4E28-B777-E9E6FBCF1B2A}"/>
              </a:ext>
            </a:extLst>
          </p:cNvPr>
          <p:cNvGrpSpPr/>
          <p:nvPr/>
        </p:nvGrpSpPr>
        <p:grpSpPr>
          <a:xfrm>
            <a:off x="4838428" y="1188079"/>
            <a:ext cx="4000772" cy="2036714"/>
            <a:chOff x="3418114" y="1143989"/>
            <a:chExt cx="4000772" cy="2036714"/>
          </a:xfrm>
        </p:grpSpPr>
        <p:grpSp>
          <p:nvGrpSpPr>
            <p:cNvPr id="24" name="グループ化 23">
              <a:extLst>
                <a:ext uri="{FF2B5EF4-FFF2-40B4-BE49-F238E27FC236}">
                  <a16:creationId xmlns:a16="http://schemas.microsoft.com/office/drawing/2014/main" id="{4FAC1E10-F99D-40EC-85EF-F6B4C683E84D}"/>
                </a:ext>
              </a:extLst>
            </p:cNvPr>
            <p:cNvGrpSpPr/>
            <p:nvPr/>
          </p:nvGrpSpPr>
          <p:grpSpPr>
            <a:xfrm>
              <a:off x="3418114" y="1143989"/>
              <a:ext cx="4000772" cy="860554"/>
              <a:chOff x="384724" y="1421554"/>
              <a:chExt cx="4000772" cy="860554"/>
            </a:xfrm>
          </p:grpSpPr>
          <p:sp>
            <p:nvSpPr>
              <p:cNvPr id="25" name="四角形: 角を丸くする 24">
                <a:extLst>
                  <a:ext uri="{FF2B5EF4-FFF2-40B4-BE49-F238E27FC236}">
                    <a16:creationId xmlns:a16="http://schemas.microsoft.com/office/drawing/2014/main" id="{6C8D18EC-ED77-452F-9A7D-32083B954DB5}"/>
                  </a:ext>
                </a:extLst>
              </p:cNvPr>
              <p:cNvSpPr/>
              <p:nvPr/>
            </p:nvSpPr>
            <p:spPr>
              <a:xfrm>
                <a:off x="384724" y="1421554"/>
                <a:ext cx="4000772" cy="860554"/>
              </a:xfrm>
              <a:prstGeom prst="roundRect">
                <a:avLst>
                  <a:gd name="adj" fmla="val 57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b="1" dirty="0">
                    <a:solidFill>
                      <a:schemeClr val="tx1"/>
                    </a:solidFill>
                  </a:rPr>
                  <a:t>④インターネット接続環境</a:t>
                </a:r>
                <a:endParaRPr lang="en-US" altLang="ja-JP" dirty="0">
                  <a:solidFill>
                    <a:schemeClr val="tx1"/>
                  </a:solidFill>
                </a:endParaRPr>
              </a:p>
            </p:txBody>
          </p:sp>
          <p:sp>
            <p:nvSpPr>
              <p:cNvPr id="26" name="正方形/長方形 25">
                <a:extLst>
                  <a:ext uri="{FF2B5EF4-FFF2-40B4-BE49-F238E27FC236}">
                    <a16:creationId xmlns:a16="http://schemas.microsoft.com/office/drawing/2014/main" id="{667F6D9D-5834-4A80-A908-FF5E26C75C90}"/>
                  </a:ext>
                </a:extLst>
              </p:cNvPr>
              <p:cNvSpPr/>
              <p:nvPr/>
            </p:nvSpPr>
            <p:spPr>
              <a:xfrm>
                <a:off x="638026" y="1778118"/>
                <a:ext cx="3747470" cy="46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400" spc="-5" dirty="0">
                    <a:solidFill>
                      <a:schemeClr val="tx1"/>
                    </a:solidFill>
                    <a:latin typeface="+mj-ea"/>
                  </a:rPr>
                  <a:t>無線</a:t>
                </a:r>
                <a:r>
                  <a:rPr lang="en-US" altLang="ja-JP" sz="1400" spc="-5" dirty="0">
                    <a:solidFill>
                      <a:schemeClr val="tx1"/>
                    </a:solidFill>
                    <a:latin typeface="+mj-ea"/>
                  </a:rPr>
                  <a:t>LAN</a:t>
                </a:r>
                <a:r>
                  <a:rPr lang="ja-JP" altLang="en-US" sz="1400" spc="-5" dirty="0">
                    <a:solidFill>
                      <a:schemeClr val="tx1"/>
                    </a:solidFill>
                    <a:latin typeface="+mj-ea"/>
                  </a:rPr>
                  <a:t>でもご受講可能ですが、</a:t>
                </a:r>
                <a:endParaRPr lang="en-US" altLang="ja-JP" sz="1400" spc="-5" dirty="0">
                  <a:solidFill>
                    <a:schemeClr val="tx1"/>
                  </a:solidFill>
                  <a:latin typeface="+mj-ea"/>
                </a:endParaRPr>
              </a:p>
              <a:p>
                <a:pPr>
                  <a:lnSpc>
                    <a:spcPts val="1700"/>
                  </a:lnSpc>
                </a:pPr>
                <a:r>
                  <a:rPr lang="ja-JP" altLang="en-US" sz="1400" spc="-5" dirty="0">
                    <a:solidFill>
                      <a:schemeClr val="tx1"/>
                    </a:solidFill>
                    <a:latin typeface="+mj-ea"/>
                  </a:rPr>
                  <a:t>できる限り有線での接続をお願いします。</a:t>
                </a:r>
              </a:p>
            </p:txBody>
          </p:sp>
        </p:grpSp>
        <p:grpSp>
          <p:nvGrpSpPr>
            <p:cNvPr id="27" name="グループ化 26">
              <a:extLst>
                <a:ext uri="{FF2B5EF4-FFF2-40B4-BE49-F238E27FC236}">
                  <a16:creationId xmlns:a16="http://schemas.microsoft.com/office/drawing/2014/main" id="{B85ACB3D-470F-447E-BF5B-5A24F7148F13}"/>
                </a:ext>
              </a:extLst>
            </p:cNvPr>
            <p:cNvGrpSpPr/>
            <p:nvPr/>
          </p:nvGrpSpPr>
          <p:grpSpPr>
            <a:xfrm>
              <a:off x="3424931" y="2080745"/>
              <a:ext cx="3987137" cy="1099958"/>
              <a:chOff x="384724" y="1421553"/>
              <a:chExt cx="3987137" cy="1099958"/>
            </a:xfrm>
          </p:grpSpPr>
          <p:sp>
            <p:nvSpPr>
              <p:cNvPr id="28" name="四角形: 角を丸くする 27">
                <a:extLst>
                  <a:ext uri="{FF2B5EF4-FFF2-40B4-BE49-F238E27FC236}">
                    <a16:creationId xmlns:a16="http://schemas.microsoft.com/office/drawing/2014/main" id="{98C42206-3B7C-43CC-B8B3-5E2760021D97}"/>
                  </a:ext>
                </a:extLst>
              </p:cNvPr>
              <p:cNvSpPr/>
              <p:nvPr/>
            </p:nvSpPr>
            <p:spPr>
              <a:xfrm>
                <a:off x="384724" y="1421553"/>
                <a:ext cx="3987137" cy="1099958"/>
              </a:xfrm>
              <a:prstGeom prst="roundRect">
                <a:avLst>
                  <a:gd name="adj" fmla="val 57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b="1" dirty="0">
                    <a:solidFill>
                      <a:schemeClr val="tx1"/>
                    </a:solidFill>
                  </a:rPr>
                  <a:t>⑤静かな場所・環境</a:t>
                </a:r>
                <a:endParaRPr lang="en-US" altLang="ja-JP" dirty="0">
                  <a:solidFill>
                    <a:schemeClr val="tx1"/>
                  </a:solidFill>
                </a:endParaRPr>
              </a:p>
            </p:txBody>
          </p:sp>
          <p:sp>
            <p:nvSpPr>
              <p:cNvPr id="29" name="正方形/長方形 28">
                <a:extLst>
                  <a:ext uri="{FF2B5EF4-FFF2-40B4-BE49-F238E27FC236}">
                    <a16:creationId xmlns:a16="http://schemas.microsoft.com/office/drawing/2014/main" id="{566D7ECB-794A-4642-8AFC-82F2AA53EB43}"/>
                  </a:ext>
                </a:extLst>
              </p:cNvPr>
              <p:cNvSpPr/>
              <p:nvPr/>
            </p:nvSpPr>
            <p:spPr>
              <a:xfrm>
                <a:off x="631208" y="1814975"/>
                <a:ext cx="3740653" cy="50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400" spc="-5" dirty="0">
                    <a:solidFill>
                      <a:schemeClr val="tx1"/>
                    </a:solidFill>
                    <a:latin typeface="+mj-ea"/>
                  </a:rPr>
                  <a:t>他の人が立ち入らない環境を推奨します。</a:t>
                </a:r>
              </a:p>
              <a:p>
                <a:pPr>
                  <a:lnSpc>
                    <a:spcPts val="1700"/>
                  </a:lnSpc>
                </a:pPr>
                <a:r>
                  <a:rPr lang="ja-JP" altLang="en-US" sz="1400" spc="-5" dirty="0">
                    <a:solidFill>
                      <a:schemeClr val="tx1"/>
                    </a:solidFill>
                    <a:latin typeface="+mj-ea"/>
                  </a:rPr>
                  <a:t>携帯電話・タブレット端末の音が出ないよう、</a:t>
                </a:r>
                <a:endParaRPr lang="en-US" altLang="ja-JP" sz="1400" spc="-5" dirty="0">
                  <a:solidFill>
                    <a:schemeClr val="tx1"/>
                  </a:solidFill>
                  <a:latin typeface="+mj-ea"/>
                </a:endParaRPr>
              </a:p>
              <a:p>
                <a:pPr>
                  <a:lnSpc>
                    <a:spcPts val="1700"/>
                  </a:lnSpc>
                </a:pPr>
                <a:r>
                  <a:rPr lang="ja-JP" altLang="en-US" sz="1400" spc="-5" dirty="0">
                    <a:solidFill>
                      <a:schemeClr val="tx1"/>
                    </a:solidFill>
                    <a:latin typeface="+mj-ea"/>
                  </a:rPr>
                  <a:t>設定を行ってください。</a:t>
                </a:r>
              </a:p>
            </p:txBody>
          </p:sp>
        </p:grpSp>
      </p:grpSp>
      <p:sp>
        <p:nvSpPr>
          <p:cNvPr id="12" name="四角形: 角を丸くする 11">
            <a:extLst>
              <a:ext uri="{FF2B5EF4-FFF2-40B4-BE49-F238E27FC236}">
                <a16:creationId xmlns:a16="http://schemas.microsoft.com/office/drawing/2014/main" id="{97D04811-1563-4D33-9B20-562CD7A51390}"/>
              </a:ext>
            </a:extLst>
          </p:cNvPr>
          <p:cNvSpPr/>
          <p:nvPr/>
        </p:nvSpPr>
        <p:spPr>
          <a:xfrm>
            <a:off x="380999" y="819150"/>
            <a:ext cx="4198649" cy="4114800"/>
          </a:xfrm>
          <a:prstGeom prst="roundRect">
            <a:avLst>
              <a:gd name="adj" fmla="val 3750"/>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nSpc>
                <a:spcPts val="1800"/>
              </a:lnSpc>
            </a:pPr>
            <a:r>
              <a:rPr lang="ja-JP" altLang="en-US" sz="1600" b="1" dirty="0">
                <a:solidFill>
                  <a:schemeClr val="tx1"/>
                </a:solidFill>
              </a:rPr>
              <a:t> ■機材■</a:t>
            </a:r>
            <a:endParaRPr lang="en-US" altLang="ja-JP" sz="1600" b="1" dirty="0">
              <a:solidFill>
                <a:schemeClr val="tx1"/>
              </a:solidFill>
            </a:endParaRPr>
          </a:p>
        </p:txBody>
      </p:sp>
      <p:sp>
        <p:nvSpPr>
          <p:cNvPr id="2" name="object 2"/>
          <p:cNvSpPr txBox="1"/>
          <p:nvPr/>
        </p:nvSpPr>
        <p:spPr>
          <a:xfrm>
            <a:off x="324000" y="252000"/>
            <a:ext cx="6168475" cy="423193"/>
          </a:xfrm>
          <a:prstGeom prst="rect">
            <a:avLst/>
          </a:prstGeom>
        </p:spPr>
        <p:txBody>
          <a:bodyPr vert="horz" wrap="square" lIns="0" tIns="0" rIns="0" bIns="0" rtlCol="0">
            <a:spAutoFit/>
          </a:bodyPr>
          <a:lstStyle/>
          <a:p>
            <a:pPr marL="12700">
              <a:lnSpc>
                <a:spcPts val="3295"/>
              </a:lnSpc>
            </a:pPr>
            <a:r>
              <a:rPr lang="ja-JP" altLang="en-US" sz="2800" b="1" u="sng" spc="-5" dirty="0"/>
              <a:t>２</a:t>
            </a:r>
            <a:r>
              <a:rPr lang="en-US" altLang="ja-JP" sz="2800" b="1" u="sng" spc="-5" dirty="0"/>
              <a:t>.</a:t>
            </a:r>
            <a:r>
              <a:rPr lang="ja-JP" altLang="en-US" sz="2800" b="1" u="sng" spc="-5" dirty="0"/>
              <a:t> 参加に必要な機材、環境、ソフトウエア</a:t>
            </a:r>
            <a:endParaRPr sz="2800" b="1" u="sng" dirty="0">
              <a:latin typeface="ＭＳ Ｐゴシック"/>
              <a:cs typeface="ＭＳ Ｐゴシック"/>
            </a:endParaRPr>
          </a:p>
        </p:txBody>
      </p:sp>
      <p:grpSp>
        <p:nvGrpSpPr>
          <p:cNvPr id="4" name="グループ化 3">
            <a:extLst>
              <a:ext uri="{FF2B5EF4-FFF2-40B4-BE49-F238E27FC236}">
                <a16:creationId xmlns:a16="http://schemas.microsoft.com/office/drawing/2014/main" id="{A8F44C7F-7D89-49C7-B640-F01929DC121C}"/>
              </a:ext>
            </a:extLst>
          </p:cNvPr>
          <p:cNvGrpSpPr/>
          <p:nvPr/>
        </p:nvGrpSpPr>
        <p:grpSpPr>
          <a:xfrm>
            <a:off x="477618" y="1206573"/>
            <a:ext cx="4035591" cy="860554"/>
            <a:chOff x="384724" y="1421554"/>
            <a:chExt cx="4035591" cy="860554"/>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84724" y="1421554"/>
              <a:ext cx="4035591" cy="860554"/>
            </a:xfrm>
            <a:prstGeom prst="roundRect">
              <a:avLst>
                <a:gd name="adj" fmla="val 9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b="1" dirty="0">
                  <a:solidFill>
                    <a:schemeClr val="tx1"/>
                  </a:solidFill>
                </a:rPr>
                <a:t>①パソコン</a:t>
              </a:r>
              <a:r>
                <a:rPr lang="ja-JP" altLang="en-US" sz="1400" dirty="0">
                  <a:solidFill>
                    <a:schemeClr val="tx1"/>
                  </a:solidFill>
                </a:rPr>
                <a:t> </a:t>
              </a:r>
              <a:r>
                <a:rPr lang="en-US" altLang="ja-JP" sz="1200" dirty="0">
                  <a:solidFill>
                    <a:schemeClr val="tx1"/>
                  </a:solidFill>
                </a:rPr>
                <a:t>(Windows PC </a:t>
              </a:r>
              <a:r>
                <a:rPr lang="ja-JP" altLang="en-US" sz="1200" dirty="0">
                  <a:solidFill>
                    <a:schemeClr val="tx1"/>
                  </a:solidFill>
                </a:rPr>
                <a:t>または</a:t>
              </a:r>
              <a:r>
                <a:rPr lang="en-US" altLang="ja-JP" sz="1200" dirty="0">
                  <a:solidFill>
                    <a:schemeClr val="tx1"/>
                  </a:solidFill>
                </a:rPr>
                <a:t>Mac)</a:t>
              </a:r>
              <a:endParaRPr lang="en-US" altLang="ja-JP" dirty="0">
                <a:solidFill>
                  <a:schemeClr val="tx1"/>
                </a:solidFill>
              </a:endParaRPr>
            </a:p>
          </p:txBody>
        </p:sp>
        <p:sp>
          <p:nvSpPr>
            <p:cNvPr id="11" name="正方形/長方形 10">
              <a:extLst>
                <a:ext uri="{FF2B5EF4-FFF2-40B4-BE49-F238E27FC236}">
                  <a16:creationId xmlns:a16="http://schemas.microsoft.com/office/drawing/2014/main" id="{C5E5B8E3-34B5-4FB5-A730-79686C1DCEAB}"/>
                </a:ext>
              </a:extLst>
            </p:cNvPr>
            <p:cNvSpPr/>
            <p:nvPr/>
          </p:nvSpPr>
          <p:spPr>
            <a:xfrm>
              <a:off x="579329" y="1791503"/>
              <a:ext cx="3657600" cy="46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400" spc="-5" dirty="0">
                  <a:solidFill>
                    <a:schemeClr val="tx1"/>
                  </a:solidFill>
                  <a:latin typeface="+mj-ea"/>
                </a:rPr>
                <a:t>参加者はタブレットなどでも参加可能ですが、</a:t>
              </a:r>
              <a:endParaRPr lang="en-US" altLang="ja-JP" sz="1400" spc="-5" dirty="0">
                <a:solidFill>
                  <a:schemeClr val="tx1"/>
                </a:solidFill>
                <a:latin typeface="+mj-ea"/>
              </a:endParaRPr>
            </a:p>
            <a:p>
              <a:pPr>
                <a:lnSpc>
                  <a:spcPts val="1700"/>
                </a:lnSpc>
              </a:pPr>
              <a:r>
                <a:rPr lang="ja-JP" altLang="en-US" sz="1400" spc="-5" dirty="0">
                  <a:solidFill>
                    <a:schemeClr val="tx1"/>
                  </a:solidFill>
                  <a:latin typeface="+mj-ea"/>
                </a:rPr>
                <a:t>できる限りパソコンからの接続をお願いいたします。</a:t>
              </a:r>
              <a:endParaRPr kumimoji="1" lang="ja-JP" altLang="en-US" dirty="0">
                <a:solidFill>
                  <a:schemeClr val="tx1"/>
                </a:solidFill>
              </a:endParaRPr>
            </a:p>
          </p:txBody>
        </p:sp>
      </p:grpSp>
      <p:grpSp>
        <p:nvGrpSpPr>
          <p:cNvPr id="16" name="グループ化 15">
            <a:extLst>
              <a:ext uri="{FF2B5EF4-FFF2-40B4-BE49-F238E27FC236}">
                <a16:creationId xmlns:a16="http://schemas.microsoft.com/office/drawing/2014/main" id="{7EE75C46-B188-4F63-9367-614D6AA8A2AC}"/>
              </a:ext>
            </a:extLst>
          </p:cNvPr>
          <p:cNvGrpSpPr/>
          <p:nvPr/>
        </p:nvGrpSpPr>
        <p:grpSpPr>
          <a:xfrm>
            <a:off x="484435" y="2114550"/>
            <a:ext cx="4028774" cy="1450386"/>
            <a:chOff x="384724" y="1421553"/>
            <a:chExt cx="4028774" cy="1450386"/>
          </a:xfrm>
        </p:grpSpPr>
        <p:sp>
          <p:nvSpPr>
            <p:cNvPr id="17" name="四角形: 角を丸くする 16">
              <a:extLst>
                <a:ext uri="{FF2B5EF4-FFF2-40B4-BE49-F238E27FC236}">
                  <a16:creationId xmlns:a16="http://schemas.microsoft.com/office/drawing/2014/main" id="{D3F9ABBE-DCB3-4DEB-87C5-97B721F2B8B3}"/>
                </a:ext>
              </a:extLst>
            </p:cNvPr>
            <p:cNvSpPr/>
            <p:nvPr/>
          </p:nvSpPr>
          <p:spPr>
            <a:xfrm>
              <a:off x="384724" y="1421553"/>
              <a:ext cx="4028774" cy="1450386"/>
            </a:xfrm>
            <a:prstGeom prst="roundRect">
              <a:avLst>
                <a:gd name="adj" fmla="val 76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b="1" dirty="0">
                  <a:solidFill>
                    <a:schemeClr val="tx1"/>
                  </a:solidFill>
                </a:rPr>
                <a:t>②スピーカー、マイク</a:t>
              </a:r>
              <a:endParaRPr lang="en-US" altLang="ja-JP" dirty="0">
                <a:solidFill>
                  <a:schemeClr val="tx1"/>
                </a:solidFill>
              </a:endParaRPr>
            </a:p>
          </p:txBody>
        </p:sp>
        <p:sp>
          <p:nvSpPr>
            <p:cNvPr id="18" name="正方形/長方形 17">
              <a:extLst>
                <a:ext uri="{FF2B5EF4-FFF2-40B4-BE49-F238E27FC236}">
                  <a16:creationId xmlns:a16="http://schemas.microsoft.com/office/drawing/2014/main" id="{6B087BD8-E17E-4869-8562-5BCA5563DCEE}"/>
                </a:ext>
              </a:extLst>
            </p:cNvPr>
            <p:cNvSpPr/>
            <p:nvPr/>
          </p:nvSpPr>
          <p:spPr>
            <a:xfrm>
              <a:off x="572512" y="1773774"/>
              <a:ext cx="3657600" cy="101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en-US" altLang="ja-JP" sz="1400" spc="-5" dirty="0">
                  <a:solidFill>
                    <a:schemeClr val="tx1"/>
                  </a:solidFill>
                  <a:latin typeface="+mj-ea"/>
                </a:rPr>
                <a:t>PC</a:t>
              </a:r>
              <a:r>
                <a:rPr lang="ja-JP" altLang="en-US" sz="1400" spc="-5" dirty="0">
                  <a:solidFill>
                    <a:schemeClr val="tx1"/>
                  </a:solidFill>
                  <a:latin typeface="+mj-ea"/>
                </a:rPr>
                <a:t>内蔵スピーカー及びマイクを使用すると設定が簡単ですが、発言時ノイズの影響が大きくなります。可能な範囲でヘッドセットなどの外付けマイクの使用を推奨します。</a:t>
              </a:r>
              <a:r>
                <a:rPr kumimoji="1" lang="en-US" altLang="ja-JP" sz="1200" spc="-5" dirty="0">
                  <a:solidFill>
                    <a:srgbClr val="0E71EB"/>
                  </a:solidFill>
                  <a:latin typeface="+mj-ea"/>
                </a:rPr>
                <a:t>※1</a:t>
              </a:r>
              <a:r>
                <a:rPr kumimoji="1" lang="ja-JP" altLang="en-US" sz="1200" spc="-5" dirty="0">
                  <a:solidFill>
                    <a:srgbClr val="0E71EB"/>
                  </a:solidFill>
                  <a:latin typeface="+mj-ea"/>
                </a:rPr>
                <a:t>台の</a:t>
              </a:r>
              <a:r>
                <a:rPr lang="en-US" altLang="ja-JP" sz="1200" spc="-5" dirty="0">
                  <a:solidFill>
                    <a:srgbClr val="0E71EB"/>
                  </a:solidFill>
                  <a:latin typeface="+mj-ea"/>
                </a:rPr>
                <a:t>PC</a:t>
              </a:r>
              <a:r>
                <a:rPr lang="ja-JP" altLang="en-US" sz="1200" spc="-5" dirty="0">
                  <a:solidFill>
                    <a:srgbClr val="0E71EB"/>
                  </a:solidFill>
                  <a:latin typeface="+mj-ea"/>
                </a:rPr>
                <a:t>から複数名ご参加の場合は、スピーカーフォンをお使いください</a:t>
              </a:r>
              <a:endParaRPr kumimoji="1" lang="ja-JP" altLang="en-US" sz="1200" dirty="0">
                <a:solidFill>
                  <a:schemeClr val="tx1"/>
                </a:solidFill>
              </a:endParaRPr>
            </a:p>
          </p:txBody>
        </p:sp>
      </p:grpSp>
      <p:grpSp>
        <p:nvGrpSpPr>
          <p:cNvPr id="42" name="グループ化 41">
            <a:extLst>
              <a:ext uri="{FF2B5EF4-FFF2-40B4-BE49-F238E27FC236}">
                <a16:creationId xmlns:a16="http://schemas.microsoft.com/office/drawing/2014/main" id="{CFB1CA57-1F8D-4DAD-BE0B-D697AB0EEAED}"/>
              </a:ext>
            </a:extLst>
          </p:cNvPr>
          <p:cNvGrpSpPr/>
          <p:nvPr/>
        </p:nvGrpSpPr>
        <p:grpSpPr>
          <a:xfrm>
            <a:off x="4733246" y="3339640"/>
            <a:ext cx="4182153" cy="1594310"/>
            <a:chOff x="6503197" y="748260"/>
            <a:chExt cx="3017014" cy="1287166"/>
          </a:xfrm>
        </p:grpSpPr>
        <p:sp>
          <p:nvSpPr>
            <p:cNvPr id="33" name="四角形: 角を丸くする 32">
              <a:extLst>
                <a:ext uri="{FF2B5EF4-FFF2-40B4-BE49-F238E27FC236}">
                  <a16:creationId xmlns:a16="http://schemas.microsoft.com/office/drawing/2014/main" id="{EDD5C6BA-A443-4614-B87B-87A57F456919}"/>
                </a:ext>
              </a:extLst>
            </p:cNvPr>
            <p:cNvSpPr/>
            <p:nvPr/>
          </p:nvSpPr>
          <p:spPr>
            <a:xfrm>
              <a:off x="6503197" y="748260"/>
              <a:ext cx="3017014" cy="1287166"/>
            </a:xfrm>
            <a:prstGeom prst="roundRect">
              <a:avLst>
                <a:gd name="adj" fmla="val 10870"/>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nSpc>
                  <a:spcPts val="1800"/>
                </a:lnSpc>
              </a:pPr>
              <a:r>
                <a:rPr lang="ja-JP" altLang="en-US" sz="1600" b="1" dirty="0">
                  <a:solidFill>
                    <a:schemeClr val="tx1"/>
                  </a:solidFill>
                </a:rPr>
                <a:t> ■ソフトウェア■</a:t>
              </a:r>
              <a:endParaRPr lang="en-US" altLang="ja-JP" sz="1600" b="1" dirty="0">
                <a:solidFill>
                  <a:schemeClr val="tx1"/>
                </a:solidFill>
              </a:endParaRPr>
            </a:p>
          </p:txBody>
        </p:sp>
        <p:sp>
          <p:nvSpPr>
            <p:cNvPr id="35" name="四角形: 角を丸くする 34">
              <a:extLst>
                <a:ext uri="{FF2B5EF4-FFF2-40B4-BE49-F238E27FC236}">
                  <a16:creationId xmlns:a16="http://schemas.microsoft.com/office/drawing/2014/main" id="{1C667174-1760-4727-AC82-44EB5DE1EF38}"/>
                </a:ext>
              </a:extLst>
            </p:cNvPr>
            <p:cNvSpPr/>
            <p:nvPr/>
          </p:nvSpPr>
          <p:spPr>
            <a:xfrm>
              <a:off x="6579075" y="1051105"/>
              <a:ext cx="2863622" cy="353371"/>
            </a:xfrm>
            <a:prstGeom prst="roundRect">
              <a:avLst>
                <a:gd name="adj" fmla="val 192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a:lnSpc>
                  <a:spcPts val="1800"/>
                </a:lnSpc>
              </a:pPr>
              <a:r>
                <a:rPr lang="ja-JP" altLang="en-US" b="1" dirty="0">
                  <a:solidFill>
                    <a:schemeClr val="tx1"/>
                  </a:solidFill>
                </a:rPr>
                <a:t>⑥</a:t>
              </a:r>
              <a:r>
                <a:rPr lang="en-US" altLang="ja-JP" b="1" dirty="0">
                  <a:solidFill>
                    <a:schemeClr val="tx1"/>
                  </a:solidFill>
                </a:rPr>
                <a:t>Zoom</a:t>
              </a:r>
              <a:r>
                <a:rPr lang="ja-JP" altLang="en-US" b="1" dirty="0">
                  <a:solidFill>
                    <a:schemeClr val="tx1"/>
                  </a:solidFill>
                </a:rPr>
                <a:t>アプリ </a:t>
              </a:r>
              <a:r>
                <a:rPr lang="en-US" altLang="ja-JP" sz="1400" dirty="0">
                  <a:solidFill>
                    <a:schemeClr val="tx1"/>
                  </a:solidFill>
                </a:rPr>
                <a:t>(</a:t>
              </a:r>
              <a:r>
                <a:rPr lang="ja-JP" altLang="en-US" sz="1400" dirty="0">
                  <a:solidFill>
                    <a:schemeClr val="tx1"/>
                  </a:solidFill>
                </a:rPr>
                <a:t>無料版で受講可能</a:t>
              </a:r>
              <a:r>
                <a:rPr lang="en-US" altLang="ja-JP" sz="1400" dirty="0">
                  <a:solidFill>
                    <a:schemeClr val="tx1"/>
                  </a:solidFill>
                </a:rPr>
                <a:t>)</a:t>
              </a:r>
              <a:endParaRPr lang="en-US" altLang="ja-JP" sz="1200" dirty="0">
                <a:solidFill>
                  <a:schemeClr val="tx1"/>
                </a:solidFill>
              </a:endParaRPr>
            </a:p>
          </p:txBody>
        </p:sp>
      </p:grpSp>
      <p:pic>
        <p:nvPicPr>
          <p:cNvPr id="46" name="図 45">
            <a:extLst>
              <a:ext uri="{FF2B5EF4-FFF2-40B4-BE49-F238E27FC236}">
                <a16:creationId xmlns:a16="http://schemas.microsoft.com/office/drawing/2014/main" id="{8F03D940-ADB7-49E5-AD7C-D6D8067EB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192589"/>
            <a:ext cx="533401" cy="533401"/>
          </a:xfrm>
          <a:prstGeom prst="rect">
            <a:avLst/>
          </a:prstGeom>
        </p:spPr>
      </p:pic>
      <p:pic>
        <p:nvPicPr>
          <p:cNvPr id="47" name="図 46">
            <a:extLst>
              <a:ext uri="{FF2B5EF4-FFF2-40B4-BE49-F238E27FC236}">
                <a16:creationId xmlns:a16="http://schemas.microsoft.com/office/drawing/2014/main" id="{A56D4224-8F33-4539-AFDB-A07DDD1ACF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2299" y="2141820"/>
            <a:ext cx="368369" cy="368369"/>
          </a:xfrm>
          <a:prstGeom prst="rect">
            <a:avLst/>
          </a:prstGeom>
        </p:spPr>
      </p:pic>
      <p:grpSp>
        <p:nvGrpSpPr>
          <p:cNvPr id="49" name="グループ化 48">
            <a:extLst>
              <a:ext uri="{FF2B5EF4-FFF2-40B4-BE49-F238E27FC236}">
                <a16:creationId xmlns:a16="http://schemas.microsoft.com/office/drawing/2014/main" id="{79BE1CAB-0316-4C6E-A07C-566F72E48D03}"/>
              </a:ext>
            </a:extLst>
          </p:cNvPr>
          <p:cNvGrpSpPr/>
          <p:nvPr/>
        </p:nvGrpSpPr>
        <p:grpSpPr>
          <a:xfrm>
            <a:off x="494297" y="3638550"/>
            <a:ext cx="4035591" cy="1295400"/>
            <a:chOff x="494297" y="3364372"/>
            <a:chExt cx="4035591" cy="1295400"/>
          </a:xfrm>
        </p:grpSpPr>
        <p:sp>
          <p:nvSpPr>
            <p:cNvPr id="20" name="四角形: 角を丸くする 19">
              <a:extLst>
                <a:ext uri="{FF2B5EF4-FFF2-40B4-BE49-F238E27FC236}">
                  <a16:creationId xmlns:a16="http://schemas.microsoft.com/office/drawing/2014/main" id="{606AB0B7-E6DF-4975-84BE-3CF765481A45}"/>
                </a:ext>
              </a:extLst>
            </p:cNvPr>
            <p:cNvSpPr/>
            <p:nvPr/>
          </p:nvSpPr>
          <p:spPr>
            <a:xfrm>
              <a:off x="494297" y="3370265"/>
              <a:ext cx="4035591" cy="1213307"/>
            </a:xfrm>
            <a:prstGeom prst="roundRect">
              <a:avLst>
                <a:gd name="adj" fmla="val 72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b="1" dirty="0">
                  <a:solidFill>
                    <a:schemeClr val="tx1"/>
                  </a:solidFill>
                </a:rPr>
                <a:t>③ウェブカメラ</a:t>
              </a:r>
              <a:endParaRPr lang="en-US" altLang="ja-JP" dirty="0">
                <a:solidFill>
                  <a:schemeClr val="tx1"/>
                </a:solidFill>
              </a:endParaRPr>
            </a:p>
          </p:txBody>
        </p:sp>
        <p:pic>
          <p:nvPicPr>
            <p:cNvPr id="48" name="図 47">
              <a:extLst>
                <a:ext uri="{FF2B5EF4-FFF2-40B4-BE49-F238E27FC236}">
                  <a16:creationId xmlns:a16="http://schemas.microsoft.com/office/drawing/2014/main" id="{FE59A17E-6DE7-4D5D-8152-89E299080E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82299" y="3364372"/>
              <a:ext cx="327389" cy="391300"/>
            </a:xfrm>
            <a:prstGeom prst="rect">
              <a:avLst/>
            </a:prstGeom>
          </p:spPr>
        </p:pic>
        <p:sp>
          <p:nvSpPr>
            <p:cNvPr id="21" name="正方形/長方形 20">
              <a:extLst>
                <a:ext uri="{FF2B5EF4-FFF2-40B4-BE49-F238E27FC236}">
                  <a16:creationId xmlns:a16="http://schemas.microsoft.com/office/drawing/2014/main" id="{6A21B7B4-9817-45F6-B622-8442BB2F14CB}"/>
                </a:ext>
              </a:extLst>
            </p:cNvPr>
            <p:cNvSpPr/>
            <p:nvPr/>
          </p:nvSpPr>
          <p:spPr>
            <a:xfrm>
              <a:off x="672223" y="3730206"/>
              <a:ext cx="3733800" cy="929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600"/>
                </a:lnSpc>
              </a:pPr>
              <a:r>
                <a:rPr lang="ja-JP" altLang="en-US" sz="1300" spc="-5" dirty="0">
                  <a:solidFill>
                    <a:schemeClr val="tx1"/>
                  </a:solidFill>
                  <a:latin typeface="+mj-ea"/>
                </a:rPr>
                <a:t>出席確認、円滑なコミュニケーションのために必ずご準備ください。ノートブック</a:t>
              </a:r>
              <a:r>
                <a:rPr lang="en-US" altLang="ja-JP" sz="1300" spc="-5" dirty="0">
                  <a:solidFill>
                    <a:schemeClr val="tx1"/>
                  </a:solidFill>
                  <a:latin typeface="+mj-ea"/>
                </a:rPr>
                <a:t>PC</a:t>
              </a:r>
              <a:r>
                <a:rPr lang="ja-JP" altLang="en-US" sz="1300" spc="-5" dirty="0">
                  <a:solidFill>
                    <a:schemeClr val="tx1"/>
                  </a:solidFill>
                  <a:latin typeface="+mj-ea"/>
                </a:rPr>
                <a:t>であれば、内蔵のカメラがついていることが多いです。内蔵されていない場合は、ウェブカメラをご準備ください。</a:t>
              </a:r>
              <a:endParaRPr kumimoji="1" lang="ja-JP" altLang="en-US" sz="1300" dirty="0">
                <a:solidFill>
                  <a:schemeClr val="tx1"/>
                </a:solidFill>
              </a:endParaRPr>
            </a:p>
          </p:txBody>
        </p:sp>
      </p:grpSp>
      <p:pic>
        <p:nvPicPr>
          <p:cNvPr id="52" name="図 51">
            <a:extLst>
              <a:ext uri="{FF2B5EF4-FFF2-40B4-BE49-F238E27FC236}">
                <a16:creationId xmlns:a16="http://schemas.microsoft.com/office/drawing/2014/main" id="{E84A7C8F-E654-4708-9F74-455F2E1BA5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937691" y="3446371"/>
            <a:ext cx="712012" cy="661925"/>
          </a:xfrm>
          <a:prstGeom prst="rect">
            <a:avLst/>
          </a:prstGeom>
        </p:spPr>
      </p:pic>
      <p:sp>
        <p:nvSpPr>
          <p:cNvPr id="30" name="四角形: 角を丸くする 29">
            <a:extLst>
              <a:ext uri="{FF2B5EF4-FFF2-40B4-BE49-F238E27FC236}">
                <a16:creationId xmlns:a16="http://schemas.microsoft.com/office/drawing/2014/main" id="{164C29F2-7B45-469E-B2CF-494B8529AE81}"/>
              </a:ext>
            </a:extLst>
          </p:cNvPr>
          <p:cNvSpPr/>
          <p:nvPr/>
        </p:nvSpPr>
        <p:spPr>
          <a:xfrm>
            <a:off x="4838427" y="4248150"/>
            <a:ext cx="3969523" cy="604702"/>
          </a:xfrm>
          <a:prstGeom prst="roundRect">
            <a:avLst>
              <a:gd name="adj" fmla="val 192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a:lnSpc>
                <a:spcPts val="1800"/>
              </a:lnSpc>
            </a:pPr>
            <a:r>
              <a:rPr lang="ja-JP" altLang="en-US" b="1" dirty="0">
                <a:solidFill>
                  <a:schemeClr val="tx1"/>
                </a:solidFill>
              </a:rPr>
              <a:t>⑦</a:t>
            </a:r>
            <a:r>
              <a:rPr lang="en-US" altLang="ja-JP" b="1" dirty="0">
                <a:solidFill>
                  <a:schemeClr val="tx1"/>
                </a:solidFill>
              </a:rPr>
              <a:t>Microsoft Office</a:t>
            </a:r>
            <a:r>
              <a:rPr lang="ja-JP" altLang="en-US" b="1" dirty="0">
                <a:solidFill>
                  <a:schemeClr val="tx1"/>
                </a:solidFill>
              </a:rPr>
              <a:t>ソフト</a:t>
            </a:r>
            <a:endParaRPr lang="en-US" altLang="ja-JP" b="1" dirty="0">
              <a:solidFill>
                <a:schemeClr val="tx1"/>
              </a:solidFill>
            </a:endParaRPr>
          </a:p>
          <a:p>
            <a:pPr>
              <a:lnSpc>
                <a:spcPts val="1800"/>
              </a:lnSpc>
            </a:pPr>
            <a:r>
              <a:rPr lang="en-US" altLang="ja-JP" sz="1300" spc="-5" dirty="0">
                <a:solidFill>
                  <a:schemeClr val="tx1"/>
                </a:solidFill>
                <a:latin typeface="+mj-ea"/>
              </a:rPr>
              <a:t>    Word</a:t>
            </a:r>
            <a:r>
              <a:rPr lang="ja-JP" altLang="en-US" sz="1300" spc="-5" dirty="0">
                <a:solidFill>
                  <a:schemeClr val="tx1"/>
                </a:solidFill>
                <a:latin typeface="+mj-ea"/>
              </a:rPr>
              <a:t>・</a:t>
            </a:r>
            <a:r>
              <a:rPr lang="en-US" altLang="ja-JP" sz="1300" spc="-5" dirty="0">
                <a:solidFill>
                  <a:schemeClr val="tx1"/>
                </a:solidFill>
                <a:latin typeface="+mj-ea"/>
              </a:rPr>
              <a:t>Excel</a:t>
            </a:r>
            <a:r>
              <a:rPr lang="ja-JP" altLang="en-US" sz="1300" spc="-5" dirty="0">
                <a:solidFill>
                  <a:schemeClr val="tx1"/>
                </a:solidFill>
                <a:latin typeface="+mj-ea"/>
              </a:rPr>
              <a:t>・</a:t>
            </a:r>
            <a:r>
              <a:rPr lang="en-US" altLang="ja-JP" sz="1300" spc="-5" dirty="0">
                <a:solidFill>
                  <a:schemeClr val="tx1"/>
                </a:solidFill>
                <a:latin typeface="+mj-ea"/>
              </a:rPr>
              <a:t>PowerPoint</a:t>
            </a:r>
          </a:p>
        </p:txBody>
      </p:sp>
      <p:grpSp>
        <p:nvGrpSpPr>
          <p:cNvPr id="6" name="グループ化 5">
            <a:extLst>
              <a:ext uri="{FF2B5EF4-FFF2-40B4-BE49-F238E27FC236}">
                <a16:creationId xmlns:a16="http://schemas.microsoft.com/office/drawing/2014/main" id="{69BF870B-38DE-4295-ACCD-CC6C1471AADD}"/>
              </a:ext>
            </a:extLst>
          </p:cNvPr>
          <p:cNvGrpSpPr/>
          <p:nvPr/>
        </p:nvGrpSpPr>
        <p:grpSpPr>
          <a:xfrm>
            <a:off x="3568239" y="1256117"/>
            <a:ext cx="532529" cy="595968"/>
            <a:chOff x="6695790" y="316442"/>
            <a:chExt cx="532529" cy="595968"/>
          </a:xfrm>
        </p:grpSpPr>
        <p:pic>
          <p:nvPicPr>
            <p:cNvPr id="3" name="図 2">
              <a:extLst>
                <a:ext uri="{FF2B5EF4-FFF2-40B4-BE49-F238E27FC236}">
                  <a16:creationId xmlns:a16="http://schemas.microsoft.com/office/drawing/2014/main" id="{3BDFF9EB-3AB6-441C-A199-6F0BFF5A7F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42950" y="316442"/>
              <a:ext cx="241032" cy="402013"/>
            </a:xfrm>
            <a:prstGeom prst="rect">
              <a:avLst/>
            </a:prstGeom>
          </p:spPr>
        </p:pic>
        <p:sp>
          <p:nvSpPr>
            <p:cNvPr id="31" name="正方形/長方形 30">
              <a:extLst>
                <a:ext uri="{FF2B5EF4-FFF2-40B4-BE49-F238E27FC236}">
                  <a16:creationId xmlns:a16="http://schemas.microsoft.com/office/drawing/2014/main" id="{BD43CDC0-B9EB-4D0A-80CE-C2F527AB61C4}"/>
                </a:ext>
              </a:extLst>
            </p:cNvPr>
            <p:cNvSpPr/>
            <p:nvPr/>
          </p:nvSpPr>
          <p:spPr>
            <a:xfrm>
              <a:off x="6695790" y="574689"/>
              <a:ext cx="532529" cy="337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lnSpc>
                  <a:spcPts val="1700"/>
                </a:lnSpc>
              </a:pPr>
              <a:r>
                <a:rPr lang="en-US" altLang="ja-JP" sz="6000" spc="-5" dirty="0">
                  <a:solidFill>
                    <a:srgbClr val="FF0000"/>
                  </a:solidFill>
                  <a:latin typeface="+mj-ea"/>
                </a:rPr>
                <a:t>×</a:t>
              </a:r>
              <a:endParaRPr kumimoji="1" lang="ja-JP" altLang="en-US" sz="7200" dirty="0">
                <a:solidFill>
                  <a:schemeClr val="tx1"/>
                </a:solidFill>
              </a:endParaRPr>
            </a:p>
          </p:txBody>
        </p:sp>
      </p:grpSp>
      <p:grpSp>
        <p:nvGrpSpPr>
          <p:cNvPr id="9" name="グループ化 8">
            <a:extLst>
              <a:ext uri="{FF2B5EF4-FFF2-40B4-BE49-F238E27FC236}">
                <a16:creationId xmlns:a16="http://schemas.microsoft.com/office/drawing/2014/main" id="{1E39F985-C004-4452-BF47-A05A191750AF}"/>
              </a:ext>
            </a:extLst>
          </p:cNvPr>
          <p:cNvGrpSpPr/>
          <p:nvPr/>
        </p:nvGrpSpPr>
        <p:grpSpPr>
          <a:xfrm>
            <a:off x="3947949" y="1232749"/>
            <a:ext cx="598480" cy="684054"/>
            <a:chOff x="7859720" y="191872"/>
            <a:chExt cx="598480" cy="684054"/>
          </a:xfrm>
        </p:grpSpPr>
        <p:pic>
          <p:nvPicPr>
            <p:cNvPr id="8" name="図 7">
              <a:extLst>
                <a:ext uri="{FF2B5EF4-FFF2-40B4-BE49-F238E27FC236}">
                  <a16:creationId xmlns:a16="http://schemas.microsoft.com/office/drawing/2014/main" id="{B8C49403-CECB-430A-9617-F7BE222BB4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9720" y="191872"/>
              <a:ext cx="598480" cy="598480"/>
            </a:xfrm>
            <a:prstGeom prst="rect">
              <a:avLst/>
            </a:prstGeom>
          </p:spPr>
        </p:pic>
        <p:sp>
          <p:nvSpPr>
            <p:cNvPr id="37" name="正方形/長方形 36">
              <a:extLst>
                <a:ext uri="{FF2B5EF4-FFF2-40B4-BE49-F238E27FC236}">
                  <a16:creationId xmlns:a16="http://schemas.microsoft.com/office/drawing/2014/main" id="{370286A5-8214-46F4-B8E2-A0158D2F5373}"/>
                </a:ext>
              </a:extLst>
            </p:cNvPr>
            <p:cNvSpPr/>
            <p:nvPr/>
          </p:nvSpPr>
          <p:spPr>
            <a:xfrm>
              <a:off x="7900337" y="538205"/>
              <a:ext cx="532529" cy="337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spAutoFit/>
            </a:bodyPr>
            <a:lstStyle/>
            <a:p>
              <a:pPr algn="ctr">
                <a:lnSpc>
                  <a:spcPts val="1700"/>
                </a:lnSpc>
              </a:pPr>
              <a:r>
                <a:rPr lang="en-US" altLang="ja-JP" sz="6000" spc="-5" dirty="0">
                  <a:solidFill>
                    <a:srgbClr val="FF0000"/>
                  </a:solidFill>
                  <a:latin typeface="+mj-ea"/>
                </a:rPr>
                <a:t>×</a:t>
              </a:r>
              <a:endParaRPr kumimoji="1" lang="ja-JP" altLang="en-US" sz="7200" dirty="0">
                <a:solidFill>
                  <a:schemeClr val="tx1"/>
                </a:solidFill>
              </a:endParaRPr>
            </a:p>
          </p:txBody>
        </p:sp>
      </p:grpSp>
      <p:sp>
        <p:nvSpPr>
          <p:cNvPr id="7" name="スライド番号プレースホルダー 6">
            <a:extLst>
              <a:ext uri="{FF2B5EF4-FFF2-40B4-BE49-F238E27FC236}">
                <a16:creationId xmlns:a16="http://schemas.microsoft.com/office/drawing/2014/main" id="{94264C38-8B67-4A5C-A861-93EFE167A1B9}"/>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4</a:t>
            </a:fld>
            <a:endParaRPr lang="en-US" altLang="ja-JP" spc="-5" dirty="0"/>
          </a:p>
        </p:txBody>
      </p:sp>
      <p:sp>
        <p:nvSpPr>
          <p:cNvPr id="13" name="フッター プレースホルダー 12">
            <a:extLst>
              <a:ext uri="{FF2B5EF4-FFF2-40B4-BE49-F238E27FC236}">
                <a16:creationId xmlns:a16="http://schemas.microsoft.com/office/drawing/2014/main" id="{C5AB3D0C-82CF-48D8-839D-87514A9E3549}"/>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38513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4000" y="252000"/>
            <a:ext cx="6168475" cy="423193"/>
          </a:xfrm>
          <a:prstGeom prst="rect">
            <a:avLst/>
          </a:prstGeom>
        </p:spPr>
        <p:txBody>
          <a:bodyPr vert="horz" wrap="square" lIns="0" tIns="0" rIns="0" bIns="0" rtlCol="0">
            <a:spAutoFit/>
          </a:bodyPr>
          <a:lstStyle/>
          <a:p>
            <a:pPr marL="12700">
              <a:lnSpc>
                <a:spcPts val="3295"/>
              </a:lnSpc>
            </a:pPr>
            <a:r>
              <a:rPr lang="ja-JP" altLang="en-US" sz="2800" b="1" u="sng" dirty="0">
                <a:latin typeface="ＭＳ Ｐゴシック"/>
                <a:cs typeface="ＭＳ Ｐゴシック"/>
              </a:rPr>
              <a:t>３</a:t>
            </a:r>
            <a:r>
              <a:rPr lang="en-US" altLang="ja-JP" sz="2800" b="1" u="sng" dirty="0">
                <a:latin typeface="ＭＳ Ｐゴシック"/>
                <a:cs typeface="ＭＳ Ｐゴシック"/>
              </a:rPr>
              <a:t>.</a:t>
            </a:r>
            <a:r>
              <a:rPr lang="ja-JP" altLang="en-US" sz="2800" b="1" u="sng" dirty="0">
                <a:latin typeface="ＭＳ Ｐゴシック"/>
                <a:cs typeface="ＭＳ Ｐゴシック"/>
              </a:rPr>
              <a:t> 事前準備～当日参加の流れ</a:t>
            </a:r>
            <a:endParaRPr sz="2800" b="1" u="sng" dirty="0">
              <a:latin typeface="ＭＳ Ｐゴシック"/>
              <a:cs typeface="ＭＳ Ｐゴシック"/>
            </a:endParaRPr>
          </a:p>
        </p:txBody>
      </p:sp>
      <p:sp>
        <p:nvSpPr>
          <p:cNvPr id="4" name="object 4"/>
          <p:cNvSpPr txBox="1"/>
          <p:nvPr/>
        </p:nvSpPr>
        <p:spPr>
          <a:xfrm>
            <a:off x="475249" y="3060378"/>
            <a:ext cx="6948170" cy="276999"/>
          </a:xfrm>
          <a:prstGeom prst="rect">
            <a:avLst/>
          </a:prstGeom>
        </p:spPr>
        <p:txBody>
          <a:bodyPr vert="horz" wrap="square" lIns="0" tIns="0" rIns="0" bIns="0" rtlCol="0">
            <a:spAutoFit/>
          </a:bodyPr>
          <a:lstStyle/>
          <a:p>
            <a:pPr marL="36195">
              <a:lnSpc>
                <a:spcPct val="100000"/>
              </a:lnSpc>
            </a:pPr>
            <a:endParaRPr sz="1800" dirty="0">
              <a:latin typeface="ＭＳ Ｐゴシック"/>
              <a:cs typeface="ＭＳ Ｐゴシック"/>
            </a:endParaRPr>
          </a:p>
        </p:txBody>
      </p:sp>
      <p:sp>
        <p:nvSpPr>
          <p:cNvPr id="10" name="正方形/長方形 9"/>
          <p:cNvSpPr/>
          <p:nvPr/>
        </p:nvSpPr>
        <p:spPr>
          <a:xfrm>
            <a:off x="616055" y="3812168"/>
            <a:ext cx="3111290" cy="952159"/>
          </a:xfrm>
          <a:prstGeom prst="rect">
            <a:avLst/>
          </a:prstGeom>
          <a:solidFill>
            <a:schemeClr val="bg1"/>
          </a:solidFill>
          <a:ln w="19050">
            <a:solidFill>
              <a:srgbClr val="0000CC"/>
            </a:solidFill>
          </a:ln>
        </p:spPr>
        <p:style>
          <a:lnRef idx="2">
            <a:schemeClr val="accent6"/>
          </a:lnRef>
          <a:fillRef idx="1">
            <a:schemeClr val="lt1"/>
          </a:fillRef>
          <a:effectRef idx="0">
            <a:schemeClr val="accent6"/>
          </a:effectRef>
          <a:fontRef idx="minor">
            <a:schemeClr val="dk1"/>
          </a:fontRef>
        </p:style>
        <p:txBody>
          <a:bodyPr lIns="144000" tIns="0" rIns="0" bIns="0" rtlCol="0" anchor="ctr"/>
          <a:lstStyle/>
          <a:p>
            <a:r>
              <a:rPr lang="ja-JP" altLang="en-US" sz="1400" dirty="0">
                <a:solidFill>
                  <a:srgbClr val="0000CC"/>
                </a:solidFill>
                <a:latin typeface="+mj-lt"/>
              </a:rPr>
              <a:t>③ 当日</a:t>
            </a:r>
            <a:r>
              <a:rPr kumimoji="1" lang="ja-JP" altLang="en-US" sz="1400" dirty="0">
                <a:solidFill>
                  <a:srgbClr val="0000CC"/>
                </a:solidFill>
                <a:latin typeface="+mj-lt"/>
              </a:rPr>
              <a:t>参加</a:t>
            </a:r>
            <a:endParaRPr kumimoji="1" lang="en-US" altLang="ja-JP" sz="1400" dirty="0">
              <a:solidFill>
                <a:srgbClr val="0000CC"/>
              </a:solidFill>
              <a:latin typeface="+mj-lt"/>
            </a:endParaRPr>
          </a:p>
        </p:txBody>
      </p:sp>
      <p:sp>
        <p:nvSpPr>
          <p:cNvPr id="16" name="下矢印 15"/>
          <p:cNvSpPr/>
          <p:nvPr/>
        </p:nvSpPr>
        <p:spPr>
          <a:xfrm>
            <a:off x="1931623" y="3497343"/>
            <a:ext cx="381000" cy="450941"/>
          </a:xfrm>
          <a:prstGeom prst="downArrow">
            <a:avLst>
              <a:gd name="adj1" fmla="val 40103"/>
              <a:gd name="adj2" fmla="val 50000"/>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6055" y="2144105"/>
            <a:ext cx="3108933" cy="1430676"/>
          </a:xfrm>
          <a:prstGeom prst="rect">
            <a:avLst/>
          </a:prstGeom>
          <a:solidFill>
            <a:schemeClr val="bg1"/>
          </a:solidFill>
          <a:ln w="19050">
            <a:solidFill>
              <a:srgbClr val="0000CC"/>
            </a:solidFill>
          </a:ln>
        </p:spPr>
        <p:style>
          <a:lnRef idx="2">
            <a:schemeClr val="accent6"/>
          </a:lnRef>
          <a:fillRef idx="1">
            <a:schemeClr val="lt1"/>
          </a:fillRef>
          <a:effectRef idx="0">
            <a:schemeClr val="accent6"/>
          </a:effectRef>
          <a:fontRef idx="minor">
            <a:schemeClr val="dk1"/>
          </a:fontRef>
        </p:style>
        <p:txBody>
          <a:bodyPr lIns="144000" tIns="0" rIns="0" bIns="0" rtlCol="0" anchor="ctr"/>
          <a:lstStyle/>
          <a:p>
            <a:r>
              <a:rPr lang="ja-JP" altLang="en-US" sz="1400" dirty="0">
                <a:solidFill>
                  <a:srgbClr val="0000CC"/>
                </a:solidFill>
                <a:latin typeface="+mj-lt"/>
              </a:rPr>
              <a:t>② </a:t>
            </a:r>
            <a:r>
              <a:rPr lang="ja-JP" altLang="en-US" sz="1400" dirty="0">
                <a:solidFill>
                  <a:srgbClr val="0000CC"/>
                </a:solidFill>
              </a:rPr>
              <a:t>事前テスト</a:t>
            </a:r>
            <a:endParaRPr kumimoji="1" lang="ja-JP" altLang="en-US" sz="1400" dirty="0">
              <a:solidFill>
                <a:srgbClr val="0000CC"/>
              </a:solidFill>
              <a:latin typeface="+mj-lt"/>
            </a:endParaRPr>
          </a:p>
        </p:txBody>
      </p:sp>
      <p:sp>
        <p:nvSpPr>
          <p:cNvPr id="15" name="下矢印 14"/>
          <p:cNvSpPr/>
          <p:nvPr/>
        </p:nvSpPr>
        <p:spPr>
          <a:xfrm>
            <a:off x="1931623" y="1773772"/>
            <a:ext cx="381000" cy="454437"/>
          </a:xfrm>
          <a:prstGeom prst="downArrow">
            <a:avLst>
              <a:gd name="adj1" fmla="val 40103"/>
              <a:gd name="adj2" fmla="val 50000"/>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16055" y="1125904"/>
            <a:ext cx="3108933" cy="703376"/>
          </a:xfrm>
          <a:prstGeom prst="rect">
            <a:avLst/>
          </a:prstGeom>
          <a:solidFill>
            <a:schemeClr val="bg1"/>
          </a:solidFill>
          <a:ln w="19050">
            <a:solidFill>
              <a:srgbClr val="0000CC"/>
            </a:solidFill>
          </a:ln>
        </p:spPr>
        <p:style>
          <a:lnRef idx="2">
            <a:schemeClr val="accent6"/>
          </a:lnRef>
          <a:fillRef idx="1">
            <a:schemeClr val="lt1"/>
          </a:fillRef>
          <a:effectRef idx="0">
            <a:schemeClr val="accent6"/>
          </a:effectRef>
          <a:fontRef idx="minor">
            <a:schemeClr val="dk1"/>
          </a:fontRef>
        </p:style>
        <p:txBody>
          <a:bodyPr lIns="144000" tIns="0" rIns="0" bIns="0" rtlCol="0" anchor="ctr"/>
          <a:lstStyle/>
          <a:p>
            <a:r>
              <a:rPr lang="ja-JP" altLang="en-US" sz="1400" dirty="0">
                <a:solidFill>
                  <a:srgbClr val="0000CC"/>
                </a:solidFill>
                <a:latin typeface="+mj-lt"/>
              </a:rPr>
              <a:t>① </a:t>
            </a:r>
            <a:r>
              <a:rPr kumimoji="1" lang="ja-JP" altLang="en-US" sz="1400" dirty="0">
                <a:solidFill>
                  <a:srgbClr val="0000CC"/>
                </a:solidFill>
                <a:latin typeface="+mj-lt"/>
              </a:rPr>
              <a:t>必要機材、インターネット環境接続、</a:t>
            </a:r>
            <a:endParaRPr kumimoji="1" lang="en-US" altLang="ja-JP" sz="1400" dirty="0">
              <a:solidFill>
                <a:srgbClr val="0000CC"/>
              </a:solidFill>
              <a:latin typeface="+mj-lt"/>
            </a:endParaRPr>
          </a:p>
          <a:p>
            <a:r>
              <a:rPr lang="ja-JP" altLang="en-US" sz="1400" dirty="0">
                <a:solidFill>
                  <a:srgbClr val="0000CC"/>
                </a:solidFill>
                <a:latin typeface="+mj-lt"/>
              </a:rPr>
              <a:t>　</a:t>
            </a:r>
            <a:r>
              <a:rPr kumimoji="1" lang="en-US" altLang="ja-JP" sz="1400" dirty="0">
                <a:solidFill>
                  <a:srgbClr val="0000CC"/>
                </a:solidFill>
                <a:latin typeface="+mj-lt"/>
              </a:rPr>
              <a:t>Zoom</a:t>
            </a:r>
            <a:r>
              <a:rPr kumimoji="1" lang="ja-JP" altLang="en-US" sz="1400" dirty="0">
                <a:solidFill>
                  <a:srgbClr val="0000CC"/>
                </a:solidFill>
                <a:latin typeface="+mj-lt"/>
              </a:rPr>
              <a:t>アプリの準備</a:t>
            </a:r>
            <a:endParaRPr kumimoji="1" lang="en-US" altLang="ja-JP" sz="1400" dirty="0">
              <a:solidFill>
                <a:srgbClr val="0000CC"/>
              </a:solidFill>
              <a:latin typeface="+mj-lt"/>
            </a:endParaRPr>
          </a:p>
        </p:txBody>
      </p:sp>
      <p:sp>
        <p:nvSpPr>
          <p:cNvPr id="14" name="角丸四角形吹き出し 13"/>
          <p:cNvSpPr/>
          <p:nvPr/>
        </p:nvSpPr>
        <p:spPr>
          <a:xfrm>
            <a:off x="4062185" y="1200150"/>
            <a:ext cx="4606566" cy="825191"/>
          </a:xfrm>
          <a:prstGeom prst="wedgeRoundRectCallout">
            <a:avLst>
              <a:gd name="adj1" fmla="val -58416"/>
              <a:gd name="adj2" fmla="val -1279"/>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nchorCtr="0"/>
          <a:lstStyle/>
          <a:p>
            <a:pPr>
              <a:lnSpc>
                <a:spcPts val="1600"/>
              </a:lnSpc>
            </a:pPr>
            <a:r>
              <a:rPr lang="ja-JP" altLang="en-US" sz="1200" dirty="0">
                <a:solidFill>
                  <a:schemeClr val="tx1"/>
                </a:solidFill>
              </a:rPr>
              <a:t>　</a:t>
            </a:r>
            <a:r>
              <a:rPr lang="en-US" altLang="ja-JP" sz="1200" dirty="0">
                <a:solidFill>
                  <a:schemeClr val="tx1"/>
                </a:solidFill>
              </a:rPr>
              <a:t>Zoom</a:t>
            </a:r>
            <a:r>
              <a:rPr lang="ja-JP" altLang="en-US" sz="1200" dirty="0">
                <a:solidFill>
                  <a:schemeClr val="tx1"/>
                </a:solidFill>
              </a:rPr>
              <a:t>アプリをダウンロードする際は、下記の</a:t>
            </a:r>
            <a:r>
              <a:rPr lang="en-US" altLang="ja-JP" sz="1200" dirty="0">
                <a:solidFill>
                  <a:schemeClr val="tx1"/>
                </a:solidFill>
              </a:rPr>
              <a:t>URL</a:t>
            </a:r>
            <a:r>
              <a:rPr lang="ja-JP" altLang="en-US" sz="1200" dirty="0">
                <a:solidFill>
                  <a:schemeClr val="tx1"/>
                </a:solidFill>
              </a:rPr>
              <a:t>からお願いします。</a:t>
            </a:r>
            <a:endParaRPr lang="en-US" altLang="ja-JP" sz="1200" dirty="0">
              <a:solidFill>
                <a:schemeClr val="tx1"/>
              </a:solidFill>
            </a:endParaRPr>
          </a:p>
          <a:p>
            <a:pPr>
              <a:lnSpc>
                <a:spcPts val="1600"/>
              </a:lnSpc>
            </a:pPr>
            <a:r>
              <a:rPr lang="ja-JP" altLang="en-US" sz="1200" spc="-5" dirty="0">
                <a:solidFill>
                  <a:srgbClr val="0000FF"/>
                </a:solidFill>
                <a:latin typeface="+mj-ea"/>
              </a:rPr>
              <a:t>　</a:t>
            </a:r>
            <a:r>
              <a:rPr lang="en-US" altLang="ja-JP" sz="1200" b="1" u="sng" spc="-5" dirty="0">
                <a:solidFill>
                  <a:srgbClr val="0000FF"/>
                </a:solidFill>
                <a:latin typeface="+mj-ea"/>
                <a:hlinkClick r:id="rId3"/>
              </a:rPr>
              <a:t>https://zoom.us/jp-jp/meetings.html</a:t>
            </a:r>
            <a:endParaRPr lang="en-US" altLang="ja-JP" sz="1200" b="1" u="sng" spc="-5" dirty="0">
              <a:solidFill>
                <a:srgbClr val="0000FF"/>
              </a:solidFill>
              <a:latin typeface="+mj-ea"/>
            </a:endParaRPr>
          </a:p>
          <a:p>
            <a:pPr>
              <a:lnSpc>
                <a:spcPts val="1600"/>
              </a:lnSpc>
            </a:pPr>
            <a:r>
              <a:rPr lang="ja-JP" altLang="en-US" sz="1200" dirty="0">
                <a:solidFill>
                  <a:schemeClr val="tx1"/>
                </a:solidFill>
              </a:rPr>
              <a:t>　</a:t>
            </a:r>
            <a:r>
              <a:rPr lang="en-US" altLang="ja-JP" sz="1200" dirty="0">
                <a:solidFill>
                  <a:schemeClr val="tx1"/>
                </a:solidFill>
              </a:rPr>
              <a:t>※</a:t>
            </a:r>
            <a:r>
              <a:rPr lang="ja-JP" altLang="en-US" sz="1200" dirty="0">
                <a:solidFill>
                  <a:schemeClr val="tx1"/>
                </a:solidFill>
              </a:rPr>
              <a:t>偽物の</a:t>
            </a:r>
            <a:r>
              <a:rPr lang="en-US" altLang="ja-JP" sz="1200" dirty="0">
                <a:solidFill>
                  <a:schemeClr val="tx1"/>
                </a:solidFill>
              </a:rPr>
              <a:t>Zoom</a:t>
            </a:r>
            <a:r>
              <a:rPr lang="ja-JP" altLang="en-US" sz="1200" dirty="0">
                <a:solidFill>
                  <a:schemeClr val="tx1"/>
                </a:solidFill>
              </a:rPr>
              <a:t>アプリをダウンロードさせるサイトにご注意ください。</a:t>
            </a:r>
            <a:endParaRPr lang="ja-JP" altLang="en-US" sz="1200" b="1" u="sng" dirty="0">
              <a:solidFill>
                <a:srgbClr val="0000FF"/>
              </a:solidFill>
            </a:endParaRPr>
          </a:p>
        </p:txBody>
      </p:sp>
      <p:sp>
        <p:nvSpPr>
          <p:cNvPr id="8" name="角丸四角形吹き出し 7"/>
          <p:cNvSpPr/>
          <p:nvPr/>
        </p:nvSpPr>
        <p:spPr>
          <a:xfrm>
            <a:off x="4055412" y="2859443"/>
            <a:ext cx="4606566" cy="1417148"/>
          </a:xfrm>
          <a:prstGeom prst="wedgeRoundRectCallout">
            <a:avLst>
              <a:gd name="adj1" fmla="val -62812"/>
              <a:gd name="adj2" fmla="val -36781"/>
              <a:gd name="adj3" fmla="val 16667"/>
            </a:avLst>
          </a:prstGeom>
          <a:solidFill>
            <a:srgbClr val="FFFFCC"/>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lIns="72000" tIns="0" rIns="0" bIns="0" rtlCol="0" anchor="ctr"/>
          <a:lstStyle/>
          <a:p>
            <a:pPr>
              <a:lnSpc>
                <a:spcPts val="1600"/>
              </a:lnSpc>
            </a:pPr>
            <a:r>
              <a:rPr lang="ja-JP" altLang="en-US" sz="1600" b="1" dirty="0">
                <a:solidFill>
                  <a:srgbClr val="FF0000"/>
                </a:solidFill>
                <a:latin typeface="+mj-lt"/>
              </a:rPr>
              <a:t>テストの</a:t>
            </a:r>
            <a:r>
              <a:rPr lang="en-US" altLang="ja-JP" sz="1600" b="1" dirty="0">
                <a:solidFill>
                  <a:srgbClr val="FF0000"/>
                </a:solidFill>
                <a:latin typeface="+mj-lt"/>
              </a:rPr>
              <a:t>POINT</a:t>
            </a:r>
            <a:r>
              <a:rPr lang="en-US" altLang="ja-JP" sz="1400" b="1" dirty="0">
                <a:solidFill>
                  <a:srgbClr val="FF0000"/>
                </a:solidFill>
                <a:latin typeface="+mj-lt"/>
              </a:rPr>
              <a:t>!</a:t>
            </a:r>
            <a:r>
              <a:rPr lang="ja-JP" altLang="en-US" sz="1400" dirty="0">
                <a:solidFill>
                  <a:srgbClr val="FF0000"/>
                </a:solidFill>
                <a:latin typeface="+mj-lt"/>
              </a:rPr>
              <a:t> </a:t>
            </a:r>
            <a:r>
              <a:rPr lang="en-US" altLang="ja-JP" sz="1200" dirty="0">
                <a:solidFill>
                  <a:schemeClr val="tx1"/>
                </a:solidFill>
                <a:latin typeface="+mj-lt"/>
              </a:rPr>
              <a:t>(</a:t>
            </a:r>
            <a:r>
              <a:rPr lang="ja-JP" altLang="en-US" sz="1200" dirty="0">
                <a:solidFill>
                  <a:schemeClr val="tx1"/>
                </a:solidFill>
                <a:latin typeface="+mj-lt"/>
              </a:rPr>
              <a:t>詳細は４</a:t>
            </a:r>
            <a:r>
              <a:rPr lang="en-US" altLang="ja-JP" sz="1200" dirty="0">
                <a:solidFill>
                  <a:schemeClr val="tx1"/>
                </a:solidFill>
                <a:latin typeface="+mj-lt"/>
              </a:rPr>
              <a:t>.</a:t>
            </a:r>
            <a:r>
              <a:rPr lang="ja-JP" altLang="en-US" sz="1200" dirty="0">
                <a:solidFill>
                  <a:schemeClr val="tx1"/>
                </a:solidFill>
                <a:latin typeface="+mj-lt"/>
              </a:rPr>
              <a:t>にて記載</a:t>
            </a:r>
            <a:r>
              <a:rPr lang="en-US" altLang="ja-JP" sz="1200" dirty="0">
                <a:solidFill>
                  <a:schemeClr val="tx1"/>
                </a:solidFill>
                <a:latin typeface="+mj-lt"/>
              </a:rPr>
              <a:t>)</a:t>
            </a:r>
            <a:endParaRPr kumimoji="1" lang="en-US" altLang="ja-JP" sz="1200" dirty="0">
              <a:solidFill>
                <a:schemeClr val="tx1"/>
              </a:solidFill>
              <a:latin typeface="+mj-lt"/>
            </a:endParaRPr>
          </a:p>
          <a:p>
            <a:pPr>
              <a:lnSpc>
                <a:spcPts val="1600"/>
              </a:lnSpc>
            </a:pPr>
            <a:r>
              <a:rPr lang="ja-JP" altLang="en-US" sz="1200" dirty="0">
                <a:solidFill>
                  <a:schemeClr val="tx1"/>
                </a:solidFill>
              </a:rPr>
              <a:t> ☑</a:t>
            </a:r>
            <a:r>
              <a:rPr lang="ja-JP" altLang="en-US" sz="1200" dirty="0">
                <a:solidFill>
                  <a:schemeClr val="tx1"/>
                </a:solidFill>
                <a:latin typeface="+mj-lt"/>
              </a:rPr>
              <a:t>スピーカーテスト（</a:t>
            </a:r>
            <a:r>
              <a:rPr lang="en-US" altLang="ja-JP" sz="1200" dirty="0">
                <a:solidFill>
                  <a:schemeClr val="tx1"/>
                </a:solidFill>
                <a:latin typeface="+mj-lt"/>
              </a:rPr>
              <a:t>PC</a:t>
            </a:r>
            <a:r>
              <a:rPr lang="ja-JP" altLang="en-US" sz="1200" dirty="0">
                <a:solidFill>
                  <a:schemeClr val="tx1"/>
                </a:solidFill>
                <a:latin typeface="+mj-lt"/>
              </a:rPr>
              <a:t>から音は聞こえますか）</a:t>
            </a:r>
            <a:endParaRPr lang="en-US" altLang="ja-JP" sz="1200" dirty="0">
              <a:solidFill>
                <a:schemeClr val="tx1"/>
              </a:solidFill>
              <a:latin typeface="+mj-lt"/>
            </a:endParaRPr>
          </a:p>
          <a:p>
            <a:pPr>
              <a:lnSpc>
                <a:spcPts val="1600"/>
              </a:lnSpc>
            </a:pPr>
            <a:r>
              <a:rPr lang="ja-JP" altLang="en-US" sz="1200" dirty="0">
                <a:solidFill>
                  <a:schemeClr val="tx1"/>
                </a:solidFill>
              </a:rPr>
              <a:t> ☑</a:t>
            </a:r>
            <a:r>
              <a:rPr lang="ja-JP" altLang="en-US" sz="1200" dirty="0">
                <a:solidFill>
                  <a:schemeClr val="tx1"/>
                </a:solidFill>
                <a:latin typeface="+mj-lt"/>
              </a:rPr>
              <a:t>マイクテスト（マイクは反応していますか）</a:t>
            </a:r>
            <a:endParaRPr lang="en-US" altLang="ja-JP" sz="1200" dirty="0">
              <a:solidFill>
                <a:schemeClr val="tx1"/>
              </a:solidFill>
              <a:latin typeface="+mj-lt"/>
            </a:endParaRPr>
          </a:p>
          <a:p>
            <a:pPr>
              <a:lnSpc>
                <a:spcPts val="1600"/>
              </a:lnSpc>
            </a:pPr>
            <a:r>
              <a:rPr lang="ja-JP" altLang="en-US" sz="1200" dirty="0">
                <a:solidFill>
                  <a:schemeClr val="tx1"/>
                </a:solidFill>
              </a:rPr>
              <a:t> ☑</a:t>
            </a:r>
            <a:r>
              <a:rPr kumimoji="1" lang="ja-JP" altLang="en-US" sz="1200" dirty="0">
                <a:solidFill>
                  <a:schemeClr val="tx1"/>
                </a:solidFill>
                <a:latin typeface="+mj-lt"/>
              </a:rPr>
              <a:t>ビデオテスト（自分の顔が画面に映っていますか）</a:t>
            </a:r>
            <a:endParaRPr kumimoji="1" lang="en-US" altLang="ja-JP" sz="1200" dirty="0">
              <a:solidFill>
                <a:schemeClr val="tx1"/>
              </a:solidFill>
              <a:latin typeface="+mj-lt"/>
            </a:endParaRPr>
          </a:p>
          <a:p>
            <a:pPr>
              <a:lnSpc>
                <a:spcPts val="1600"/>
              </a:lnSpc>
            </a:pPr>
            <a:r>
              <a:rPr lang="ja-JP" altLang="en-US" sz="1200" dirty="0">
                <a:solidFill>
                  <a:schemeClr val="tx1"/>
                </a:solidFill>
              </a:rPr>
              <a:t> ☑</a:t>
            </a:r>
            <a:r>
              <a:rPr lang="ja-JP" altLang="en-US" sz="1200" dirty="0">
                <a:solidFill>
                  <a:schemeClr val="tx1"/>
                </a:solidFill>
                <a:latin typeface="+mj-lt"/>
              </a:rPr>
              <a:t>操作ボタンテスト</a:t>
            </a:r>
            <a:endParaRPr lang="en-US" altLang="ja-JP" sz="1200" dirty="0">
              <a:solidFill>
                <a:schemeClr val="tx1"/>
              </a:solidFill>
              <a:latin typeface="+mj-lt"/>
            </a:endParaRPr>
          </a:p>
        </p:txBody>
      </p:sp>
      <p:sp>
        <p:nvSpPr>
          <p:cNvPr id="23" name="角丸四角形吹き出し 7">
            <a:extLst>
              <a:ext uri="{FF2B5EF4-FFF2-40B4-BE49-F238E27FC236}">
                <a16:creationId xmlns:a16="http://schemas.microsoft.com/office/drawing/2014/main" id="{4390B35B-2670-4DDE-9F00-8609E29E385B}"/>
              </a:ext>
            </a:extLst>
          </p:cNvPr>
          <p:cNvSpPr/>
          <p:nvPr/>
        </p:nvSpPr>
        <p:spPr>
          <a:xfrm>
            <a:off x="4053055" y="2100335"/>
            <a:ext cx="3997732" cy="622449"/>
          </a:xfrm>
          <a:prstGeom prst="wedgeRoundRectCallout">
            <a:avLst>
              <a:gd name="adj1" fmla="val -61368"/>
              <a:gd name="adj2" fmla="val 40804"/>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72000" tIns="0" rIns="0" bIns="0" rtlCol="0" anchor="ctr"/>
          <a:lstStyle/>
          <a:p>
            <a:pPr>
              <a:lnSpc>
                <a:spcPts val="1600"/>
              </a:lnSpc>
            </a:pPr>
            <a:r>
              <a:rPr lang="ja-JP" altLang="en-US" sz="1200" dirty="0">
                <a:solidFill>
                  <a:schemeClr val="tx1"/>
                </a:solidFill>
              </a:rPr>
              <a:t>事務局主催の事前接続テストを実施する場合があります。</a:t>
            </a:r>
            <a:endParaRPr lang="en-US" altLang="ja-JP" sz="1200" dirty="0">
              <a:solidFill>
                <a:schemeClr val="tx1"/>
              </a:solidFill>
            </a:endParaRPr>
          </a:p>
          <a:p>
            <a:pPr>
              <a:lnSpc>
                <a:spcPts val="1600"/>
              </a:lnSpc>
            </a:pPr>
            <a:r>
              <a:rPr lang="ja-JP" altLang="en-US" sz="1200" dirty="0">
                <a:solidFill>
                  <a:schemeClr val="tx1"/>
                </a:solidFill>
                <a:latin typeface="+mj-lt"/>
              </a:rPr>
              <a:t>事務局のご案内に従ってください。</a:t>
            </a:r>
            <a:endParaRPr kumimoji="1" lang="en-US" altLang="ja-JP" sz="1200" dirty="0">
              <a:solidFill>
                <a:schemeClr val="tx1"/>
              </a:solidFill>
              <a:latin typeface="+mj-lt"/>
            </a:endParaRPr>
          </a:p>
        </p:txBody>
      </p:sp>
      <p:sp>
        <p:nvSpPr>
          <p:cNvPr id="12" name="正方形/長方形 11">
            <a:extLst>
              <a:ext uri="{FF2B5EF4-FFF2-40B4-BE49-F238E27FC236}">
                <a16:creationId xmlns:a16="http://schemas.microsoft.com/office/drawing/2014/main" id="{2FC9C0DE-AF28-4313-8912-0026A01AC847}"/>
              </a:ext>
            </a:extLst>
          </p:cNvPr>
          <p:cNvSpPr/>
          <p:nvPr/>
        </p:nvSpPr>
        <p:spPr>
          <a:xfrm>
            <a:off x="7067113" y="3060707"/>
            <a:ext cx="1459653" cy="553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rgbClr val="FF0000"/>
                </a:solidFill>
              </a:rPr>
              <a:t>必ず当日使用する機材、環境にて行ってください</a:t>
            </a:r>
          </a:p>
        </p:txBody>
      </p:sp>
      <p:sp>
        <p:nvSpPr>
          <p:cNvPr id="3" name="スライド番号プレースホルダー 2">
            <a:extLst>
              <a:ext uri="{FF2B5EF4-FFF2-40B4-BE49-F238E27FC236}">
                <a16:creationId xmlns:a16="http://schemas.microsoft.com/office/drawing/2014/main" id="{C6F10965-FB74-49F5-BB64-53EE18CDF4C7}"/>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5</a:t>
            </a:fld>
            <a:endParaRPr lang="en-US" altLang="ja-JP" spc="-5" dirty="0"/>
          </a:p>
        </p:txBody>
      </p:sp>
      <p:sp>
        <p:nvSpPr>
          <p:cNvPr id="9" name="フッター プレースホルダー 8">
            <a:extLst>
              <a:ext uri="{FF2B5EF4-FFF2-40B4-BE49-F238E27FC236}">
                <a16:creationId xmlns:a16="http://schemas.microsoft.com/office/drawing/2014/main" id="{50B804CC-8B34-4461-A28B-66E9E6AA6FD1}"/>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26821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4000" y="252000"/>
            <a:ext cx="5863675" cy="423193"/>
          </a:xfrm>
          <a:prstGeom prst="rect">
            <a:avLst/>
          </a:prstGeom>
        </p:spPr>
        <p:txBody>
          <a:bodyPr vert="horz" wrap="square" lIns="0" tIns="0" rIns="0" bIns="0" rtlCol="0">
            <a:spAutoFit/>
          </a:bodyPr>
          <a:lstStyle/>
          <a:p>
            <a:pPr marL="12700">
              <a:lnSpc>
                <a:spcPts val="3295"/>
              </a:lnSpc>
            </a:pPr>
            <a:r>
              <a:rPr lang="ja-JP" altLang="en-US" sz="2800" b="1" u="sng" spc="-5" dirty="0"/>
              <a:t>４</a:t>
            </a:r>
            <a:r>
              <a:rPr lang="en-US" altLang="ja-JP" sz="2800" b="1" u="sng" spc="-5" dirty="0"/>
              <a:t>.</a:t>
            </a:r>
            <a:r>
              <a:rPr lang="ja-JP" altLang="en-US" sz="2800" b="1" u="sng" spc="-5" dirty="0"/>
              <a:t> 設定・操作手順</a:t>
            </a:r>
            <a:endParaRPr sz="2800" b="1" u="sng" spc="-5" dirty="0"/>
          </a:p>
        </p:txBody>
      </p:sp>
      <p:sp>
        <p:nvSpPr>
          <p:cNvPr id="4" name="object 4"/>
          <p:cNvSpPr txBox="1"/>
          <p:nvPr/>
        </p:nvSpPr>
        <p:spPr>
          <a:xfrm>
            <a:off x="475249" y="2286330"/>
            <a:ext cx="6948170" cy="276999"/>
          </a:xfrm>
          <a:prstGeom prst="rect">
            <a:avLst/>
          </a:prstGeom>
        </p:spPr>
        <p:txBody>
          <a:bodyPr vert="horz" wrap="square" lIns="0" tIns="0" rIns="0" bIns="0" rtlCol="0">
            <a:spAutoFit/>
          </a:bodyPr>
          <a:lstStyle/>
          <a:p>
            <a:pPr marL="36195">
              <a:lnSpc>
                <a:spcPct val="100000"/>
              </a:lnSpc>
            </a:pPr>
            <a:endParaRPr sz="1800" dirty="0">
              <a:latin typeface="ＭＳ Ｐゴシック"/>
              <a:cs typeface="ＭＳ Ｐゴシック"/>
            </a:endParaRPr>
          </a:p>
        </p:txBody>
      </p:sp>
      <p:sp>
        <p:nvSpPr>
          <p:cNvPr id="7" name="object 3"/>
          <p:cNvSpPr txBox="1"/>
          <p:nvPr/>
        </p:nvSpPr>
        <p:spPr>
          <a:xfrm>
            <a:off x="609600" y="1047750"/>
            <a:ext cx="8305800" cy="2828082"/>
          </a:xfrm>
          <a:prstGeom prst="rect">
            <a:avLst/>
          </a:prstGeom>
        </p:spPr>
        <p:txBody>
          <a:bodyPr vert="horz" wrap="square" lIns="0" tIns="0" rIns="0" bIns="0" rtlCol="0">
            <a:spAutoFit/>
          </a:bodyPr>
          <a:lstStyle/>
          <a:p>
            <a:pPr marL="469900" indent="-457200">
              <a:lnSpc>
                <a:spcPts val="3200"/>
              </a:lnSpc>
              <a:buFont typeface="+mj-ea"/>
              <a:buAutoNum type="circleNumDbPlain"/>
              <a:tabLst>
                <a:tab pos="431800" algn="l"/>
                <a:tab pos="432434" algn="l"/>
              </a:tabLst>
            </a:pPr>
            <a:r>
              <a:rPr lang="en-US" altLang="ja-JP" sz="2000" spc="-5" dirty="0">
                <a:latin typeface="Yu Gothic UI" panose="020B0500000000000000" pitchFamily="50" charset="-128"/>
                <a:ea typeface="Yu Gothic UI" panose="020B0500000000000000" pitchFamily="50" charset="-128"/>
                <a:cs typeface="Arial"/>
              </a:rPr>
              <a:t>Zoom</a:t>
            </a:r>
            <a:r>
              <a:rPr lang="ja-JP" altLang="en-US" sz="2000" spc="-5" dirty="0">
                <a:latin typeface="Yu Gothic UI" panose="020B0500000000000000" pitchFamily="50" charset="-128"/>
                <a:ea typeface="Yu Gothic UI" panose="020B0500000000000000" pitchFamily="50" charset="-128"/>
                <a:cs typeface="Arial"/>
              </a:rPr>
              <a:t>アプリをパソコンへインストールする</a:t>
            </a:r>
            <a:endParaRPr lang="en-US" altLang="ja-JP" sz="2000" spc="-5" dirty="0">
              <a:latin typeface="Yu Gothic UI" panose="020B0500000000000000" pitchFamily="50" charset="-128"/>
              <a:ea typeface="Yu Gothic UI" panose="020B0500000000000000" pitchFamily="50" charset="-128"/>
              <a:cs typeface="Arial"/>
            </a:endParaRPr>
          </a:p>
          <a:p>
            <a:pPr marL="469900" indent="-457200">
              <a:lnSpc>
                <a:spcPts val="3200"/>
              </a:lnSpc>
              <a:buFont typeface="+mj-ea"/>
              <a:buAutoNum type="circleNumDbPlain"/>
              <a:tabLst>
                <a:tab pos="431800" algn="l"/>
                <a:tab pos="432434" algn="l"/>
              </a:tabLst>
            </a:pPr>
            <a:r>
              <a:rPr lang="en-US" altLang="ja-JP" sz="2000" dirty="0">
                <a:latin typeface="Yu Gothic UI" panose="020B0500000000000000" pitchFamily="50" charset="-128"/>
                <a:ea typeface="Yu Gothic UI" panose="020B0500000000000000" pitchFamily="50" charset="-128"/>
                <a:cs typeface="ＭＳ Ｐゴシック"/>
              </a:rPr>
              <a:t>Zoom</a:t>
            </a:r>
            <a:r>
              <a:rPr lang="ja-JP" altLang="en-US" sz="2000" dirty="0">
                <a:latin typeface="Yu Gothic UI" panose="020B0500000000000000" pitchFamily="50" charset="-128"/>
                <a:ea typeface="Yu Gothic UI" panose="020B0500000000000000" pitchFamily="50" charset="-128"/>
                <a:cs typeface="ＭＳ Ｐゴシック"/>
              </a:rPr>
              <a:t>へサインアップ</a:t>
            </a:r>
            <a:r>
              <a:rPr lang="en-US" altLang="ja-JP" sz="2000" dirty="0">
                <a:latin typeface="Yu Gothic UI" panose="020B0500000000000000" pitchFamily="50" charset="-128"/>
                <a:ea typeface="Yu Gothic UI" panose="020B0500000000000000" pitchFamily="50" charset="-128"/>
                <a:cs typeface="ＭＳ Ｐゴシック"/>
              </a:rPr>
              <a:t>(</a:t>
            </a:r>
            <a:r>
              <a:rPr lang="ja-JP" altLang="en-US" sz="2000" dirty="0">
                <a:latin typeface="Yu Gothic UI" panose="020B0500000000000000" pitchFamily="50" charset="-128"/>
                <a:ea typeface="Yu Gothic UI" panose="020B0500000000000000" pitchFamily="50" charset="-128"/>
                <a:cs typeface="ＭＳ Ｐゴシック"/>
              </a:rPr>
              <a:t>登録</a:t>
            </a:r>
            <a:r>
              <a:rPr lang="en-US" altLang="ja-JP" sz="2000" dirty="0">
                <a:latin typeface="Yu Gothic UI" panose="020B0500000000000000" pitchFamily="50" charset="-128"/>
                <a:ea typeface="Yu Gothic UI" panose="020B0500000000000000" pitchFamily="50" charset="-128"/>
                <a:cs typeface="ＭＳ Ｐゴシック"/>
              </a:rPr>
              <a:t>)</a:t>
            </a:r>
            <a:r>
              <a:rPr lang="ja-JP" altLang="en-US" sz="2000" dirty="0">
                <a:latin typeface="Yu Gothic UI" panose="020B0500000000000000" pitchFamily="50" charset="-128"/>
                <a:ea typeface="Yu Gothic UI" panose="020B0500000000000000" pitchFamily="50" charset="-128"/>
                <a:cs typeface="ＭＳ Ｐゴシック"/>
              </a:rPr>
              <a:t>する</a:t>
            </a:r>
            <a:endParaRPr lang="en-US" altLang="ja-JP" sz="2000" dirty="0">
              <a:latin typeface="Yu Gothic UI" panose="020B0500000000000000" pitchFamily="50" charset="-128"/>
              <a:ea typeface="Yu Gothic UI" panose="020B0500000000000000" pitchFamily="50" charset="-128"/>
              <a:cs typeface="ＭＳ Ｐゴシック"/>
            </a:endParaRPr>
          </a:p>
          <a:p>
            <a:pPr marL="469900" indent="-457200">
              <a:lnSpc>
                <a:spcPts val="3200"/>
              </a:lnSpc>
              <a:buFont typeface="+mj-ea"/>
              <a:buAutoNum type="circleNumDbPlain"/>
              <a:tabLst>
                <a:tab pos="431800" algn="l"/>
                <a:tab pos="432434" algn="l"/>
              </a:tabLst>
            </a:pPr>
            <a:r>
              <a:rPr lang="en-US" altLang="ja-JP" sz="2000" dirty="0">
                <a:latin typeface="Yu Gothic UI" panose="020B0500000000000000" pitchFamily="50" charset="-128"/>
                <a:ea typeface="Yu Gothic UI" panose="020B0500000000000000" pitchFamily="50" charset="-128"/>
                <a:cs typeface="ＭＳ Ｐゴシック"/>
              </a:rPr>
              <a:t>Zoom</a:t>
            </a:r>
            <a:r>
              <a:rPr lang="ja-JP" altLang="en-US" sz="2000" dirty="0">
                <a:latin typeface="Yu Gothic UI" panose="020B0500000000000000" pitchFamily="50" charset="-128"/>
                <a:ea typeface="Yu Gothic UI" panose="020B0500000000000000" pitchFamily="50" charset="-128"/>
                <a:cs typeface="ＭＳ Ｐゴシック"/>
              </a:rPr>
              <a:t>へサインインする</a:t>
            </a:r>
            <a:endParaRPr lang="en-US" altLang="ja-JP" sz="2000" dirty="0">
              <a:latin typeface="Yu Gothic UI" panose="020B0500000000000000" pitchFamily="50" charset="-128"/>
              <a:ea typeface="Yu Gothic UI" panose="020B0500000000000000" pitchFamily="50" charset="-128"/>
              <a:cs typeface="ＭＳ Ｐゴシック"/>
            </a:endParaRPr>
          </a:p>
          <a:p>
            <a:pPr marL="469900" indent="-457200">
              <a:lnSpc>
                <a:spcPts val="3200"/>
              </a:lnSpc>
              <a:buFont typeface="+mj-ea"/>
              <a:buAutoNum type="circleNumDbPlain"/>
              <a:tabLst>
                <a:tab pos="431800" algn="l"/>
                <a:tab pos="432434" algn="l"/>
              </a:tabLst>
            </a:pPr>
            <a:r>
              <a:rPr lang="ja-JP" altLang="en-US" sz="2000" spc="-5" dirty="0">
                <a:latin typeface="Yu Gothic UI" panose="020B0500000000000000" pitchFamily="50" charset="-128"/>
                <a:ea typeface="Yu Gothic UI" panose="020B0500000000000000" pitchFamily="50" charset="-128"/>
                <a:cs typeface="Arial"/>
              </a:rPr>
              <a:t>ウェブカメラ、マイク、スピーカーのテストを行う </a:t>
            </a:r>
            <a:endParaRPr lang="en-US" altLang="ja-JP" sz="2000" spc="-5" dirty="0">
              <a:latin typeface="Yu Gothic UI" panose="020B0500000000000000" pitchFamily="50" charset="-128"/>
              <a:ea typeface="Yu Gothic UI" panose="020B0500000000000000" pitchFamily="50" charset="-128"/>
              <a:cs typeface="Arial"/>
            </a:endParaRPr>
          </a:p>
          <a:p>
            <a:pPr marL="469900" indent="-457200">
              <a:lnSpc>
                <a:spcPts val="3200"/>
              </a:lnSpc>
              <a:buFont typeface="+mj-ea"/>
              <a:buAutoNum type="circleNumDbPlain"/>
              <a:tabLst>
                <a:tab pos="431800" algn="l"/>
                <a:tab pos="432434" algn="l"/>
              </a:tabLst>
            </a:pPr>
            <a:r>
              <a:rPr lang="ja-JP" altLang="en-US" sz="2000" dirty="0">
                <a:latin typeface="Yu Gothic UI" panose="020B0500000000000000" pitchFamily="50" charset="-128"/>
                <a:ea typeface="Yu Gothic UI" panose="020B0500000000000000" pitchFamily="50" charset="-128"/>
                <a:cs typeface="ＭＳ Ｐゴシック"/>
              </a:rPr>
              <a:t>使用する機能について</a:t>
            </a:r>
            <a:endParaRPr lang="en-US" altLang="ja-JP" sz="2000" dirty="0">
              <a:latin typeface="Yu Gothic UI" panose="020B0500000000000000" pitchFamily="50" charset="-128"/>
              <a:ea typeface="Yu Gothic UI" panose="020B0500000000000000" pitchFamily="50" charset="-128"/>
              <a:cs typeface="ＭＳ Ｐゴシック"/>
            </a:endParaRPr>
          </a:p>
          <a:p>
            <a:pPr marL="469900" indent="-457200">
              <a:lnSpc>
                <a:spcPts val="3200"/>
              </a:lnSpc>
              <a:buFont typeface="+mj-ea"/>
              <a:buAutoNum type="circleNumDbPlain"/>
              <a:tabLst>
                <a:tab pos="431800" algn="l"/>
                <a:tab pos="432434" algn="l"/>
              </a:tabLst>
            </a:pPr>
            <a:r>
              <a:rPr lang="ja-JP" altLang="en-US" sz="2000" dirty="0">
                <a:latin typeface="Yu Gothic UI" panose="020B0500000000000000" pitchFamily="50" charset="-128"/>
                <a:ea typeface="Yu Gothic UI" panose="020B0500000000000000" pitchFamily="50" charset="-128"/>
                <a:cs typeface="ＭＳ Ｐゴシック"/>
              </a:rPr>
              <a:t>ブレイクアウトルームについて</a:t>
            </a:r>
            <a:endParaRPr lang="en-US" altLang="ja-JP" sz="2000" dirty="0">
              <a:latin typeface="Yu Gothic UI" panose="020B0500000000000000" pitchFamily="50" charset="-128"/>
              <a:ea typeface="Yu Gothic UI" panose="020B0500000000000000" pitchFamily="50" charset="-128"/>
              <a:cs typeface="ＭＳ Ｐゴシック"/>
            </a:endParaRPr>
          </a:p>
          <a:p>
            <a:pPr marL="469900" indent="-457200">
              <a:lnSpc>
                <a:spcPts val="3200"/>
              </a:lnSpc>
              <a:buFont typeface="+mj-ea"/>
              <a:buAutoNum type="circleNumDbPlain"/>
              <a:tabLst>
                <a:tab pos="431800" algn="l"/>
                <a:tab pos="432434" algn="l"/>
              </a:tabLst>
            </a:pPr>
            <a:r>
              <a:rPr lang="ja-JP" altLang="en-US" sz="2000" dirty="0">
                <a:latin typeface="Yu Gothic UI" panose="020B0500000000000000" pitchFamily="50" charset="-128"/>
                <a:ea typeface="Yu Gothic UI" panose="020B0500000000000000" pitchFamily="50" charset="-128"/>
                <a:cs typeface="ＭＳ Ｐゴシック"/>
              </a:rPr>
              <a:t>当日参加の方法</a:t>
            </a:r>
            <a:endParaRPr lang="en-US" altLang="ja-JP" sz="2000" dirty="0">
              <a:latin typeface="Yu Gothic UI" panose="020B0500000000000000" pitchFamily="50" charset="-128"/>
              <a:ea typeface="Yu Gothic UI" panose="020B0500000000000000" pitchFamily="50" charset="-128"/>
              <a:cs typeface="ＭＳ Ｐゴシック"/>
            </a:endParaRPr>
          </a:p>
        </p:txBody>
      </p:sp>
      <p:sp>
        <p:nvSpPr>
          <p:cNvPr id="5" name="角丸四角形吹き出し 7">
            <a:extLst>
              <a:ext uri="{FF2B5EF4-FFF2-40B4-BE49-F238E27FC236}">
                <a16:creationId xmlns:a16="http://schemas.microsoft.com/office/drawing/2014/main" id="{E983A10B-123D-4424-8B12-F6B16455A345}"/>
              </a:ext>
            </a:extLst>
          </p:cNvPr>
          <p:cNvSpPr/>
          <p:nvPr/>
        </p:nvSpPr>
        <p:spPr>
          <a:xfrm>
            <a:off x="5181600" y="871551"/>
            <a:ext cx="3647171" cy="1042222"/>
          </a:xfrm>
          <a:prstGeom prst="wedgeRoundRectCallout">
            <a:avLst>
              <a:gd name="adj1" fmla="val -65213"/>
              <a:gd name="adj2" fmla="val 45421"/>
              <a:gd name="adj3" fmla="val 16667"/>
            </a:avLst>
          </a:prstGeom>
          <a:solidFill>
            <a:srgbClr val="FFFFCC"/>
          </a:solidFill>
          <a:ln w="63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ts val="2400"/>
              </a:lnSpc>
            </a:pPr>
            <a:r>
              <a:rPr lang="en-US" altLang="ja-JP" sz="1600" dirty="0">
                <a:solidFill>
                  <a:schemeClr val="tx1"/>
                </a:solidFill>
              </a:rPr>
              <a:t>Zoom</a:t>
            </a:r>
            <a:r>
              <a:rPr lang="ja-JP" altLang="en-US" sz="1600" dirty="0">
                <a:solidFill>
                  <a:schemeClr val="tx1"/>
                </a:solidFill>
              </a:rPr>
              <a:t>アプリを取得済みの方は⇒②から</a:t>
            </a:r>
            <a:endParaRPr lang="en-US" altLang="ja-JP" sz="1600" dirty="0">
              <a:solidFill>
                <a:schemeClr val="tx1"/>
              </a:solidFill>
            </a:endParaRPr>
          </a:p>
          <a:p>
            <a:pPr algn="ctr">
              <a:lnSpc>
                <a:spcPts val="2400"/>
              </a:lnSpc>
            </a:pPr>
            <a:r>
              <a:rPr lang="ja-JP" altLang="en-US" sz="1600" dirty="0">
                <a:solidFill>
                  <a:schemeClr val="tx1"/>
                </a:solidFill>
              </a:rPr>
              <a:t>アプリ取得・登録お済みの方は⇒③から</a:t>
            </a:r>
            <a:endParaRPr kumimoji="1" lang="en-US" altLang="ja-JP" sz="1600" dirty="0">
              <a:solidFill>
                <a:schemeClr val="tx1"/>
              </a:solidFill>
              <a:latin typeface="+mj-lt"/>
            </a:endParaRPr>
          </a:p>
        </p:txBody>
      </p:sp>
      <p:sp>
        <p:nvSpPr>
          <p:cNvPr id="3" name="スライド番号プレースホルダー 2">
            <a:extLst>
              <a:ext uri="{FF2B5EF4-FFF2-40B4-BE49-F238E27FC236}">
                <a16:creationId xmlns:a16="http://schemas.microsoft.com/office/drawing/2014/main" id="{071F9AF5-5D75-44ED-AB79-882166697839}"/>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6</a:t>
            </a:fld>
            <a:endParaRPr lang="en-US" altLang="ja-JP" spc="-5" dirty="0"/>
          </a:p>
        </p:txBody>
      </p:sp>
      <p:sp>
        <p:nvSpPr>
          <p:cNvPr id="8" name="フッター プレースホルダー 7">
            <a:extLst>
              <a:ext uri="{FF2B5EF4-FFF2-40B4-BE49-F238E27FC236}">
                <a16:creationId xmlns:a16="http://schemas.microsoft.com/office/drawing/2014/main" id="{C09D2EE5-B4BF-45DF-BDF2-2A46BDAF8765}"/>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63908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E0AE85E5-D595-4913-ADD9-172B9A4653CF}"/>
              </a:ext>
            </a:extLst>
          </p:cNvPr>
          <p:cNvGrpSpPr/>
          <p:nvPr/>
        </p:nvGrpSpPr>
        <p:grpSpPr>
          <a:xfrm>
            <a:off x="5880573" y="4518384"/>
            <a:ext cx="2935941" cy="406378"/>
            <a:chOff x="5880573" y="4518384"/>
            <a:chExt cx="2935941" cy="406378"/>
          </a:xfrm>
        </p:grpSpPr>
        <p:sp>
          <p:nvSpPr>
            <p:cNvPr id="123" name="四角形: 角を丸くする 122">
              <a:extLst>
                <a:ext uri="{FF2B5EF4-FFF2-40B4-BE49-F238E27FC236}">
                  <a16:creationId xmlns:a16="http://schemas.microsoft.com/office/drawing/2014/main" id="{544851B4-DF35-4561-BE6E-5C9C08137398}"/>
                </a:ext>
              </a:extLst>
            </p:cNvPr>
            <p:cNvSpPr/>
            <p:nvPr/>
          </p:nvSpPr>
          <p:spPr>
            <a:xfrm>
              <a:off x="6389085" y="4618030"/>
              <a:ext cx="2427429" cy="306732"/>
            </a:xfrm>
            <a:prstGeom prst="roundRect">
              <a:avLst>
                <a:gd name="adj" fmla="val 15712"/>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a:t>
              </a:r>
              <a:r>
                <a:rPr lang="ja-JP" altLang="en-US" sz="1200" dirty="0">
                  <a:solidFill>
                    <a:schemeClr val="tx1"/>
                  </a:solidFill>
                </a:rPr>
                <a:t>②</a:t>
              </a:r>
              <a:r>
                <a:rPr lang="en-US" altLang="ja-JP" sz="1200" dirty="0">
                  <a:solidFill>
                    <a:schemeClr val="tx1"/>
                  </a:solidFill>
                </a:rPr>
                <a:t>Zoom</a:t>
              </a:r>
              <a:r>
                <a:rPr lang="ja-JP" altLang="en-US" sz="1200" dirty="0">
                  <a:solidFill>
                    <a:schemeClr val="tx1"/>
                  </a:solidFill>
                </a:rPr>
                <a:t>へサインアップ</a:t>
              </a:r>
              <a:r>
                <a:rPr lang="en-US" altLang="ja-JP" sz="1200" dirty="0">
                  <a:solidFill>
                    <a:schemeClr val="tx1"/>
                  </a:solidFill>
                </a:rPr>
                <a:t>(</a:t>
              </a:r>
              <a:r>
                <a:rPr lang="ja-JP" altLang="en-US" sz="1200" dirty="0">
                  <a:solidFill>
                    <a:schemeClr val="tx1"/>
                  </a:solidFill>
                </a:rPr>
                <a:t>登録</a:t>
              </a:r>
              <a:r>
                <a:rPr lang="en-US" altLang="ja-JP" sz="1200" dirty="0">
                  <a:solidFill>
                    <a:schemeClr val="tx1"/>
                  </a:solidFill>
                </a:rPr>
                <a:t>)</a:t>
              </a:r>
              <a:r>
                <a:rPr lang="ja-JP" altLang="en-US" sz="1200" dirty="0">
                  <a:solidFill>
                    <a:schemeClr val="tx1"/>
                  </a:solidFill>
                </a:rPr>
                <a:t>する</a:t>
              </a:r>
              <a:r>
                <a:rPr lang="en-US" altLang="ja-JP" sz="1200" dirty="0">
                  <a:solidFill>
                    <a:schemeClr val="tx1"/>
                  </a:solidFill>
                </a:rPr>
                <a:t>〕</a:t>
              </a:r>
              <a:r>
                <a:rPr lang="ja-JP" altLang="en-US" sz="1200" dirty="0">
                  <a:solidFill>
                    <a:schemeClr val="tx1"/>
                  </a:solidFill>
                </a:rPr>
                <a:t>へ</a:t>
              </a:r>
            </a:p>
          </p:txBody>
        </p:sp>
        <p:sp>
          <p:nvSpPr>
            <p:cNvPr id="122" name="矢印: 上向き折線 121">
              <a:extLst>
                <a:ext uri="{FF2B5EF4-FFF2-40B4-BE49-F238E27FC236}">
                  <a16:creationId xmlns:a16="http://schemas.microsoft.com/office/drawing/2014/main" id="{8BAF97BB-7605-44BA-B59B-FC99C2E2519B}"/>
                </a:ext>
              </a:extLst>
            </p:cNvPr>
            <p:cNvSpPr/>
            <p:nvPr/>
          </p:nvSpPr>
          <p:spPr>
            <a:xfrm rot="5400000">
              <a:off x="5944756" y="4454201"/>
              <a:ext cx="389001" cy="517368"/>
            </a:xfrm>
            <a:prstGeom prst="bentUpArrow">
              <a:avLst>
                <a:gd name="adj1" fmla="val 25000"/>
                <a:gd name="adj2" fmla="val 35610"/>
                <a:gd name="adj3" fmla="val 4132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sp>
        <p:nvSpPr>
          <p:cNvPr id="107" name="四角形: 角を丸くする 106">
            <a:extLst>
              <a:ext uri="{FF2B5EF4-FFF2-40B4-BE49-F238E27FC236}">
                <a16:creationId xmlns:a16="http://schemas.microsoft.com/office/drawing/2014/main" id="{17BFCC3D-7396-46BD-990B-3A9F3D133C66}"/>
              </a:ext>
            </a:extLst>
          </p:cNvPr>
          <p:cNvSpPr/>
          <p:nvPr/>
        </p:nvSpPr>
        <p:spPr>
          <a:xfrm>
            <a:off x="4654218" y="2343150"/>
            <a:ext cx="4184982" cy="2160701"/>
          </a:xfrm>
          <a:prstGeom prst="roundRect">
            <a:avLst>
              <a:gd name="adj" fmla="val 667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ja-JP" altLang="en-US" sz="1400" b="1" dirty="0">
                <a:solidFill>
                  <a:schemeClr val="tx1"/>
                </a:solidFill>
              </a:rPr>
              <a:t>インストールが完了すると、サインインの画面が現れる</a:t>
            </a:r>
          </a:p>
        </p:txBody>
      </p:sp>
      <p:grpSp>
        <p:nvGrpSpPr>
          <p:cNvPr id="92" name="グループ化 91">
            <a:extLst>
              <a:ext uri="{FF2B5EF4-FFF2-40B4-BE49-F238E27FC236}">
                <a16:creationId xmlns:a16="http://schemas.microsoft.com/office/drawing/2014/main" id="{96A65B11-11BA-4E90-B201-58E0D85669AE}"/>
              </a:ext>
            </a:extLst>
          </p:cNvPr>
          <p:cNvGrpSpPr/>
          <p:nvPr/>
        </p:nvGrpSpPr>
        <p:grpSpPr>
          <a:xfrm>
            <a:off x="4654218" y="819149"/>
            <a:ext cx="4184982" cy="1345696"/>
            <a:chOff x="384724" y="1421553"/>
            <a:chExt cx="4184982" cy="3761023"/>
          </a:xfrm>
        </p:grpSpPr>
        <p:sp>
          <p:nvSpPr>
            <p:cNvPr id="93" name="四角形: 角を丸くする 92">
              <a:extLst>
                <a:ext uri="{FF2B5EF4-FFF2-40B4-BE49-F238E27FC236}">
                  <a16:creationId xmlns:a16="http://schemas.microsoft.com/office/drawing/2014/main" id="{60C08E5F-A961-41F3-9E96-A01448B0F3CF}"/>
                </a:ext>
              </a:extLst>
            </p:cNvPr>
            <p:cNvSpPr/>
            <p:nvPr/>
          </p:nvSpPr>
          <p:spPr>
            <a:xfrm>
              <a:off x="384724" y="1421553"/>
              <a:ext cx="4184982" cy="3761023"/>
            </a:xfrm>
            <a:prstGeom prst="roundRect">
              <a:avLst>
                <a:gd name="adj" fmla="val 10124"/>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インストールを実行する</a:t>
              </a:r>
            </a:p>
          </p:txBody>
        </p:sp>
        <p:sp>
          <p:nvSpPr>
            <p:cNvPr id="94" name="正方形/長方形 93">
              <a:extLst>
                <a:ext uri="{FF2B5EF4-FFF2-40B4-BE49-F238E27FC236}">
                  <a16:creationId xmlns:a16="http://schemas.microsoft.com/office/drawing/2014/main" id="{1B63CA15-0028-4BC8-B4CA-BE6E89A3B87F}"/>
                </a:ext>
              </a:extLst>
            </p:cNvPr>
            <p:cNvSpPr/>
            <p:nvPr/>
          </p:nvSpPr>
          <p:spPr>
            <a:xfrm>
              <a:off x="579329" y="2713907"/>
              <a:ext cx="3657600" cy="759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ja-JP" altLang="en-US" sz="1300" spc="-5" dirty="0">
                  <a:solidFill>
                    <a:schemeClr val="tx1"/>
                  </a:solidFill>
                  <a:latin typeface="+mj-ea"/>
                </a:rPr>
                <a:t>画面下部のウィンドウ内「実行」をクリック</a:t>
              </a:r>
              <a:endParaRPr lang="en-US" altLang="ja-JP" sz="1300" spc="-5" dirty="0">
                <a:solidFill>
                  <a:srgbClr val="FF0000"/>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p:txBody>
        </p:sp>
      </p:grpSp>
      <p:sp>
        <p:nvSpPr>
          <p:cNvPr id="2" name="object 2"/>
          <p:cNvSpPr txBox="1"/>
          <p:nvPr/>
        </p:nvSpPr>
        <p:spPr>
          <a:xfrm>
            <a:off x="324000" y="252000"/>
            <a:ext cx="8972400" cy="423193"/>
          </a:xfrm>
          <a:prstGeom prst="rect">
            <a:avLst/>
          </a:prstGeom>
        </p:spPr>
        <p:txBody>
          <a:bodyPr vert="horz" wrap="square" lIns="0" tIns="0" rIns="0" bIns="0" rtlCol="0">
            <a:spAutoFit/>
          </a:bodyPr>
          <a:lstStyle/>
          <a:p>
            <a:pPr marL="12700">
              <a:lnSpc>
                <a:spcPts val="3295"/>
              </a:lnSpc>
            </a:pPr>
            <a:r>
              <a:rPr lang="ja-JP" altLang="en-US" sz="2800" b="1" spc="-5" dirty="0"/>
              <a:t>① </a:t>
            </a:r>
            <a:r>
              <a:rPr lang="en-US" altLang="ja-JP" sz="2800" b="1" spc="-5" dirty="0"/>
              <a:t>Zoom</a:t>
            </a:r>
            <a:r>
              <a:rPr lang="ja-JP" altLang="en-US" sz="2800" b="1" spc="-5" dirty="0"/>
              <a:t>アプリを端末へインストールする </a:t>
            </a:r>
            <a:r>
              <a:rPr lang="en-US" altLang="ja-JP" sz="1600" spc="-5" dirty="0">
                <a:solidFill>
                  <a:srgbClr val="0000FF"/>
                </a:solidFill>
              </a:rPr>
              <a:t>※</a:t>
            </a:r>
            <a:r>
              <a:rPr lang="ja-JP" altLang="en-US" sz="1600" spc="-5" dirty="0">
                <a:solidFill>
                  <a:srgbClr val="0000FF"/>
                </a:solidFill>
              </a:rPr>
              <a:t>インストール済みの方はスキップ</a:t>
            </a:r>
            <a:endParaRPr lang="ja-JP" altLang="en-US" sz="2800" spc="-5" dirty="0">
              <a:solidFill>
                <a:srgbClr val="0000FF"/>
              </a:solidFill>
            </a:endParaRPr>
          </a:p>
        </p:txBody>
      </p:sp>
      <p:grpSp>
        <p:nvGrpSpPr>
          <p:cNvPr id="4" name="グループ化 3">
            <a:extLst>
              <a:ext uri="{FF2B5EF4-FFF2-40B4-BE49-F238E27FC236}">
                <a16:creationId xmlns:a16="http://schemas.microsoft.com/office/drawing/2014/main" id="{A8F44C7F-7D89-49C7-B640-F01929DC121C}"/>
              </a:ext>
            </a:extLst>
          </p:cNvPr>
          <p:cNvGrpSpPr/>
          <p:nvPr/>
        </p:nvGrpSpPr>
        <p:grpSpPr>
          <a:xfrm>
            <a:off x="384009" y="819149"/>
            <a:ext cx="4035591" cy="4092893"/>
            <a:chOff x="384724" y="1421553"/>
            <a:chExt cx="4035591" cy="4183633"/>
          </a:xfrm>
        </p:grpSpPr>
        <p:sp>
          <p:nvSpPr>
            <p:cNvPr id="5" name="四角形: 角を丸くする 4">
              <a:extLst>
                <a:ext uri="{FF2B5EF4-FFF2-40B4-BE49-F238E27FC236}">
                  <a16:creationId xmlns:a16="http://schemas.microsoft.com/office/drawing/2014/main" id="{7C7729FA-9BAE-49FC-A957-9044D56E90A8}"/>
                </a:ext>
              </a:extLst>
            </p:cNvPr>
            <p:cNvSpPr/>
            <p:nvPr/>
          </p:nvSpPr>
          <p:spPr>
            <a:xfrm>
              <a:off x="384724" y="1421553"/>
              <a:ext cx="4035591" cy="4183633"/>
            </a:xfrm>
            <a:prstGeom prst="roundRect">
              <a:avLst>
                <a:gd name="adj" fmla="val 3235"/>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a:t>
              </a:r>
              <a:r>
                <a:rPr lang="en-US" altLang="ja-JP" sz="1400" b="1" dirty="0">
                  <a:solidFill>
                    <a:schemeClr val="tx1"/>
                  </a:solidFill>
                </a:rPr>
                <a:t>Zoom</a:t>
              </a:r>
              <a:r>
                <a:rPr lang="ja-JP" altLang="en-US" sz="1400" b="1" dirty="0">
                  <a:solidFill>
                    <a:schemeClr val="tx1"/>
                  </a:solidFill>
                </a:rPr>
                <a:t>をパソコンにダウンロードする</a:t>
              </a:r>
            </a:p>
          </p:txBody>
        </p:sp>
        <p:sp>
          <p:nvSpPr>
            <p:cNvPr id="11" name="正方形/長方形 10">
              <a:extLst>
                <a:ext uri="{FF2B5EF4-FFF2-40B4-BE49-F238E27FC236}">
                  <a16:creationId xmlns:a16="http://schemas.microsoft.com/office/drawing/2014/main" id="{C5E5B8E3-34B5-4FB5-A730-79686C1DCEAB}"/>
                </a:ext>
              </a:extLst>
            </p:cNvPr>
            <p:cNvSpPr/>
            <p:nvPr/>
          </p:nvSpPr>
          <p:spPr>
            <a:xfrm>
              <a:off x="579329" y="1790511"/>
              <a:ext cx="3657600" cy="49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0"/>
                </a:lnSpc>
              </a:pPr>
              <a:r>
                <a:rPr lang="en-US" altLang="ja-JP" sz="1300" spc="-5" dirty="0">
                  <a:solidFill>
                    <a:schemeClr val="tx1"/>
                  </a:solidFill>
                  <a:latin typeface="+mj-ea"/>
                  <a:hlinkClick r:id="rId3"/>
                </a:rPr>
                <a:t>https://zoom.us/</a:t>
              </a:r>
              <a:r>
                <a:rPr lang="ja-JP" altLang="en-US" sz="1300" spc="-5" dirty="0">
                  <a:solidFill>
                    <a:schemeClr val="tx1"/>
                  </a:solidFill>
                  <a:latin typeface="+mj-ea"/>
                </a:rPr>
                <a:t> へアクセス</a:t>
              </a:r>
              <a:endParaRPr lang="en-US" altLang="ja-JP" sz="1300" spc="-5" dirty="0">
                <a:solidFill>
                  <a:schemeClr val="tx1"/>
                </a:solidFill>
                <a:latin typeface="+mj-ea"/>
              </a:endParaRPr>
            </a:p>
            <a:p>
              <a:pPr>
                <a:lnSpc>
                  <a:spcPts val="1700"/>
                </a:lnSpc>
              </a:pPr>
              <a:r>
                <a:rPr lang="ja-JP" altLang="en-US" sz="1300" spc="-5" dirty="0">
                  <a:solidFill>
                    <a:schemeClr val="tx1"/>
                  </a:solidFill>
                  <a:latin typeface="+mj-ea"/>
                </a:rPr>
                <a:t>トップページ最下部より「</a:t>
              </a:r>
              <a:r>
                <a:rPr lang="ja-JP" altLang="en-US" sz="1300" b="1" spc="-5" dirty="0">
                  <a:solidFill>
                    <a:srgbClr val="0000FF"/>
                  </a:solidFill>
                  <a:latin typeface="+mj-ea"/>
                </a:rPr>
                <a:t>ダウンロード</a:t>
              </a:r>
              <a:r>
                <a:rPr lang="ja-JP" altLang="en-US" sz="1300" spc="-5" dirty="0">
                  <a:solidFill>
                    <a:schemeClr val="tx1"/>
                  </a:solidFill>
                  <a:latin typeface="+mj-ea"/>
                </a:rPr>
                <a:t>」をクリック</a:t>
              </a:r>
              <a:endParaRPr lang="en-US" altLang="ja-JP" sz="1300" spc="-5" dirty="0">
                <a:solidFill>
                  <a:srgbClr val="FF0000"/>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a:p>
              <a:pPr>
                <a:lnSpc>
                  <a:spcPts val="1700"/>
                </a:lnSpc>
              </a:pPr>
              <a:endParaRPr lang="en-US" altLang="ja-JP" sz="1300" spc="-5" dirty="0">
                <a:solidFill>
                  <a:schemeClr val="tx1"/>
                </a:solidFill>
                <a:latin typeface="+mj-ea"/>
              </a:endParaRPr>
            </a:p>
          </p:txBody>
        </p:sp>
      </p:grpSp>
      <p:pic>
        <p:nvPicPr>
          <p:cNvPr id="9" name="図 8">
            <a:extLst>
              <a:ext uri="{FF2B5EF4-FFF2-40B4-BE49-F238E27FC236}">
                <a16:creationId xmlns:a16="http://schemas.microsoft.com/office/drawing/2014/main" id="{1D49B47E-FAD7-4281-9154-FF121E99B1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3960" y="1743234"/>
            <a:ext cx="2558396" cy="1534699"/>
          </a:xfrm>
          <a:prstGeom prst="rect">
            <a:avLst/>
          </a:prstGeom>
          <a:ln w="3175">
            <a:solidFill>
              <a:schemeClr val="tx1"/>
            </a:solidFill>
          </a:ln>
        </p:spPr>
      </p:pic>
      <p:sp>
        <p:nvSpPr>
          <p:cNvPr id="31" name="角丸四角形 6">
            <a:extLst>
              <a:ext uri="{FF2B5EF4-FFF2-40B4-BE49-F238E27FC236}">
                <a16:creationId xmlns:a16="http://schemas.microsoft.com/office/drawing/2014/main" id="{D95EF1C3-EE59-414D-B068-C41F0D98D0B9}"/>
              </a:ext>
            </a:extLst>
          </p:cNvPr>
          <p:cNvSpPr/>
          <p:nvPr/>
        </p:nvSpPr>
        <p:spPr>
          <a:xfrm>
            <a:off x="1228394" y="2687068"/>
            <a:ext cx="431816" cy="364249"/>
          </a:xfrm>
          <a:prstGeom prst="roundRect">
            <a:avLst>
              <a:gd name="adj" fmla="val 9876"/>
            </a:avLst>
          </a:prstGeom>
          <a:noFill/>
          <a:ln w="9525">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endParaRPr kumimoji="1" lang="en-US" altLang="ja-JP" sz="1000" dirty="0">
              <a:solidFill>
                <a:schemeClr val="tx1"/>
              </a:solidFill>
            </a:endParaRPr>
          </a:p>
        </p:txBody>
      </p:sp>
      <p:grpSp>
        <p:nvGrpSpPr>
          <p:cNvPr id="49" name="グループ化 48">
            <a:extLst>
              <a:ext uri="{FF2B5EF4-FFF2-40B4-BE49-F238E27FC236}">
                <a16:creationId xmlns:a16="http://schemas.microsoft.com/office/drawing/2014/main" id="{38381F82-EABC-402E-BC13-BF74084DE95A}"/>
              </a:ext>
            </a:extLst>
          </p:cNvPr>
          <p:cNvGrpSpPr/>
          <p:nvPr/>
        </p:nvGrpSpPr>
        <p:grpSpPr>
          <a:xfrm>
            <a:off x="629231" y="2883773"/>
            <a:ext cx="1447800" cy="1825926"/>
            <a:chOff x="914399" y="3260424"/>
            <a:chExt cx="1447800" cy="1825926"/>
          </a:xfrm>
        </p:grpSpPr>
        <p:grpSp>
          <p:nvGrpSpPr>
            <p:cNvPr id="47" name="グループ化 46">
              <a:extLst>
                <a:ext uri="{FF2B5EF4-FFF2-40B4-BE49-F238E27FC236}">
                  <a16:creationId xmlns:a16="http://schemas.microsoft.com/office/drawing/2014/main" id="{4F1B063C-A32F-474A-84D4-DE0502FC699C}"/>
                </a:ext>
              </a:extLst>
            </p:cNvPr>
            <p:cNvGrpSpPr/>
            <p:nvPr/>
          </p:nvGrpSpPr>
          <p:grpSpPr>
            <a:xfrm>
              <a:off x="914399" y="3260424"/>
              <a:ext cx="1447800" cy="1825926"/>
              <a:chOff x="914399" y="3260424"/>
              <a:chExt cx="1447800" cy="1825926"/>
            </a:xfrm>
          </p:grpSpPr>
          <p:sp>
            <p:nvSpPr>
              <p:cNvPr id="34" name="四角形吹き出し 34">
                <a:extLst>
                  <a:ext uri="{FF2B5EF4-FFF2-40B4-BE49-F238E27FC236}">
                    <a16:creationId xmlns:a16="http://schemas.microsoft.com/office/drawing/2014/main" id="{BB3C964A-69AB-4DE7-8EE9-8922F442575F}"/>
                  </a:ext>
                </a:extLst>
              </p:cNvPr>
              <p:cNvSpPr/>
              <p:nvPr/>
            </p:nvSpPr>
            <p:spPr>
              <a:xfrm rot="5400000">
                <a:off x="725336" y="3449487"/>
                <a:ext cx="1825926" cy="1447800"/>
              </a:xfrm>
              <a:custGeom>
                <a:avLst/>
                <a:gdLst>
                  <a:gd name="connsiteX0" fmla="*/ 0 w 3505200"/>
                  <a:gd name="connsiteY0" fmla="*/ 0 h 2209800"/>
                  <a:gd name="connsiteX1" fmla="*/ 584200 w 3505200"/>
                  <a:gd name="connsiteY1" fmla="*/ 0 h 2209800"/>
                  <a:gd name="connsiteX2" fmla="*/ 584200 w 3505200"/>
                  <a:gd name="connsiteY2" fmla="*/ 0 h 2209800"/>
                  <a:gd name="connsiteX3" fmla="*/ 1460500 w 3505200"/>
                  <a:gd name="connsiteY3" fmla="*/ 0 h 2209800"/>
                  <a:gd name="connsiteX4" fmla="*/ 3505200 w 3505200"/>
                  <a:gd name="connsiteY4" fmla="*/ 0 h 2209800"/>
                  <a:gd name="connsiteX5" fmla="*/ 3505200 w 3505200"/>
                  <a:gd name="connsiteY5" fmla="*/ 1289050 h 2209800"/>
                  <a:gd name="connsiteX6" fmla="*/ 3505200 w 3505200"/>
                  <a:gd name="connsiteY6" fmla="*/ 1289050 h 2209800"/>
                  <a:gd name="connsiteX7" fmla="*/ 3505200 w 3505200"/>
                  <a:gd name="connsiteY7" fmla="*/ 1841500 h 2209800"/>
                  <a:gd name="connsiteX8" fmla="*/ 3505200 w 3505200"/>
                  <a:gd name="connsiteY8" fmla="*/ 2209800 h 2209800"/>
                  <a:gd name="connsiteX9" fmla="*/ 1460500 w 3505200"/>
                  <a:gd name="connsiteY9" fmla="*/ 2209800 h 2209800"/>
                  <a:gd name="connsiteX10" fmla="*/ 584200 w 3505200"/>
                  <a:gd name="connsiteY10" fmla="*/ 2209800 h 2209800"/>
                  <a:gd name="connsiteX11" fmla="*/ 584200 w 3505200"/>
                  <a:gd name="connsiteY11" fmla="*/ 2209800 h 2209800"/>
                  <a:gd name="connsiteX12" fmla="*/ 0 w 3505200"/>
                  <a:gd name="connsiteY12" fmla="*/ 2209800 h 2209800"/>
                  <a:gd name="connsiteX13" fmla="*/ 0 w 3505200"/>
                  <a:gd name="connsiteY13" fmla="*/ 1841500 h 2209800"/>
                  <a:gd name="connsiteX14" fmla="*/ -361421 w 3505200"/>
                  <a:gd name="connsiteY14" fmla="*/ 1407024 h 2209800"/>
                  <a:gd name="connsiteX15" fmla="*/ 0 w 3505200"/>
                  <a:gd name="connsiteY15" fmla="*/ 1289050 h 2209800"/>
                  <a:gd name="connsiteX16" fmla="*/ 0 w 3505200"/>
                  <a:gd name="connsiteY16" fmla="*/ 0 h 2209800"/>
                  <a:gd name="connsiteX0" fmla="*/ 361421 w 3866621"/>
                  <a:gd name="connsiteY0" fmla="*/ 0 h 2209800"/>
                  <a:gd name="connsiteX1" fmla="*/ 945621 w 3866621"/>
                  <a:gd name="connsiteY1" fmla="*/ 0 h 2209800"/>
                  <a:gd name="connsiteX2" fmla="*/ 945621 w 3866621"/>
                  <a:gd name="connsiteY2" fmla="*/ 0 h 2209800"/>
                  <a:gd name="connsiteX3" fmla="*/ 1821921 w 3866621"/>
                  <a:gd name="connsiteY3" fmla="*/ 0 h 2209800"/>
                  <a:gd name="connsiteX4" fmla="*/ 3866621 w 3866621"/>
                  <a:gd name="connsiteY4" fmla="*/ 0 h 2209800"/>
                  <a:gd name="connsiteX5" fmla="*/ 3866621 w 3866621"/>
                  <a:gd name="connsiteY5" fmla="*/ 1289050 h 2209800"/>
                  <a:gd name="connsiteX6" fmla="*/ 3866621 w 3866621"/>
                  <a:gd name="connsiteY6" fmla="*/ 1289050 h 2209800"/>
                  <a:gd name="connsiteX7" fmla="*/ 3866621 w 3866621"/>
                  <a:gd name="connsiteY7" fmla="*/ 1841500 h 2209800"/>
                  <a:gd name="connsiteX8" fmla="*/ 3866621 w 3866621"/>
                  <a:gd name="connsiteY8" fmla="*/ 2209800 h 2209800"/>
                  <a:gd name="connsiteX9" fmla="*/ 1821921 w 3866621"/>
                  <a:gd name="connsiteY9" fmla="*/ 2209800 h 2209800"/>
                  <a:gd name="connsiteX10" fmla="*/ 945621 w 3866621"/>
                  <a:gd name="connsiteY10" fmla="*/ 2209800 h 2209800"/>
                  <a:gd name="connsiteX11" fmla="*/ 945621 w 3866621"/>
                  <a:gd name="connsiteY11" fmla="*/ 2209800 h 2209800"/>
                  <a:gd name="connsiteX12" fmla="*/ 361421 w 3866621"/>
                  <a:gd name="connsiteY12" fmla="*/ 2209800 h 2209800"/>
                  <a:gd name="connsiteX13" fmla="*/ 361421 w 3866621"/>
                  <a:gd name="connsiteY13" fmla="*/ 1841500 h 2209800"/>
                  <a:gd name="connsiteX14" fmla="*/ 0 w 3866621"/>
                  <a:gd name="connsiteY14" fmla="*/ 1407024 h 2209800"/>
                  <a:gd name="connsiteX15" fmla="*/ 361421 w 3866621"/>
                  <a:gd name="connsiteY15" fmla="*/ 1593850 h 2209800"/>
                  <a:gd name="connsiteX16" fmla="*/ 361421 w 3866621"/>
                  <a:gd name="connsiteY16" fmla="*/ 0 h 2209800"/>
                  <a:gd name="connsiteX0" fmla="*/ 705281 w 4210481"/>
                  <a:gd name="connsiteY0" fmla="*/ 0 h 2209800"/>
                  <a:gd name="connsiteX1" fmla="*/ 1289481 w 4210481"/>
                  <a:gd name="connsiteY1" fmla="*/ 0 h 2209800"/>
                  <a:gd name="connsiteX2" fmla="*/ 1289481 w 4210481"/>
                  <a:gd name="connsiteY2" fmla="*/ 0 h 2209800"/>
                  <a:gd name="connsiteX3" fmla="*/ 2165781 w 4210481"/>
                  <a:gd name="connsiteY3" fmla="*/ 0 h 2209800"/>
                  <a:gd name="connsiteX4" fmla="*/ 4210481 w 4210481"/>
                  <a:gd name="connsiteY4" fmla="*/ 0 h 2209800"/>
                  <a:gd name="connsiteX5" fmla="*/ 4210481 w 4210481"/>
                  <a:gd name="connsiteY5" fmla="*/ 1289050 h 2209800"/>
                  <a:gd name="connsiteX6" fmla="*/ 4210481 w 4210481"/>
                  <a:gd name="connsiteY6" fmla="*/ 1289050 h 2209800"/>
                  <a:gd name="connsiteX7" fmla="*/ 4210481 w 4210481"/>
                  <a:gd name="connsiteY7" fmla="*/ 1841500 h 2209800"/>
                  <a:gd name="connsiteX8" fmla="*/ 4210481 w 4210481"/>
                  <a:gd name="connsiteY8" fmla="*/ 2209800 h 2209800"/>
                  <a:gd name="connsiteX9" fmla="*/ 2165781 w 4210481"/>
                  <a:gd name="connsiteY9" fmla="*/ 2209800 h 2209800"/>
                  <a:gd name="connsiteX10" fmla="*/ 1289481 w 4210481"/>
                  <a:gd name="connsiteY10" fmla="*/ 2209800 h 2209800"/>
                  <a:gd name="connsiteX11" fmla="*/ 1289481 w 4210481"/>
                  <a:gd name="connsiteY11" fmla="*/ 2209800 h 2209800"/>
                  <a:gd name="connsiteX12" fmla="*/ 705281 w 4210481"/>
                  <a:gd name="connsiteY12" fmla="*/ 2209800 h 2209800"/>
                  <a:gd name="connsiteX13" fmla="*/ 705281 w 4210481"/>
                  <a:gd name="connsiteY13" fmla="*/ 1841500 h 2209800"/>
                  <a:gd name="connsiteX14" fmla="*/ 1 w 4210481"/>
                  <a:gd name="connsiteY14" fmla="*/ 1382101 h 2209800"/>
                  <a:gd name="connsiteX15" fmla="*/ 705281 w 4210481"/>
                  <a:gd name="connsiteY15" fmla="*/ 1593850 h 2209800"/>
                  <a:gd name="connsiteX16" fmla="*/ 705281 w 4210481"/>
                  <a:gd name="connsiteY16" fmla="*/ 0 h 2209800"/>
                  <a:gd name="connsiteX0" fmla="*/ 705274 w 4210474"/>
                  <a:gd name="connsiteY0" fmla="*/ 0 h 2209800"/>
                  <a:gd name="connsiteX1" fmla="*/ 1289474 w 4210474"/>
                  <a:gd name="connsiteY1" fmla="*/ 0 h 2209800"/>
                  <a:gd name="connsiteX2" fmla="*/ 1289474 w 4210474"/>
                  <a:gd name="connsiteY2" fmla="*/ 0 h 2209800"/>
                  <a:gd name="connsiteX3" fmla="*/ 2165774 w 4210474"/>
                  <a:gd name="connsiteY3" fmla="*/ 0 h 2209800"/>
                  <a:gd name="connsiteX4" fmla="*/ 4210474 w 4210474"/>
                  <a:gd name="connsiteY4" fmla="*/ 0 h 2209800"/>
                  <a:gd name="connsiteX5" fmla="*/ 4210474 w 4210474"/>
                  <a:gd name="connsiteY5" fmla="*/ 1289050 h 2209800"/>
                  <a:gd name="connsiteX6" fmla="*/ 4210474 w 4210474"/>
                  <a:gd name="connsiteY6" fmla="*/ 1289050 h 2209800"/>
                  <a:gd name="connsiteX7" fmla="*/ 4210474 w 4210474"/>
                  <a:gd name="connsiteY7" fmla="*/ 1841500 h 2209800"/>
                  <a:gd name="connsiteX8" fmla="*/ 4210474 w 4210474"/>
                  <a:gd name="connsiteY8" fmla="*/ 2209800 h 2209800"/>
                  <a:gd name="connsiteX9" fmla="*/ 2165774 w 4210474"/>
                  <a:gd name="connsiteY9" fmla="*/ 2209800 h 2209800"/>
                  <a:gd name="connsiteX10" fmla="*/ 1289474 w 4210474"/>
                  <a:gd name="connsiteY10" fmla="*/ 2209800 h 2209800"/>
                  <a:gd name="connsiteX11" fmla="*/ 1289474 w 4210474"/>
                  <a:gd name="connsiteY11" fmla="*/ 2209800 h 2209800"/>
                  <a:gd name="connsiteX12" fmla="*/ 705274 w 4210474"/>
                  <a:gd name="connsiteY12" fmla="*/ 2209800 h 2209800"/>
                  <a:gd name="connsiteX13" fmla="*/ 705274 w 4210474"/>
                  <a:gd name="connsiteY13" fmla="*/ 1841500 h 2209800"/>
                  <a:gd name="connsiteX14" fmla="*/ -1 w 4210474"/>
                  <a:gd name="connsiteY14" fmla="*/ 1120413 h 2209800"/>
                  <a:gd name="connsiteX15" fmla="*/ 705274 w 4210474"/>
                  <a:gd name="connsiteY15" fmla="*/ 1593850 h 2209800"/>
                  <a:gd name="connsiteX16" fmla="*/ 705274 w 4210474"/>
                  <a:gd name="connsiteY16" fmla="*/ 0 h 2209800"/>
                  <a:gd name="connsiteX0" fmla="*/ 542393 w 4047593"/>
                  <a:gd name="connsiteY0" fmla="*/ 0 h 2209800"/>
                  <a:gd name="connsiteX1" fmla="*/ 1126593 w 4047593"/>
                  <a:gd name="connsiteY1" fmla="*/ 0 h 2209800"/>
                  <a:gd name="connsiteX2" fmla="*/ 1126593 w 4047593"/>
                  <a:gd name="connsiteY2" fmla="*/ 0 h 2209800"/>
                  <a:gd name="connsiteX3" fmla="*/ 2002893 w 4047593"/>
                  <a:gd name="connsiteY3" fmla="*/ 0 h 2209800"/>
                  <a:gd name="connsiteX4" fmla="*/ 4047593 w 4047593"/>
                  <a:gd name="connsiteY4" fmla="*/ 0 h 2209800"/>
                  <a:gd name="connsiteX5" fmla="*/ 4047593 w 4047593"/>
                  <a:gd name="connsiteY5" fmla="*/ 1289050 h 2209800"/>
                  <a:gd name="connsiteX6" fmla="*/ 4047593 w 4047593"/>
                  <a:gd name="connsiteY6" fmla="*/ 1289050 h 2209800"/>
                  <a:gd name="connsiteX7" fmla="*/ 4047593 w 4047593"/>
                  <a:gd name="connsiteY7" fmla="*/ 1841500 h 2209800"/>
                  <a:gd name="connsiteX8" fmla="*/ 4047593 w 4047593"/>
                  <a:gd name="connsiteY8" fmla="*/ 2209800 h 2209800"/>
                  <a:gd name="connsiteX9" fmla="*/ 2002893 w 4047593"/>
                  <a:gd name="connsiteY9" fmla="*/ 2209800 h 2209800"/>
                  <a:gd name="connsiteX10" fmla="*/ 1126593 w 4047593"/>
                  <a:gd name="connsiteY10" fmla="*/ 2209800 h 2209800"/>
                  <a:gd name="connsiteX11" fmla="*/ 1126593 w 4047593"/>
                  <a:gd name="connsiteY11" fmla="*/ 2209800 h 2209800"/>
                  <a:gd name="connsiteX12" fmla="*/ 542393 w 4047593"/>
                  <a:gd name="connsiteY12" fmla="*/ 2209800 h 2209800"/>
                  <a:gd name="connsiteX13" fmla="*/ 542393 w 4047593"/>
                  <a:gd name="connsiteY13" fmla="*/ 1841500 h 2209800"/>
                  <a:gd name="connsiteX14" fmla="*/ 0 w 4047593"/>
                  <a:gd name="connsiteY14" fmla="*/ 1120413 h 2209800"/>
                  <a:gd name="connsiteX15" fmla="*/ 542393 w 4047593"/>
                  <a:gd name="connsiteY15" fmla="*/ 1593850 h 2209800"/>
                  <a:gd name="connsiteX16" fmla="*/ 542393 w 4047593"/>
                  <a:gd name="connsiteY16"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7593" h="2209800">
                    <a:moveTo>
                      <a:pt x="542393" y="0"/>
                    </a:moveTo>
                    <a:lnTo>
                      <a:pt x="1126593" y="0"/>
                    </a:lnTo>
                    <a:lnTo>
                      <a:pt x="1126593" y="0"/>
                    </a:lnTo>
                    <a:lnTo>
                      <a:pt x="2002893" y="0"/>
                    </a:lnTo>
                    <a:lnTo>
                      <a:pt x="4047593" y="0"/>
                    </a:lnTo>
                    <a:lnTo>
                      <a:pt x="4047593" y="1289050"/>
                    </a:lnTo>
                    <a:lnTo>
                      <a:pt x="4047593" y="1289050"/>
                    </a:lnTo>
                    <a:lnTo>
                      <a:pt x="4047593" y="1841500"/>
                    </a:lnTo>
                    <a:lnTo>
                      <a:pt x="4047593" y="2209800"/>
                    </a:lnTo>
                    <a:lnTo>
                      <a:pt x="2002893" y="2209800"/>
                    </a:lnTo>
                    <a:lnTo>
                      <a:pt x="1126593" y="2209800"/>
                    </a:lnTo>
                    <a:lnTo>
                      <a:pt x="1126593" y="2209800"/>
                    </a:lnTo>
                    <a:lnTo>
                      <a:pt x="542393" y="2209800"/>
                    </a:lnTo>
                    <a:lnTo>
                      <a:pt x="542393" y="1841500"/>
                    </a:lnTo>
                    <a:lnTo>
                      <a:pt x="0" y="1120413"/>
                    </a:lnTo>
                    <a:lnTo>
                      <a:pt x="542393" y="1593850"/>
                    </a:lnTo>
                    <a:lnTo>
                      <a:pt x="542393"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C564243F-118C-4779-8ABB-8347C6A42D5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978953" y="3562350"/>
                <a:ext cx="1307047" cy="1440433"/>
              </a:xfrm>
              <a:prstGeom prst="rect">
                <a:avLst/>
              </a:prstGeom>
              <a:ln>
                <a:solidFill>
                  <a:schemeClr val="tx1"/>
                </a:solidFill>
              </a:ln>
            </p:spPr>
          </p:pic>
        </p:grpSp>
        <p:sp>
          <p:nvSpPr>
            <p:cNvPr id="6" name="四角形: 角を丸くする 5">
              <a:extLst>
                <a:ext uri="{FF2B5EF4-FFF2-40B4-BE49-F238E27FC236}">
                  <a16:creationId xmlns:a16="http://schemas.microsoft.com/office/drawing/2014/main" id="{8D40D184-F09B-4C1D-9547-0143AB2341FD}"/>
                </a:ext>
              </a:extLst>
            </p:cNvPr>
            <p:cNvSpPr/>
            <p:nvPr/>
          </p:nvSpPr>
          <p:spPr>
            <a:xfrm>
              <a:off x="990599" y="3598940"/>
              <a:ext cx="776195" cy="211453"/>
            </a:xfrm>
            <a:prstGeom prst="roundRect">
              <a:avLst>
                <a:gd name="adj" fmla="val 29643"/>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角丸四角形 6">
            <a:extLst>
              <a:ext uri="{FF2B5EF4-FFF2-40B4-BE49-F238E27FC236}">
                <a16:creationId xmlns:a16="http://schemas.microsoft.com/office/drawing/2014/main" id="{9F6B013C-44C7-4F1D-AF8D-5434C90CEAC7}"/>
              </a:ext>
            </a:extLst>
          </p:cNvPr>
          <p:cNvSpPr/>
          <p:nvPr/>
        </p:nvSpPr>
        <p:spPr>
          <a:xfrm>
            <a:off x="1412878" y="3064865"/>
            <a:ext cx="628176" cy="24166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nvGrpSpPr>
          <p:cNvPr id="88" name="グループ化 87">
            <a:extLst>
              <a:ext uri="{FF2B5EF4-FFF2-40B4-BE49-F238E27FC236}">
                <a16:creationId xmlns:a16="http://schemas.microsoft.com/office/drawing/2014/main" id="{277C6622-3E1F-4B7A-8AB1-D1A23A72F6AE}"/>
              </a:ext>
            </a:extLst>
          </p:cNvPr>
          <p:cNvGrpSpPr/>
          <p:nvPr/>
        </p:nvGrpSpPr>
        <p:grpSpPr>
          <a:xfrm>
            <a:off x="1341394" y="3400266"/>
            <a:ext cx="2791357" cy="1359393"/>
            <a:chOff x="1384847" y="2984196"/>
            <a:chExt cx="2791357" cy="1359393"/>
          </a:xfrm>
        </p:grpSpPr>
        <p:grpSp>
          <p:nvGrpSpPr>
            <p:cNvPr id="39" name="グループ化 38">
              <a:extLst>
                <a:ext uri="{FF2B5EF4-FFF2-40B4-BE49-F238E27FC236}">
                  <a16:creationId xmlns:a16="http://schemas.microsoft.com/office/drawing/2014/main" id="{09FD9EEA-002D-451C-A8D8-188C0EBB933A}"/>
                </a:ext>
              </a:extLst>
            </p:cNvPr>
            <p:cNvGrpSpPr/>
            <p:nvPr/>
          </p:nvGrpSpPr>
          <p:grpSpPr>
            <a:xfrm>
              <a:off x="1384847" y="2984196"/>
              <a:ext cx="2791357" cy="1359393"/>
              <a:chOff x="1960440" y="3451862"/>
              <a:chExt cx="2791357" cy="1359393"/>
            </a:xfrm>
          </p:grpSpPr>
          <p:sp>
            <p:nvSpPr>
              <p:cNvPr id="50" name="四角形吹き出し 34">
                <a:extLst>
                  <a:ext uri="{FF2B5EF4-FFF2-40B4-BE49-F238E27FC236}">
                    <a16:creationId xmlns:a16="http://schemas.microsoft.com/office/drawing/2014/main" id="{4F772B40-8013-4D1C-ABDF-78EC387D394C}"/>
                  </a:ext>
                </a:extLst>
              </p:cNvPr>
              <p:cNvSpPr/>
              <p:nvPr/>
            </p:nvSpPr>
            <p:spPr>
              <a:xfrm flipV="1">
                <a:off x="1960440" y="3451862"/>
                <a:ext cx="2791357" cy="1359393"/>
              </a:xfrm>
              <a:custGeom>
                <a:avLst/>
                <a:gdLst>
                  <a:gd name="connsiteX0" fmla="*/ 0 w 3505200"/>
                  <a:gd name="connsiteY0" fmla="*/ 0 h 2209800"/>
                  <a:gd name="connsiteX1" fmla="*/ 584200 w 3505200"/>
                  <a:gd name="connsiteY1" fmla="*/ 0 h 2209800"/>
                  <a:gd name="connsiteX2" fmla="*/ 584200 w 3505200"/>
                  <a:gd name="connsiteY2" fmla="*/ 0 h 2209800"/>
                  <a:gd name="connsiteX3" fmla="*/ 1460500 w 3505200"/>
                  <a:gd name="connsiteY3" fmla="*/ 0 h 2209800"/>
                  <a:gd name="connsiteX4" fmla="*/ 3505200 w 3505200"/>
                  <a:gd name="connsiteY4" fmla="*/ 0 h 2209800"/>
                  <a:gd name="connsiteX5" fmla="*/ 3505200 w 3505200"/>
                  <a:gd name="connsiteY5" fmla="*/ 1289050 h 2209800"/>
                  <a:gd name="connsiteX6" fmla="*/ 3505200 w 3505200"/>
                  <a:gd name="connsiteY6" fmla="*/ 1289050 h 2209800"/>
                  <a:gd name="connsiteX7" fmla="*/ 3505200 w 3505200"/>
                  <a:gd name="connsiteY7" fmla="*/ 1841500 h 2209800"/>
                  <a:gd name="connsiteX8" fmla="*/ 3505200 w 3505200"/>
                  <a:gd name="connsiteY8" fmla="*/ 2209800 h 2209800"/>
                  <a:gd name="connsiteX9" fmla="*/ 1460500 w 3505200"/>
                  <a:gd name="connsiteY9" fmla="*/ 2209800 h 2209800"/>
                  <a:gd name="connsiteX10" fmla="*/ 584200 w 3505200"/>
                  <a:gd name="connsiteY10" fmla="*/ 2209800 h 2209800"/>
                  <a:gd name="connsiteX11" fmla="*/ 584200 w 3505200"/>
                  <a:gd name="connsiteY11" fmla="*/ 2209800 h 2209800"/>
                  <a:gd name="connsiteX12" fmla="*/ 0 w 3505200"/>
                  <a:gd name="connsiteY12" fmla="*/ 2209800 h 2209800"/>
                  <a:gd name="connsiteX13" fmla="*/ 0 w 3505200"/>
                  <a:gd name="connsiteY13" fmla="*/ 1841500 h 2209800"/>
                  <a:gd name="connsiteX14" fmla="*/ -361421 w 3505200"/>
                  <a:gd name="connsiteY14" fmla="*/ 1407024 h 2209800"/>
                  <a:gd name="connsiteX15" fmla="*/ 0 w 3505200"/>
                  <a:gd name="connsiteY15" fmla="*/ 1289050 h 2209800"/>
                  <a:gd name="connsiteX16" fmla="*/ 0 w 3505200"/>
                  <a:gd name="connsiteY16" fmla="*/ 0 h 2209800"/>
                  <a:gd name="connsiteX0" fmla="*/ 361421 w 3866621"/>
                  <a:gd name="connsiteY0" fmla="*/ 0 h 2209800"/>
                  <a:gd name="connsiteX1" fmla="*/ 945621 w 3866621"/>
                  <a:gd name="connsiteY1" fmla="*/ 0 h 2209800"/>
                  <a:gd name="connsiteX2" fmla="*/ 945621 w 3866621"/>
                  <a:gd name="connsiteY2" fmla="*/ 0 h 2209800"/>
                  <a:gd name="connsiteX3" fmla="*/ 1821921 w 3866621"/>
                  <a:gd name="connsiteY3" fmla="*/ 0 h 2209800"/>
                  <a:gd name="connsiteX4" fmla="*/ 3866621 w 3866621"/>
                  <a:gd name="connsiteY4" fmla="*/ 0 h 2209800"/>
                  <a:gd name="connsiteX5" fmla="*/ 3866621 w 3866621"/>
                  <a:gd name="connsiteY5" fmla="*/ 1289050 h 2209800"/>
                  <a:gd name="connsiteX6" fmla="*/ 3866621 w 3866621"/>
                  <a:gd name="connsiteY6" fmla="*/ 1289050 h 2209800"/>
                  <a:gd name="connsiteX7" fmla="*/ 3866621 w 3866621"/>
                  <a:gd name="connsiteY7" fmla="*/ 1841500 h 2209800"/>
                  <a:gd name="connsiteX8" fmla="*/ 3866621 w 3866621"/>
                  <a:gd name="connsiteY8" fmla="*/ 2209800 h 2209800"/>
                  <a:gd name="connsiteX9" fmla="*/ 1821921 w 3866621"/>
                  <a:gd name="connsiteY9" fmla="*/ 2209800 h 2209800"/>
                  <a:gd name="connsiteX10" fmla="*/ 945621 w 3866621"/>
                  <a:gd name="connsiteY10" fmla="*/ 2209800 h 2209800"/>
                  <a:gd name="connsiteX11" fmla="*/ 945621 w 3866621"/>
                  <a:gd name="connsiteY11" fmla="*/ 2209800 h 2209800"/>
                  <a:gd name="connsiteX12" fmla="*/ 361421 w 3866621"/>
                  <a:gd name="connsiteY12" fmla="*/ 2209800 h 2209800"/>
                  <a:gd name="connsiteX13" fmla="*/ 361421 w 3866621"/>
                  <a:gd name="connsiteY13" fmla="*/ 1841500 h 2209800"/>
                  <a:gd name="connsiteX14" fmla="*/ 0 w 3866621"/>
                  <a:gd name="connsiteY14" fmla="*/ 1407024 h 2209800"/>
                  <a:gd name="connsiteX15" fmla="*/ 361421 w 3866621"/>
                  <a:gd name="connsiteY15" fmla="*/ 1593850 h 2209800"/>
                  <a:gd name="connsiteX16" fmla="*/ 361421 w 3866621"/>
                  <a:gd name="connsiteY16" fmla="*/ 0 h 2209800"/>
                  <a:gd name="connsiteX0" fmla="*/ 705281 w 4210481"/>
                  <a:gd name="connsiteY0" fmla="*/ 0 h 2209800"/>
                  <a:gd name="connsiteX1" fmla="*/ 1289481 w 4210481"/>
                  <a:gd name="connsiteY1" fmla="*/ 0 h 2209800"/>
                  <a:gd name="connsiteX2" fmla="*/ 1289481 w 4210481"/>
                  <a:gd name="connsiteY2" fmla="*/ 0 h 2209800"/>
                  <a:gd name="connsiteX3" fmla="*/ 2165781 w 4210481"/>
                  <a:gd name="connsiteY3" fmla="*/ 0 h 2209800"/>
                  <a:gd name="connsiteX4" fmla="*/ 4210481 w 4210481"/>
                  <a:gd name="connsiteY4" fmla="*/ 0 h 2209800"/>
                  <a:gd name="connsiteX5" fmla="*/ 4210481 w 4210481"/>
                  <a:gd name="connsiteY5" fmla="*/ 1289050 h 2209800"/>
                  <a:gd name="connsiteX6" fmla="*/ 4210481 w 4210481"/>
                  <a:gd name="connsiteY6" fmla="*/ 1289050 h 2209800"/>
                  <a:gd name="connsiteX7" fmla="*/ 4210481 w 4210481"/>
                  <a:gd name="connsiteY7" fmla="*/ 1841500 h 2209800"/>
                  <a:gd name="connsiteX8" fmla="*/ 4210481 w 4210481"/>
                  <a:gd name="connsiteY8" fmla="*/ 2209800 h 2209800"/>
                  <a:gd name="connsiteX9" fmla="*/ 2165781 w 4210481"/>
                  <a:gd name="connsiteY9" fmla="*/ 2209800 h 2209800"/>
                  <a:gd name="connsiteX10" fmla="*/ 1289481 w 4210481"/>
                  <a:gd name="connsiteY10" fmla="*/ 2209800 h 2209800"/>
                  <a:gd name="connsiteX11" fmla="*/ 1289481 w 4210481"/>
                  <a:gd name="connsiteY11" fmla="*/ 2209800 h 2209800"/>
                  <a:gd name="connsiteX12" fmla="*/ 705281 w 4210481"/>
                  <a:gd name="connsiteY12" fmla="*/ 2209800 h 2209800"/>
                  <a:gd name="connsiteX13" fmla="*/ 705281 w 4210481"/>
                  <a:gd name="connsiteY13" fmla="*/ 1841500 h 2209800"/>
                  <a:gd name="connsiteX14" fmla="*/ 1 w 4210481"/>
                  <a:gd name="connsiteY14" fmla="*/ 1382101 h 2209800"/>
                  <a:gd name="connsiteX15" fmla="*/ 705281 w 4210481"/>
                  <a:gd name="connsiteY15" fmla="*/ 1593850 h 2209800"/>
                  <a:gd name="connsiteX16" fmla="*/ 705281 w 4210481"/>
                  <a:gd name="connsiteY16" fmla="*/ 0 h 2209800"/>
                  <a:gd name="connsiteX0" fmla="*/ 1026973 w 4532173"/>
                  <a:gd name="connsiteY0" fmla="*/ 0 h 2209800"/>
                  <a:gd name="connsiteX1" fmla="*/ 1611173 w 4532173"/>
                  <a:gd name="connsiteY1" fmla="*/ 0 h 2209800"/>
                  <a:gd name="connsiteX2" fmla="*/ 1611173 w 4532173"/>
                  <a:gd name="connsiteY2" fmla="*/ 0 h 2209800"/>
                  <a:gd name="connsiteX3" fmla="*/ 2487473 w 4532173"/>
                  <a:gd name="connsiteY3" fmla="*/ 0 h 2209800"/>
                  <a:gd name="connsiteX4" fmla="*/ 4532173 w 4532173"/>
                  <a:gd name="connsiteY4" fmla="*/ 0 h 2209800"/>
                  <a:gd name="connsiteX5" fmla="*/ 4532173 w 4532173"/>
                  <a:gd name="connsiteY5" fmla="*/ 1289050 h 2209800"/>
                  <a:gd name="connsiteX6" fmla="*/ 4532173 w 4532173"/>
                  <a:gd name="connsiteY6" fmla="*/ 1289050 h 2209800"/>
                  <a:gd name="connsiteX7" fmla="*/ 4532173 w 4532173"/>
                  <a:gd name="connsiteY7" fmla="*/ 1841500 h 2209800"/>
                  <a:gd name="connsiteX8" fmla="*/ 4532173 w 4532173"/>
                  <a:gd name="connsiteY8" fmla="*/ 2209800 h 2209800"/>
                  <a:gd name="connsiteX9" fmla="*/ 2487473 w 4532173"/>
                  <a:gd name="connsiteY9" fmla="*/ 2209800 h 2209800"/>
                  <a:gd name="connsiteX10" fmla="*/ 1611173 w 4532173"/>
                  <a:gd name="connsiteY10" fmla="*/ 2209800 h 2209800"/>
                  <a:gd name="connsiteX11" fmla="*/ 1611173 w 4532173"/>
                  <a:gd name="connsiteY11" fmla="*/ 2209800 h 2209800"/>
                  <a:gd name="connsiteX12" fmla="*/ 1026973 w 4532173"/>
                  <a:gd name="connsiteY12" fmla="*/ 2209800 h 2209800"/>
                  <a:gd name="connsiteX13" fmla="*/ 1026973 w 4532173"/>
                  <a:gd name="connsiteY13" fmla="*/ 1841500 h 2209800"/>
                  <a:gd name="connsiteX14" fmla="*/ 0 w 4532173"/>
                  <a:gd name="connsiteY14" fmla="*/ 2136593 h 2209800"/>
                  <a:gd name="connsiteX15" fmla="*/ 1026973 w 4532173"/>
                  <a:gd name="connsiteY15" fmla="*/ 1593850 h 2209800"/>
                  <a:gd name="connsiteX16" fmla="*/ 1026973 w 4532173"/>
                  <a:gd name="connsiteY16" fmla="*/ 0 h 2209800"/>
                  <a:gd name="connsiteX0" fmla="*/ 890223 w 4395423"/>
                  <a:gd name="connsiteY0" fmla="*/ 0 h 2382679"/>
                  <a:gd name="connsiteX1" fmla="*/ 1474423 w 4395423"/>
                  <a:gd name="connsiteY1" fmla="*/ 0 h 2382679"/>
                  <a:gd name="connsiteX2" fmla="*/ 1474423 w 4395423"/>
                  <a:gd name="connsiteY2" fmla="*/ 0 h 2382679"/>
                  <a:gd name="connsiteX3" fmla="*/ 2350723 w 4395423"/>
                  <a:gd name="connsiteY3" fmla="*/ 0 h 2382679"/>
                  <a:gd name="connsiteX4" fmla="*/ 4395423 w 4395423"/>
                  <a:gd name="connsiteY4" fmla="*/ 0 h 2382679"/>
                  <a:gd name="connsiteX5" fmla="*/ 4395423 w 4395423"/>
                  <a:gd name="connsiteY5" fmla="*/ 1289050 h 2382679"/>
                  <a:gd name="connsiteX6" fmla="*/ 4395423 w 4395423"/>
                  <a:gd name="connsiteY6" fmla="*/ 1289050 h 2382679"/>
                  <a:gd name="connsiteX7" fmla="*/ 4395423 w 4395423"/>
                  <a:gd name="connsiteY7" fmla="*/ 1841500 h 2382679"/>
                  <a:gd name="connsiteX8" fmla="*/ 4395423 w 4395423"/>
                  <a:gd name="connsiteY8" fmla="*/ 2209800 h 2382679"/>
                  <a:gd name="connsiteX9" fmla="*/ 2350723 w 4395423"/>
                  <a:gd name="connsiteY9" fmla="*/ 2209800 h 2382679"/>
                  <a:gd name="connsiteX10" fmla="*/ 1474423 w 4395423"/>
                  <a:gd name="connsiteY10" fmla="*/ 2209800 h 2382679"/>
                  <a:gd name="connsiteX11" fmla="*/ 1474423 w 4395423"/>
                  <a:gd name="connsiteY11" fmla="*/ 2209800 h 2382679"/>
                  <a:gd name="connsiteX12" fmla="*/ 890223 w 4395423"/>
                  <a:gd name="connsiteY12" fmla="*/ 2209800 h 2382679"/>
                  <a:gd name="connsiteX13" fmla="*/ 890223 w 4395423"/>
                  <a:gd name="connsiteY13" fmla="*/ 1841500 h 2382679"/>
                  <a:gd name="connsiteX14" fmla="*/ 0 w 4395423"/>
                  <a:gd name="connsiteY14" fmla="*/ 2382679 h 2382679"/>
                  <a:gd name="connsiteX15" fmla="*/ 890223 w 4395423"/>
                  <a:gd name="connsiteY15" fmla="*/ 1593850 h 2382679"/>
                  <a:gd name="connsiteX16" fmla="*/ 890223 w 4395423"/>
                  <a:gd name="connsiteY16" fmla="*/ 0 h 2382679"/>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593850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841500 h 2209800"/>
                  <a:gd name="connsiteX14" fmla="*/ 0 w 4347077"/>
                  <a:gd name="connsiteY14" fmla="*/ 2116847 h 2209800"/>
                  <a:gd name="connsiteX15" fmla="*/ 841877 w 4347077"/>
                  <a:gd name="connsiteY15" fmla="*/ 1381185 h 2209800"/>
                  <a:gd name="connsiteX16" fmla="*/ 841877 w 4347077"/>
                  <a:gd name="connsiteY16" fmla="*/ 0 h 2209800"/>
                  <a:gd name="connsiteX0" fmla="*/ 841877 w 4347077"/>
                  <a:gd name="connsiteY0" fmla="*/ 0 h 2209800"/>
                  <a:gd name="connsiteX1" fmla="*/ 1426077 w 4347077"/>
                  <a:gd name="connsiteY1" fmla="*/ 0 h 2209800"/>
                  <a:gd name="connsiteX2" fmla="*/ 1426077 w 4347077"/>
                  <a:gd name="connsiteY2" fmla="*/ 0 h 2209800"/>
                  <a:gd name="connsiteX3" fmla="*/ 2302377 w 4347077"/>
                  <a:gd name="connsiteY3" fmla="*/ 0 h 2209800"/>
                  <a:gd name="connsiteX4" fmla="*/ 4347077 w 4347077"/>
                  <a:gd name="connsiteY4" fmla="*/ 0 h 2209800"/>
                  <a:gd name="connsiteX5" fmla="*/ 4347077 w 4347077"/>
                  <a:gd name="connsiteY5" fmla="*/ 1289050 h 2209800"/>
                  <a:gd name="connsiteX6" fmla="*/ 4347077 w 4347077"/>
                  <a:gd name="connsiteY6" fmla="*/ 1289050 h 2209800"/>
                  <a:gd name="connsiteX7" fmla="*/ 4347077 w 4347077"/>
                  <a:gd name="connsiteY7" fmla="*/ 1841500 h 2209800"/>
                  <a:gd name="connsiteX8" fmla="*/ 4347077 w 4347077"/>
                  <a:gd name="connsiteY8" fmla="*/ 2209800 h 2209800"/>
                  <a:gd name="connsiteX9" fmla="*/ 2302377 w 4347077"/>
                  <a:gd name="connsiteY9" fmla="*/ 2209800 h 2209800"/>
                  <a:gd name="connsiteX10" fmla="*/ 1426077 w 4347077"/>
                  <a:gd name="connsiteY10" fmla="*/ 2209800 h 2209800"/>
                  <a:gd name="connsiteX11" fmla="*/ 1426077 w 4347077"/>
                  <a:gd name="connsiteY11" fmla="*/ 2209800 h 2209800"/>
                  <a:gd name="connsiteX12" fmla="*/ 841877 w 4347077"/>
                  <a:gd name="connsiteY12" fmla="*/ 2209800 h 2209800"/>
                  <a:gd name="connsiteX13" fmla="*/ 841877 w 4347077"/>
                  <a:gd name="connsiteY13" fmla="*/ 1713901 h 2209800"/>
                  <a:gd name="connsiteX14" fmla="*/ 0 w 4347077"/>
                  <a:gd name="connsiteY14" fmla="*/ 2116847 h 2209800"/>
                  <a:gd name="connsiteX15" fmla="*/ 841877 w 4347077"/>
                  <a:gd name="connsiteY15" fmla="*/ 1381185 h 2209800"/>
                  <a:gd name="connsiteX16" fmla="*/ 841877 w 4347077"/>
                  <a:gd name="connsiteY16" fmla="*/ 0 h 2209800"/>
                  <a:gd name="connsiteX0" fmla="*/ 745186 w 4250386"/>
                  <a:gd name="connsiteY0" fmla="*/ 0 h 2276346"/>
                  <a:gd name="connsiteX1" fmla="*/ 1329386 w 4250386"/>
                  <a:gd name="connsiteY1" fmla="*/ 0 h 2276346"/>
                  <a:gd name="connsiteX2" fmla="*/ 1329386 w 4250386"/>
                  <a:gd name="connsiteY2" fmla="*/ 0 h 2276346"/>
                  <a:gd name="connsiteX3" fmla="*/ 2205686 w 4250386"/>
                  <a:gd name="connsiteY3" fmla="*/ 0 h 2276346"/>
                  <a:gd name="connsiteX4" fmla="*/ 4250386 w 4250386"/>
                  <a:gd name="connsiteY4" fmla="*/ 0 h 2276346"/>
                  <a:gd name="connsiteX5" fmla="*/ 4250386 w 4250386"/>
                  <a:gd name="connsiteY5" fmla="*/ 1289050 h 2276346"/>
                  <a:gd name="connsiteX6" fmla="*/ 4250386 w 4250386"/>
                  <a:gd name="connsiteY6" fmla="*/ 1289050 h 2276346"/>
                  <a:gd name="connsiteX7" fmla="*/ 4250386 w 4250386"/>
                  <a:gd name="connsiteY7" fmla="*/ 1841500 h 2276346"/>
                  <a:gd name="connsiteX8" fmla="*/ 4250386 w 4250386"/>
                  <a:gd name="connsiteY8" fmla="*/ 2209800 h 2276346"/>
                  <a:gd name="connsiteX9" fmla="*/ 2205686 w 4250386"/>
                  <a:gd name="connsiteY9" fmla="*/ 2209800 h 2276346"/>
                  <a:gd name="connsiteX10" fmla="*/ 1329386 w 4250386"/>
                  <a:gd name="connsiteY10" fmla="*/ 2209800 h 2276346"/>
                  <a:gd name="connsiteX11" fmla="*/ 1329386 w 4250386"/>
                  <a:gd name="connsiteY11" fmla="*/ 2209800 h 2276346"/>
                  <a:gd name="connsiteX12" fmla="*/ 745186 w 4250386"/>
                  <a:gd name="connsiteY12" fmla="*/ 2209800 h 2276346"/>
                  <a:gd name="connsiteX13" fmla="*/ 745186 w 4250386"/>
                  <a:gd name="connsiteY13" fmla="*/ 1713901 h 2276346"/>
                  <a:gd name="connsiteX14" fmla="*/ 0 w 4250386"/>
                  <a:gd name="connsiteY14" fmla="*/ 2276346 h 2276346"/>
                  <a:gd name="connsiteX15" fmla="*/ 745186 w 4250386"/>
                  <a:gd name="connsiteY15" fmla="*/ 1381185 h 2276346"/>
                  <a:gd name="connsiteX16" fmla="*/ 745186 w 4250386"/>
                  <a:gd name="connsiteY16" fmla="*/ 0 h 2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0386" h="2276346">
                    <a:moveTo>
                      <a:pt x="745186" y="0"/>
                    </a:moveTo>
                    <a:lnTo>
                      <a:pt x="1329386" y="0"/>
                    </a:lnTo>
                    <a:lnTo>
                      <a:pt x="1329386" y="0"/>
                    </a:lnTo>
                    <a:lnTo>
                      <a:pt x="2205686" y="0"/>
                    </a:lnTo>
                    <a:lnTo>
                      <a:pt x="4250386" y="0"/>
                    </a:lnTo>
                    <a:lnTo>
                      <a:pt x="4250386" y="1289050"/>
                    </a:lnTo>
                    <a:lnTo>
                      <a:pt x="4250386" y="1289050"/>
                    </a:lnTo>
                    <a:lnTo>
                      <a:pt x="4250386" y="1841500"/>
                    </a:lnTo>
                    <a:lnTo>
                      <a:pt x="4250386" y="2209800"/>
                    </a:lnTo>
                    <a:lnTo>
                      <a:pt x="2205686" y="2209800"/>
                    </a:lnTo>
                    <a:lnTo>
                      <a:pt x="1329386" y="2209800"/>
                    </a:lnTo>
                    <a:lnTo>
                      <a:pt x="1329386" y="2209800"/>
                    </a:lnTo>
                    <a:lnTo>
                      <a:pt x="745186" y="2209800"/>
                    </a:lnTo>
                    <a:lnTo>
                      <a:pt x="745186" y="1713901"/>
                    </a:lnTo>
                    <a:lnTo>
                      <a:pt x="0" y="2276346"/>
                    </a:lnTo>
                    <a:lnTo>
                      <a:pt x="745186" y="1381185"/>
                    </a:lnTo>
                    <a:lnTo>
                      <a:pt x="745186"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F49D5A00-BC6E-48FE-BF3A-D70ECCAEF628}"/>
                  </a:ext>
                </a:extLst>
              </p:cNvPr>
              <p:cNvGrpSpPr/>
              <p:nvPr/>
            </p:nvGrpSpPr>
            <p:grpSpPr>
              <a:xfrm>
                <a:off x="2542167" y="3537028"/>
                <a:ext cx="2125194" cy="1244906"/>
                <a:chOff x="3357003" y="3546757"/>
                <a:chExt cx="2125194" cy="1244906"/>
              </a:xfrm>
            </p:grpSpPr>
            <p:pic>
              <p:nvPicPr>
                <p:cNvPr id="26" name="図 25">
                  <a:extLst>
                    <a:ext uri="{FF2B5EF4-FFF2-40B4-BE49-F238E27FC236}">
                      <a16:creationId xmlns:a16="http://schemas.microsoft.com/office/drawing/2014/main" id="{B909C413-3B1E-40F4-9E4F-2F388A0AB6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57003" y="3546757"/>
                  <a:ext cx="2125194" cy="1244906"/>
                </a:xfrm>
                <a:prstGeom prst="rect">
                  <a:avLst/>
                </a:prstGeom>
                <a:ln>
                  <a:noFill/>
                </a:ln>
              </p:spPr>
            </p:pic>
            <p:sp>
              <p:nvSpPr>
                <p:cNvPr id="45" name="四角形: 角を丸くする 44">
                  <a:extLst>
                    <a:ext uri="{FF2B5EF4-FFF2-40B4-BE49-F238E27FC236}">
                      <a16:creationId xmlns:a16="http://schemas.microsoft.com/office/drawing/2014/main" id="{472FB334-2432-4AD4-B657-31397DA3518D}"/>
                    </a:ext>
                  </a:extLst>
                </p:cNvPr>
                <p:cNvSpPr/>
                <p:nvPr/>
              </p:nvSpPr>
              <p:spPr>
                <a:xfrm>
                  <a:off x="3506512" y="4484995"/>
                  <a:ext cx="685800" cy="292078"/>
                </a:xfrm>
                <a:prstGeom prst="roundRect">
                  <a:avLst>
                    <a:gd name="adj" fmla="val 24362"/>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1" name="角丸四角形 6">
              <a:extLst>
                <a:ext uri="{FF2B5EF4-FFF2-40B4-BE49-F238E27FC236}">
                  <a16:creationId xmlns:a16="http://schemas.microsoft.com/office/drawing/2014/main" id="{E5AEB814-53A4-4622-B36C-0D1ACAAC01F7}"/>
                </a:ext>
              </a:extLst>
            </p:cNvPr>
            <p:cNvSpPr/>
            <p:nvPr/>
          </p:nvSpPr>
          <p:spPr>
            <a:xfrm>
              <a:off x="2687117" y="3865587"/>
              <a:ext cx="628176" cy="241668"/>
            </a:xfrm>
            <a:prstGeom prst="roundRect">
              <a:avLst>
                <a:gd name="adj" fmla="val 29805"/>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cxnSp>
        <p:nvCxnSpPr>
          <p:cNvPr id="72" name="直線矢印コネクタ 71">
            <a:extLst>
              <a:ext uri="{FF2B5EF4-FFF2-40B4-BE49-F238E27FC236}">
                <a16:creationId xmlns:a16="http://schemas.microsoft.com/office/drawing/2014/main" id="{58C85646-8160-43FB-B0AF-9DCD2EF52B15}"/>
              </a:ext>
            </a:extLst>
          </p:cNvPr>
          <p:cNvCxnSpPr>
            <a:cxnSpLocks/>
            <a:stCxn id="6" idx="2"/>
            <a:endCxn id="45" idx="1"/>
          </p:cNvCxnSpPr>
          <p:nvPr/>
        </p:nvCxnSpPr>
        <p:spPr>
          <a:xfrm>
            <a:off x="1093529" y="3433742"/>
            <a:ext cx="979101" cy="1135967"/>
          </a:xfrm>
          <a:prstGeom prst="straightConnector1">
            <a:avLst/>
          </a:prstGeom>
          <a:ln w="38100">
            <a:solidFill>
              <a:srgbClr val="FF330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105" name="グループ化 104">
            <a:extLst>
              <a:ext uri="{FF2B5EF4-FFF2-40B4-BE49-F238E27FC236}">
                <a16:creationId xmlns:a16="http://schemas.microsoft.com/office/drawing/2014/main" id="{69B80642-28D7-45E2-A38D-B3EB9D2CEAD6}"/>
              </a:ext>
            </a:extLst>
          </p:cNvPr>
          <p:cNvGrpSpPr/>
          <p:nvPr/>
        </p:nvGrpSpPr>
        <p:grpSpPr>
          <a:xfrm>
            <a:off x="4842939" y="1265051"/>
            <a:ext cx="3766310" cy="721730"/>
            <a:chOff x="4769614" y="1266562"/>
            <a:chExt cx="3766310" cy="721730"/>
          </a:xfrm>
        </p:grpSpPr>
        <p:grpSp>
          <p:nvGrpSpPr>
            <p:cNvPr id="96" name="グループ化 95">
              <a:extLst>
                <a:ext uri="{FF2B5EF4-FFF2-40B4-BE49-F238E27FC236}">
                  <a16:creationId xmlns:a16="http://schemas.microsoft.com/office/drawing/2014/main" id="{AE1DC460-92A4-4B9D-946E-4EDFBE3B2230}"/>
                </a:ext>
              </a:extLst>
            </p:cNvPr>
            <p:cNvGrpSpPr/>
            <p:nvPr/>
          </p:nvGrpSpPr>
          <p:grpSpPr>
            <a:xfrm>
              <a:off x="4769614" y="1684413"/>
              <a:ext cx="3766310" cy="303879"/>
              <a:chOff x="4710685" y="1567368"/>
              <a:chExt cx="3766310" cy="303879"/>
            </a:xfrm>
          </p:grpSpPr>
          <p:pic>
            <p:nvPicPr>
              <p:cNvPr id="90" name="図 89">
                <a:extLst>
                  <a:ext uri="{FF2B5EF4-FFF2-40B4-BE49-F238E27FC236}">
                    <a16:creationId xmlns:a16="http://schemas.microsoft.com/office/drawing/2014/main" id="{E2F781DE-EE88-4CE4-8B64-E98917EFC7E0}"/>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10685" y="1570748"/>
                <a:ext cx="3766310" cy="237377"/>
              </a:xfrm>
              <a:prstGeom prst="rect">
                <a:avLst/>
              </a:prstGeom>
              <a:ln w="6350">
                <a:solidFill>
                  <a:schemeClr val="tx1"/>
                </a:solidFill>
              </a:ln>
            </p:spPr>
          </p:pic>
          <p:sp>
            <p:nvSpPr>
              <p:cNvPr id="95" name="四角形: 角を丸くする 94">
                <a:extLst>
                  <a:ext uri="{FF2B5EF4-FFF2-40B4-BE49-F238E27FC236}">
                    <a16:creationId xmlns:a16="http://schemas.microsoft.com/office/drawing/2014/main" id="{37F299F4-6992-4F0B-B5BF-61F7BC122E7D}"/>
                  </a:ext>
                </a:extLst>
              </p:cNvPr>
              <p:cNvSpPr/>
              <p:nvPr/>
            </p:nvSpPr>
            <p:spPr>
              <a:xfrm>
                <a:off x="6805162" y="1567368"/>
                <a:ext cx="496550" cy="303879"/>
              </a:xfrm>
              <a:prstGeom prst="roundRect">
                <a:avLst>
                  <a:gd name="adj" fmla="val 31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16941600-7253-4FD3-9072-F3A54BD3F296}"/>
                </a:ext>
              </a:extLst>
            </p:cNvPr>
            <p:cNvGrpSpPr/>
            <p:nvPr/>
          </p:nvGrpSpPr>
          <p:grpSpPr>
            <a:xfrm>
              <a:off x="7360641" y="1266562"/>
              <a:ext cx="999802" cy="569791"/>
              <a:chOff x="3145076" y="1663702"/>
              <a:chExt cx="999802" cy="569791"/>
            </a:xfrm>
          </p:grpSpPr>
          <p:cxnSp>
            <p:nvCxnSpPr>
              <p:cNvPr id="98" name="直線矢印コネクタ 97">
                <a:extLst>
                  <a:ext uri="{FF2B5EF4-FFF2-40B4-BE49-F238E27FC236}">
                    <a16:creationId xmlns:a16="http://schemas.microsoft.com/office/drawing/2014/main" id="{FA13BFA3-DDEB-4D36-B75E-6613F5BB32BA}"/>
                  </a:ext>
                </a:extLst>
              </p:cNvPr>
              <p:cNvCxnSpPr>
                <a:cxnSpLocks/>
                <a:stCxn id="99" idx="2"/>
                <a:endCxn id="95" idx="3"/>
              </p:cNvCxnSpPr>
              <p:nvPr/>
            </p:nvCxnSpPr>
            <p:spPr>
              <a:xfrm flipH="1">
                <a:off x="3145076" y="1951914"/>
                <a:ext cx="664592" cy="281579"/>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99" name="角丸四角形 6">
                <a:extLst>
                  <a:ext uri="{FF2B5EF4-FFF2-40B4-BE49-F238E27FC236}">
                    <a16:creationId xmlns:a16="http://schemas.microsoft.com/office/drawing/2014/main" id="{3C959781-E2D7-48E9-AA25-E4921135F5FF}"/>
                  </a:ext>
                </a:extLst>
              </p:cNvPr>
              <p:cNvSpPr/>
              <p:nvPr/>
            </p:nvSpPr>
            <p:spPr>
              <a:xfrm>
                <a:off x="3474458" y="1663702"/>
                <a:ext cx="670420" cy="288212"/>
              </a:xfrm>
              <a:prstGeom prst="roundRect">
                <a:avLst>
                  <a:gd name="adj" fmla="val 29886"/>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grpSp>
      <p:sp>
        <p:nvSpPr>
          <p:cNvPr id="30" name="下矢印 11">
            <a:extLst>
              <a:ext uri="{FF2B5EF4-FFF2-40B4-BE49-F238E27FC236}">
                <a16:creationId xmlns:a16="http://schemas.microsoft.com/office/drawing/2014/main" id="{9CB35D94-0F0A-4991-A950-77F386698431}"/>
              </a:ext>
            </a:extLst>
          </p:cNvPr>
          <p:cNvSpPr/>
          <p:nvPr/>
        </p:nvSpPr>
        <p:spPr>
          <a:xfrm rot="14145252">
            <a:off x="4161800" y="1659276"/>
            <a:ext cx="515600" cy="815442"/>
          </a:xfrm>
          <a:prstGeom prst="downArrow">
            <a:avLst>
              <a:gd name="adj1" fmla="val 49973"/>
              <a:gd name="adj2" fmla="val 5900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下矢印 11">
            <a:extLst>
              <a:ext uri="{FF2B5EF4-FFF2-40B4-BE49-F238E27FC236}">
                <a16:creationId xmlns:a16="http://schemas.microsoft.com/office/drawing/2014/main" id="{48D89D97-B491-4DC8-AA13-30843B78BF23}"/>
              </a:ext>
            </a:extLst>
          </p:cNvPr>
          <p:cNvSpPr/>
          <p:nvPr/>
        </p:nvSpPr>
        <p:spPr>
          <a:xfrm>
            <a:off x="6389085" y="1976074"/>
            <a:ext cx="515600" cy="471638"/>
          </a:xfrm>
          <a:prstGeom prst="downArrow">
            <a:avLst>
              <a:gd name="adj1" fmla="val 48528"/>
              <a:gd name="adj2" fmla="val 42263"/>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1" name="グループ化 120">
            <a:extLst>
              <a:ext uri="{FF2B5EF4-FFF2-40B4-BE49-F238E27FC236}">
                <a16:creationId xmlns:a16="http://schemas.microsoft.com/office/drawing/2014/main" id="{4C2D5FF3-20AD-442F-992F-C286B6F9DD65}"/>
              </a:ext>
            </a:extLst>
          </p:cNvPr>
          <p:cNvGrpSpPr/>
          <p:nvPr/>
        </p:nvGrpSpPr>
        <p:grpSpPr>
          <a:xfrm>
            <a:off x="4887538" y="2756737"/>
            <a:ext cx="3602345" cy="1670286"/>
            <a:chOff x="4840198" y="2850879"/>
            <a:chExt cx="3602345" cy="1670286"/>
          </a:xfrm>
        </p:grpSpPr>
        <p:grpSp>
          <p:nvGrpSpPr>
            <p:cNvPr id="113" name="グループ化 112">
              <a:extLst>
                <a:ext uri="{FF2B5EF4-FFF2-40B4-BE49-F238E27FC236}">
                  <a16:creationId xmlns:a16="http://schemas.microsoft.com/office/drawing/2014/main" id="{BA6FF370-9557-47E8-950F-7D6FD37633EC}"/>
                </a:ext>
              </a:extLst>
            </p:cNvPr>
            <p:cNvGrpSpPr/>
            <p:nvPr/>
          </p:nvGrpSpPr>
          <p:grpSpPr>
            <a:xfrm>
              <a:off x="4840198" y="2850879"/>
              <a:ext cx="2317146" cy="1670286"/>
              <a:chOff x="4851844" y="2778379"/>
              <a:chExt cx="2463356" cy="1775680"/>
            </a:xfrm>
          </p:grpSpPr>
          <p:pic>
            <p:nvPicPr>
              <p:cNvPr id="111" name="図 110">
                <a:extLst>
                  <a:ext uri="{FF2B5EF4-FFF2-40B4-BE49-F238E27FC236}">
                    <a16:creationId xmlns:a16="http://schemas.microsoft.com/office/drawing/2014/main" id="{57B1EED1-B638-480B-B14F-5550AE5B03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51844" y="2778379"/>
                <a:ext cx="2463356" cy="1712791"/>
              </a:xfrm>
              <a:prstGeom prst="rect">
                <a:avLst/>
              </a:prstGeom>
            </p:spPr>
          </p:pic>
          <p:sp>
            <p:nvSpPr>
              <p:cNvPr id="112" name="角丸四角形 6">
                <a:extLst>
                  <a:ext uri="{FF2B5EF4-FFF2-40B4-BE49-F238E27FC236}">
                    <a16:creationId xmlns:a16="http://schemas.microsoft.com/office/drawing/2014/main" id="{64F7364D-633D-4AA2-B0AE-362DDD86A94D}"/>
                  </a:ext>
                </a:extLst>
              </p:cNvPr>
              <p:cNvSpPr/>
              <p:nvPr/>
            </p:nvSpPr>
            <p:spPr>
              <a:xfrm>
                <a:off x="6646885" y="4293395"/>
                <a:ext cx="259741" cy="260664"/>
              </a:xfrm>
              <a:prstGeom prst="roundRect">
                <a:avLst>
                  <a:gd name="adj" fmla="val 50000"/>
                </a:avLst>
              </a:prstGeom>
              <a:noFill/>
              <a:ln w="1905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endParaRPr kumimoji="1" lang="en-US" altLang="ja-JP" sz="1000" dirty="0">
                  <a:solidFill>
                    <a:schemeClr val="tx1"/>
                  </a:solidFill>
                </a:endParaRPr>
              </a:p>
            </p:txBody>
          </p:sp>
        </p:grpSp>
        <p:cxnSp>
          <p:nvCxnSpPr>
            <p:cNvPr id="116" name="直線矢印コネクタ 115">
              <a:extLst>
                <a:ext uri="{FF2B5EF4-FFF2-40B4-BE49-F238E27FC236}">
                  <a16:creationId xmlns:a16="http://schemas.microsoft.com/office/drawing/2014/main" id="{4ACFE38A-A4F2-4B94-AE8E-0CDC20DD05D6}"/>
                </a:ext>
              </a:extLst>
            </p:cNvPr>
            <p:cNvCxnSpPr>
              <a:cxnSpLocks/>
              <a:stCxn id="117" idx="2"/>
              <a:endCxn id="112" idx="3"/>
            </p:cNvCxnSpPr>
            <p:nvPr/>
          </p:nvCxnSpPr>
          <p:spPr>
            <a:xfrm flipH="1">
              <a:off x="6773020" y="4015028"/>
              <a:ext cx="982246" cy="383541"/>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17" name="角丸四角形 6">
              <a:extLst>
                <a:ext uri="{FF2B5EF4-FFF2-40B4-BE49-F238E27FC236}">
                  <a16:creationId xmlns:a16="http://schemas.microsoft.com/office/drawing/2014/main" id="{37559567-BE01-4FB5-BB78-85135DA7B560}"/>
                </a:ext>
              </a:extLst>
            </p:cNvPr>
            <p:cNvSpPr/>
            <p:nvPr/>
          </p:nvSpPr>
          <p:spPr>
            <a:xfrm>
              <a:off x="7067989" y="3494408"/>
              <a:ext cx="1374554" cy="520620"/>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タスクバーにアイコンが</a:t>
              </a:r>
              <a:endParaRPr kumimoji="1" lang="en-US" altLang="ja-JP" sz="1100" dirty="0">
                <a:solidFill>
                  <a:schemeClr val="tx1"/>
                </a:solidFill>
              </a:endParaRPr>
            </a:p>
            <a:p>
              <a:pPr algn="ctr"/>
              <a:r>
                <a:rPr kumimoji="1" lang="ja-JP" altLang="en-US" sz="1100" dirty="0">
                  <a:solidFill>
                    <a:schemeClr val="tx1"/>
                  </a:solidFill>
                </a:rPr>
                <a:t>表示される</a:t>
              </a:r>
            </a:p>
          </p:txBody>
        </p:sp>
      </p:grpSp>
      <p:sp>
        <p:nvSpPr>
          <p:cNvPr id="3" name="スライド番号プレースホルダー 2">
            <a:extLst>
              <a:ext uri="{FF2B5EF4-FFF2-40B4-BE49-F238E27FC236}">
                <a16:creationId xmlns:a16="http://schemas.microsoft.com/office/drawing/2014/main" id="{B6B2B306-DBB7-40C1-BCB6-054E8E6E8769}"/>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7</a:t>
            </a:fld>
            <a:endParaRPr lang="en-US" altLang="ja-JP" spc="-5" dirty="0"/>
          </a:p>
        </p:txBody>
      </p:sp>
      <p:sp>
        <p:nvSpPr>
          <p:cNvPr id="8" name="フッター プレースホルダー 7">
            <a:extLst>
              <a:ext uri="{FF2B5EF4-FFF2-40B4-BE49-F238E27FC236}">
                <a16:creationId xmlns:a16="http://schemas.microsoft.com/office/drawing/2014/main" id="{62168309-431B-4B86-8308-4C44CFD8A55D}"/>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92098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65EA4B93-ABAA-4943-966B-3190B2B20019}"/>
              </a:ext>
            </a:extLst>
          </p:cNvPr>
          <p:cNvGrpSpPr/>
          <p:nvPr/>
        </p:nvGrpSpPr>
        <p:grpSpPr>
          <a:xfrm>
            <a:off x="6240434" y="4621008"/>
            <a:ext cx="2408677" cy="406380"/>
            <a:chOff x="6240434" y="4621008"/>
            <a:chExt cx="2408677" cy="406380"/>
          </a:xfrm>
        </p:grpSpPr>
        <p:sp>
          <p:nvSpPr>
            <p:cNvPr id="123" name="四角形: 角を丸くする 122">
              <a:extLst>
                <a:ext uri="{FF2B5EF4-FFF2-40B4-BE49-F238E27FC236}">
                  <a16:creationId xmlns:a16="http://schemas.microsoft.com/office/drawing/2014/main" id="{544851B4-DF35-4561-BE6E-5C9C08137398}"/>
                </a:ext>
              </a:extLst>
            </p:cNvPr>
            <p:cNvSpPr/>
            <p:nvPr/>
          </p:nvSpPr>
          <p:spPr>
            <a:xfrm>
              <a:off x="6747327" y="4720656"/>
              <a:ext cx="1901784" cy="306732"/>
            </a:xfrm>
            <a:prstGeom prst="roundRect">
              <a:avLst>
                <a:gd name="adj" fmla="val 20229"/>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a:t>
              </a:r>
              <a:r>
                <a:rPr lang="ja-JP" altLang="en-US" sz="1200" dirty="0">
                  <a:solidFill>
                    <a:schemeClr val="tx1"/>
                  </a:solidFill>
                </a:rPr>
                <a:t>③</a:t>
              </a:r>
              <a:r>
                <a:rPr lang="en-US" altLang="ja-JP" sz="1200" dirty="0">
                  <a:solidFill>
                    <a:schemeClr val="tx1"/>
                  </a:solidFill>
                </a:rPr>
                <a:t>Zoom</a:t>
              </a:r>
              <a:r>
                <a:rPr lang="ja-JP" altLang="en-US" sz="1200" dirty="0">
                  <a:solidFill>
                    <a:schemeClr val="tx1"/>
                  </a:solidFill>
                </a:rPr>
                <a:t>へサインインする</a:t>
              </a:r>
              <a:r>
                <a:rPr lang="en-US" altLang="ja-JP" sz="1200" dirty="0">
                  <a:solidFill>
                    <a:schemeClr val="tx1"/>
                  </a:solidFill>
                </a:rPr>
                <a:t>〕</a:t>
              </a:r>
              <a:r>
                <a:rPr lang="ja-JP" altLang="en-US" sz="1200" dirty="0">
                  <a:solidFill>
                    <a:schemeClr val="tx1"/>
                  </a:solidFill>
                </a:rPr>
                <a:t>へ</a:t>
              </a:r>
            </a:p>
          </p:txBody>
        </p:sp>
        <p:sp>
          <p:nvSpPr>
            <p:cNvPr id="122" name="矢印: 上向き折線 121">
              <a:extLst>
                <a:ext uri="{FF2B5EF4-FFF2-40B4-BE49-F238E27FC236}">
                  <a16:creationId xmlns:a16="http://schemas.microsoft.com/office/drawing/2014/main" id="{8BAF97BB-7605-44BA-B59B-FC99C2E2519B}"/>
                </a:ext>
              </a:extLst>
            </p:cNvPr>
            <p:cNvSpPr/>
            <p:nvPr/>
          </p:nvSpPr>
          <p:spPr>
            <a:xfrm rot="5400000">
              <a:off x="6304617" y="4556825"/>
              <a:ext cx="389001" cy="517368"/>
            </a:xfrm>
            <a:prstGeom prst="bentUpArrow">
              <a:avLst>
                <a:gd name="adj1" fmla="val 25000"/>
                <a:gd name="adj2" fmla="val 35610"/>
                <a:gd name="adj3" fmla="val 4132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sp>
        <p:nvSpPr>
          <p:cNvPr id="52" name="四角形: 角を丸くする 51">
            <a:extLst>
              <a:ext uri="{FF2B5EF4-FFF2-40B4-BE49-F238E27FC236}">
                <a16:creationId xmlns:a16="http://schemas.microsoft.com/office/drawing/2014/main" id="{0CF6AAFB-F575-4284-A41F-CA448234ABF6}"/>
              </a:ext>
            </a:extLst>
          </p:cNvPr>
          <p:cNvSpPr/>
          <p:nvPr/>
        </p:nvSpPr>
        <p:spPr>
          <a:xfrm>
            <a:off x="380598" y="2800350"/>
            <a:ext cx="3200802" cy="2160072"/>
          </a:xfrm>
          <a:prstGeom prst="roundRect">
            <a:avLst>
              <a:gd name="adj" fmla="val 715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「サインアップ</a:t>
            </a:r>
            <a:r>
              <a:rPr lang="en-US" altLang="ja-JP" sz="1400" b="1" dirty="0">
                <a:solidFill>
                  <a:schemeClr val="tx1"/>
                </a:solidFill>
              </a:rPr>
              <a:t>(</a:t>
            </a:r>
            <a:r>
              <a:rPr lang="ja-JP" altLang="en-US" sz="1400" b="1" dirty="0">
                <a:solidFill>
                  <a:schemeClr val="tx1"/>
                </a:solidFill>
              </a:rPr>
              <a:t>登録</a:t>
            </a:r>
            <a:r>
              <a:rPr lang="en-US" altLang="ja-JP" sz="1400" b="1" dirty="0">
                <a:solidFill>
                  <a:schemeClr val="tx1"/>
                </a:solidFill>
              </a:rPr>
              <a:t>)</a:t>
            </a:r>
            <a:r>
              <a:rPr lang="ja-JP" altLang="en-US" sz="1400" b="1" dirty="0">
                <a:solidFill>
                  <a:schemeClr val="tx1"/>
                </a:solidFill>
              </a:rPr>
              <a:t>」をする</a:t>
            </a:r>
          </a:p>
        </p:txBody>
      </p:sp>
      <p:sp>
        <p:nvSpPr>
          <p:cNvPr id="93" name="四角形: 角を丸くする 92">
            <a:extLst>
              <a:ext uri="{FF2B5EF4-FFF2-40B4-BE49-F238E27FC236}">
                <a16:creationId xmlns:a16="http://schemas.microsoft.com/office/drawing/2014/main" id="{60C08E5F-A961-41F3-9E96-A01448B0F3CF}"/>
              </a:ext>
            </a:extLst>
          </p:cNvPr>
          <p:cNvSpPr/>
          <p:nvPr/>
        </p:nvSpPr>
        <p:spPr>
          <a:xfrm>
            <a:off x="3741956" y="819148"/>
            <a:ext cx="5194302" cy="3786533"/>
          </a:xfrm>
          <a:prstGeom prst="roundRect">
            <a:avLst>
              <a:gd name="adj" fmla="val 481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Step3</a:t>
            </a:r>
            <a:r>
              <a:rPr lang="ja-JP" altLang="en-US" sz="1400" b="1" dirty="0">
                <a:solidFill>
                  <a:schemeClr val="tx1"/>
                </a:solidFill>
              </a:rPr>
              <a:t> </a:t>
            </a:r>
            <a:r>
              <a:rPr lang="en-US" altLang="ja-JP" sz="1400" b="1" dirty="0">
                <a:solidFill>
                  <a:schemeClr val="tx1"/>
                </a:solidFill>
              </a:rPr>
              <a:t>Zoom</a:t>
            </a:r>
            <a:r>
              <a:rPr lang="ja-JP" altLang="en-US" sz="1400" b="1" dirty="0">
                <a:solidFill>
                  <a:schemeClr val="tx1"/>
                </a:solidFill>
              </a:rPr>
              <a:t>のウェブサイトでサインアップ</a:t>
            </a:r>
            <a:r>
              <a:rPr lang="en-US" altLang="ja-JP" sz="1400" b="1" dirty="0">
                <a:solidFill>
                  <a:schemeClr val="tx1"/>
                </a:solidFill>
              </a:rPr>
              <a:t>(</a:t>
            </a:r>
            <a:r>
              <a:rPr lang="ja-JP" altLang="en-US" sz="1400" b="1" dirty="0">
                <a:solidFill>
                  <a:schemeClr val="tx1"/>
                </a:solidFill>
              </a:rPr>
              <a:t>登録</a:t>
            </a:r>
            <a:r>
              <a:rPr lang="en-US" altLang="ja-JP" sz="1400" b="1" dirty="0">
                <a:solidFill>
                  <a:schemeClr val="tx1"/>
                </a:solidFill>
              </a:rPr>
              <a:t>)</a:t>
            </a:r>
            <a:endParaRPr lang="ja-JP" altLang="en-US" sz="1400" b="1" dirty="0">
              <a:solidFill>
                <a:schemeClr val="tx1"/>
              </a:solidFill>
            </a:endParaRPr>
          </a:p>
        </p:txBody>
      </p:sp>
      <p:sp>
        <p:nvSpPr>
          <p:cNvPr id="2" name="object 2"/>
          <p:cNvSpPr txBox="1"/>
          <p:nvPr/>
        </p:nvSpPr>
        <p:spPr>
          <a:xfrm>
            <a:off x="324000" y="252000"/>
            <a:ext cx="8612258" cy="445186"/>
          </a:xfrm>
          <a:prstGeom prst="rect">
            <a:avLst/>
          </a:prstGeom>
        </p:spPr>
        <p:txBody>
          <a:bodyPr vert="horz" wrap="square" lIns="0" tIns="0" rIns="0" bIns="0" rtlCol="0">
            <a:spAutoFit/>
          </a:bodyPr>
          <a:lstStyle/>
          <a:p>
            <a:pPr marL="12700">
              <a:lnSpc>
                <a:spcPts val="3295"/>
              </a:lnSpc>
            </a:pPr>
            <a:r>
              <a:rPr lang="ja-JP" altLang="en-US" sz="2800" b="1" spc="-5" dirty="0"/>
              <a:t>② </a:t>
            </a:r>
            <a:r>
              <a:rPr lang="en-US" altLang="ja-JP" sz="2800" b="1" spc="-5" dirty="0"/>
              <a:t>Zoom</a:t>
            </a:r>
            <a:r>
              <a:rPr lang="ja-JP" altLang="en-US" sz="2800" b="1" spc="-5" dirty="0"/>
              <a:t>へサインアップ</a:t>
            </a:r>
            <a:r>
              <a:rPr lang="en-US" altLang="ja-JP" sz="2800" b="1" spc="-5" dirty="0"/>
              <a:t>(</a:t>
            </a:r>
            <a:r>
              <a:rPr lang="ja-JP" altLang="en-US" sz="2800" b="1" spc="-5" dirty="0"/>
              <a:t>登録</a:t>
            </a:r>
            <a:r>
              <a:rPr lang="en-US" altLang="ja-JP" sz="2800" b="1" spc="-5" dirty="0"/>
              <a:t>)</a:t>
            </a:r>
            <a:r>
              <a:rPr lang="ja-JP" altLang="en-US" sz="2800" b="1" spc="-5" dirty="0"/>
              <a:t>する</a:t>
            </a:r>
            <a:r>
              <a:rPr lang="ja-JP" altLang="en-US" sz="4400" b="1" spc="-5" dirty="0"/>
              <a:t> </a:t>
            </a:r>
            <a:r>
              <a:rPr lang="en-US" altLang="ja-JP" sz="1600" spc="-5" dirty="0">
                <a:solidFill>
                  <a:srgbClr val="0000FF"/>
                </a:solidFill>
              </a:rPr>
              <a:t>※</a:t>
            </a:r>
            <a:r>
              <a:rPr lang="ja-JP" altLang="en-US" sz="1600" spc="-5" dirty="0">
                <a:solidFill>
                  <a:srgbClr val="0000FF"/>
                </a:solidFill>
              </a:rPr>
              <a:t>サインアップ済みの方はスキップ</a:t>
            </a:r>
          </a:p>
        </p:txBody>
      </p:sp>
      <p:sp>
        <p:nvSpPr>
          <p:cNvPr id="5" name="四角形: 角を丸くする 4">
            <a:extLst>
              <a:ext uri="{FF2B5EF4-FFF2-40B4-BE49-F238E27FC236}">
                <a16:creationId xmlns:a16="http://schemas.microsoft.com/office/drawing/2014/main" id="{7C7729FA-9BAE-49FC-A957-9044D56E90A8}"/>
              </a:ext>
            </a:extLst>
          </p:cNvPr>
          <p:cNvSpPr/>
          <p:nvPr/>
        </p:nvSpPr>
        <p:spPr>
          <a:xfrm>
            <a:off x="385201" y="820801"/>
            <a:ext cx="3196199" cy="1873624"/>
          </a:xfrm>
          <a:prstGeom prst="roundRect">
            <a:avLst>
              <a:gd name="adj" fmla="val 715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「サインイン」をクリック</a:t>
            </a:r>
          </a:p>
        </p:txBody>
      </p:sp>
      <p:grpSp>
        <p:nvGrpSpPr>
          <p:cNvPr id="15" name="グループ化 14">
            <a:extLst>
              <a:ext uri="{FF2B5EF4-FFF2-40B4-BE49-F238E27FC236}">
                <a16:creationId xmlns:a16="http://schemas.microsoft.com/office/drawing/2014/main" id="{35B1C258-DD20-4A59-93DF-E0BD77DB8515}"/>
              </a:ext>
            </a:extLst>
          </p:cNvPr>
          <p:cNvGrpSpPr/>
          <p:nvPr/>
        </p:nvGrpSpPr>
        <p:grpSpPr>
          <a:xfrm>
            <a:off x="609601" y="1183009"/>
            <a:ext cx="2578349" cy="1259312"/>
            <a:chOff x="457520" y="1245136"/>
            <a:chExt cx="2872159" cy="1402814"/>
          </a:xfrm>
        </p:grpSpPr>
        <p:pic>
          <p:nvPicPr>
            <p:cNvPr id="111" name="図 110">
              <a:extLst>
                <a:ext uri="{FF2B5EF4-FFF2-40B4-BE49-F238E27FC236}">
                  <a16:creationId xmlns:a16="http://schemas.microsoft.com/office/drawing/2014/main" id="{57B1EED1-B638-480B-B14F-5550AE5B03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520" y="1245136"/>
              <a:ext cx="2729762" cy="1402814"/>
            </a:xfrm>
            <a:prstGeom prst="rect">
              <a:avLst/>
            </a:prstGeom>
            <a:ln w="3175">
              <a:solidFill>
                <a:schemeClr val="tx1"/>
              </a:solidFill>
            </a:ln>
          </p:spPr>
        </p:pic>
        <p:grpSp>
          <p:nvGrpSpPr>
            <p:cNvPr id="105" name="グループ化 104">
              <a:extLst>
                <a:ext uri="{FF2B5EF4-FFF2-40B4-BE49-F238E27FC236}">
                  <a16:creationId xmlns:a16="http://schemas.microsoft.com/office/drawing/2014/main" id="{69B80642-28D7-45E2-A38D-B3EB9D2CEAD6}"/>
                </a:ext>
              </a:extLst>
            </p:cNvPr>
            <p:cNvGrpSpPr/>
            <p:nvPr/>
          </p:nvGrpSpPr>
          <p:grpSpPr>
            <a:xfrm>
              <a:off x="1317578" y="1739902"/>
              <a:ext cx="2012101" cy="737664"/>
              <a:chOff x="6736877" y="1527439"/>
              <a:chExt cx="2012101" cy="737664"/>
            </a:xfrm>
          </p:grpSpPr>
          <p:sp>
            <p:nvSpPr>
              <p:cNvPr id="95" name="四角形: 角を丸くする 94">
                <a:extLst>
                  <a:ext uri="{FF2B5EF4-FFF2-40B4-BE49-F238E27FC236}">
                    <a16:creationId xmlns:a16="http://schemas.microsoft.com/office/drawing/2014/main" id="{37F299F4-6992-4F0B-B5BF-61F7BC122E7D}"/>
                  </a:ext>
                </a:extLst>
              </p:cNvPr>
              <p:cNvSpPr/>
              <p:nvPr/>
            </p:nvSpPr>
            <p:spPr>
              <a:xfrm>
                <a:off x="6736877" y="1976891"/>
                <a:ext cx="1024680" cy="288212"/>
              </a:xfrm>
              <a:prstGeom prst="roundRect">
                <a:avLst>
                  <a:gd name="adj" fmla="val 31885"/>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16941600-7253-4FD3-9072-F3A54BD3F296}"/>
                  </a:ext>
                </a:extLst>
              </p:cNvPr>
              <p:cNvGrpSpPr/>
              <p:nvPr/>
            </p:nvGrpSpPr>
            <p:grpSpPr>
              <a:xfrm>
                <a:off x="7761557" y="1527439"/>
                <a:ext cx="987421" cy="593559"/>
                <a:chOff x="3545992" y="1924579"/>
                <a:chExt cx="987421" cy="593559"/>
              </a:xfrm>
            </p:grpSpPr>
            <p:cxnSp>
              <p:nvCxnSpPr>
                <p:cNvPr id="98" name="直線矢印コネクタ 97">
                  <a:extLst>
                    <a:ext uri="{FF2B5EF4-FFF2-40B4-BE49-F238E27FC236}">
                      <a16:creationId xmlns:a16="http://schemas.microsoft.com/office/drawing/2014/main" id="{FA13BFA3-DDEB-4D36-B75E-6613F5BB32BA}"/>
                    </a:ext>
                  </a:extLst>
                </p:cNvPr>
                <p:cNvCxnSpPr>
                  <a:cxnSpLocks/>
                  <a:stCxn id="99" idx="2"/>
                  <a:endCxn id="95" idx="3"/>
                </p:cNvCxnSpPr>
                <p:nvPr/>
              </p:nvCxnSpPr>
              <p:spPr>
                <a:xfrm flipH="1">
                  <a:off x="3545992" y="2249331"/>
                  <a:ext cx="531417" cy="26880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99" name="角丸四角形 6">
                  <a:extLst>
                    <a:ext uri="{FF2B5EF4-FFF2-40B4-BE49-F238E27FC236}">
                      <a16:creationId xmlns:a16="http://schemas.microsoft.com/office/drawing/2014/main" id="{3C959781-E2D7-48E9-AA25-E4921135F5FF}"/>
                    </a:ext>
                  </a:extLst>
                </p:cNvPr>
                <p:cNvSpPr/>
                <p:nvPr/>
              </p:nvSpPr>
              <p:spPr>
                <a:xfrm>
                  <a:off x="3621404" y="1924579"/>
                  <a:ext cx="912009" cy="324752"/>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grpSp>
      </p:grpSp>
      <p:pic>
        <p:nvPicPr>
          <p:cNvPr id="16" name="図 15">
            <a:extLst>
              <a:ext uri="{FF2B5EF4-FFF2-40B4-BE49-F238E27FC236}">
                <a16:creationId xmlns:a16="http://schemas.microsoft.com/office/drawing/2014/main" id="{2D2E347C-72DE-469B-B837-3CCA2C5608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1" y="3333984"/>
            <a:ext cx="1531788" cy="1004502"/>
          </a:xfrm>
          <a:prstGeom prst="rect">
            <a:avLst/>
          </a:prstGeom>
          <a:ln w="3175">
            <a:solidFill>
              <a:schemeClr val="tx1"/>
            </a:solidFill>
          </a:ln>
        </p:spPr>
      </p:pic>
      <p:grpSp>
        <p:nvGrpSpPr>
          <p:cNvPr id="17" name="グループ化 16">
            <a:extLst>
              <a:ext uri="{FF2B5EF4-FFF2-40B4-BE49-F238E27FC236}">
                <a16:creationId xmlns:a16="http://schemas.microsoft.com/office/drawing/2014/main" id="{815B0844-A11D-43F6-A900-D69F78298B99}"/>
              </a:ext>
            </a:extLst>
          </p:cNvPr>
          <p:cNvGrpSpPr/>
          <p:nvPr/>
        </p:nvGrpSpPr>
        <p:grpSpPr>
          <a:xfrm>
            <a:off x="1676400" y="3615288"/>
            <a:ext cx="1828800" cy="744651"/>
            <a:chOff x="1382200" y="1867576"/>
            <a:chExt cx="1828800" cy="744651"/>
          </a:xfrm>
        </p:grpSpPr>
        <p:sp>
          <p:nvSpPr>
            <p:cNvPr id="55" name="四角形: 角を丸くする 54">
              <a:extLst>
                <a:ext uri="{FF2B5EF4-FFF2-40B4-BE49-F238E27FC236}">
                  <a16:creationId xmlns:a16="http://schemas.microsoft.com/office/drawing/2014/main" id="{3385B3D8-3797-4AFA-9088-26F56DF0DAB2}"/>
                </a:ext>
              </a:extLst>
            </p:cNvPr>
            <p:cNvSpPr/>
            <p:nvPr/>
          </p:nvSpPr>
          <p:spPr>
            <a:xfrm>
              <a:off x="1382200" y="2438292"/>
              <a:ext cx="486400" cy="173935"/>
            </a:xfrm>
            <a:prstGeom prst="roundRect">
              <a:avLst>
                <a:gd name="adj" fmla="val 34291"/>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6" name="直線矢印コネクタ 55">
              <a:extLst>
                <a:ext uri="{FF2B5EF4-FFF2-40B4-BE49-F238E27FC236}">
                  <a16:creationId xmlns:a16="http://schemas.microsoft.com/office/drawing/2014/main" id="{6745D07E-91D7-45A3-938F-87571E47C054}"/>
                </a:ext>
              </a:extLst>
            </p:cNvPr>
            <p:cNvCxnSpPr>
              <a:cxnSpLocks/>
              <a:stCxn id="57" idx="2"/>
              <a:endCxn id="55" idx="3"/>
            </p:cNvCxnSpPr>
            <p:nvPr/>
          </p:nvCxnSpPr>
          <p:spPr>
            <a:xfrm flipH="1">
              <a:off x="1868600" y="2301196"/>
              <a:ext cx="614810" cy="22406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57" name="角丸四角形 6">
              <a:extLst>
                <a:ext uri="{FF2B5EF4-FFF2-40B4-BE49-F238E27FC236}">
                  <a16:creationId xmlns:a16="http://schemas.microsoft.com/office/drawing/2014/main" id="{E892E60C-FD67-4B22-BEF5-2B6BA25D592A}"/>
                </a:ext>
              </a:extLst>
            </p:cNvPr>
            <p:cNvSpPr/>
            <p:nvPr/>
          </p:nvSpPr>
          <p:spPr>
            <a:xfrm>
              <a:off x="1755819" y="1867576"/>
              <a:ext cx="1455181" cy="433620"/>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a:t>
              </a:r>
              <a:r>
                <a:rPr lang="ja-JP" altLang="en-US" sz="1100" b="1" dirty="0">
                  <a:solidFill>
                    <a:srgbClr val="0E71EB"/>
                  </a:solidFill>
                </a:rPr>
                <a:t>無料でサインアップ</a:t>
              </a:r>
              <a:r>
                <a:rPr lang="ja-JP" altLang="en-US" sz="1100" dirty="0">
                  <a:solidFill>
                    <a:schemeClr val="tx1"/>
                  </a:solidFill>
                </a:rPr>
                <a:t>」</a:t>
              </a:r>
              <a:r>
                <a:rPr kumimoji="1" lang="ja-JP" altLang="en-US" sz="1100" dirty="0">
                  <a:solidFill>
                    <a:schemeClr val="tx1"/>
                  </a:solidFill>
                </a:rPr>
                <a:t>を</a:t>
              </a:r>
              <a:endParaRPr kumimoji="1" lang="en-US" altLang="ja-JP" sz="1100" dirty="0">
                <a:solidFill>
                  <a:schemeClr val="tx1"/>
                </a:solidFill>
              </a:endParaRPr>
            </a:p>
            <a:p>
              <a:pPr algn="ctr"/>
              <a:r>
                <a:rPr kumimoji="1" lang="ja-JP" altLang="en-US" sz="1100" dirty="0">
                  <a:solidFill>
                    <a:schemeClr val="tx1"/>
                  </a:solidFill>
                </a:rPr>
                <a:t>クリック</a:t>
              </a:r>
            </a:p>
          </p:txBody>
        </p:sp>
      </p:grpSp>
      <p:sp>
        <p:nvSpPr>
          <p:cNvPr id="81" name="下矢印 11">
            <a:extLst>
              <a:ext uri="{FF2B5EF4-FFF2-40B4-BE49-F238E27FC236}">
                <a16:creationId xmlns:a16="http://schemas.microsoft.com/office/drawing/2014/main" id="{3B48DCFE-EC10-4C7E-B762-F69135EA6EFC}"/>
              </a:ext>
            </a:extLst>
          </p:cNvPr>
          <p:cNvSpPr/>
          <p:nvPr/>
        </p:nvSpPr>
        <p:spPr>
          <a:xfrm>
            <a:off x="1811697" y="2516659"/>
            <a:ext cx="422748" cy="355531"/>
          </a:xfrm>
          <a:prstGeom prst="downArrow">
            <a:avLst>
              <a:gd name="adj1" fmla="val 47509"/>
              <a:gd name="adj2" fmla="val 47128"/>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角丸四角形 6">
            <a:extLst>
              <a:ext uri="{FF2B5EF4-FFF2-40B4-BE49-F238E27FC236}">
                <a16:creationId xmlns:a16="http://schemas.microsoft.com/office/drawing/2014/main" id="{C12F17C0-9B9D-4EB4-8A36-1F47D9D216FC}"/>
              </a:ext>
            </a:extLst>
          </p:cNvPr>
          <p:cNvSpPr/>
          <p:nvPr/>
        </p:nvSpPr>
        <p:spPr>
          <a:xfrm>
            <a:off x="953626" y="4605681"/>
            <a:ext cx="1931947" cy="236091"/>
          </a:xfrm>
          <a:prstGeom prst="roundRect">
            <a:avLst/>
          </a:prstGeom>
          <a:solidFill>
            <a:schemeClr val="bg1"/>
          </a:solidFill>
          <a:ln w="25400">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100" dirty="0">
                <a:solidFill>
                  <a:schemeClr val="tx1"/>
                </a:solidFill>
              </a:rPr>
              <a:t>自動で</a:t>
            </a:r>
            <a:r>
              <a:rPr lang="en-US" altLang="ja-JP" sz="1100" dirty="0">
                <a:solidFill>
                  <a:schemeClr val="tx1"/>
                </a:solidFill>
              </a:rPr>
              <a:t>Zoom</a:t>
            </a:r>
            <a:r>
              <a:rPr lang="ja-JP" altLang="en-US" sz="1100" dirty="0">
                <a:solidFill>
                  <a:schemeClr val="tx1"/>
                </a:solidFill>
              </a:rPr>
              <a:t>の</a:t>
            </a:r>
            <a:r>
              <a:rPr kumimoji="1" lang="ja-JP" altLang="en-US" sz="1100" dirty="0">
                <a:solidFill>
                  <a:schemeClr val="tx1"/>
                </a:solidFill>
              </a:rPr>
              <a:t>ウェブサイトへ</a:t>
            </a:r>
            <a:endParaRPr kumimoji="1" lang="en-US" altLang="ja-JP" sz="1100" dirty="0">
              <a:solidFill>
                <a:schemeClr val="tx1"/>
              </a:solidFill>
            </a:endParaRPr>
          </a:p>
        </p:txBody>
      </p:sp>
      <p:cxnSp>
        <p:nvCxnSpPr>
          <p:cNvPr id="102" name="直線矢印コネクタ 101">
            <a:extLst>
              <a:ext uri="{FF2B5EF4-FFF2-40B4-BE49-F238E27FC236}">
                <a16:creationId xmlns:a16="http://schemas.microsoft.com/office/drawing/2014/main" id="{AE086B4C-0D13-43D3-BF84-85068918387C}"/>
              </a:ext>
            </a:extLst>
          </p:cNvPr>
          <p:cNvCxnSpPr>
            <a:cxnSpLocks/>
            <a:stCxn id="55" idx="2"/>
            <a:endCxn id="101" idx="0"/>
          </p:cNvCxnSpPr>
          <p:nvPr/>
        </p:nvCxnSpPr>
        <p:spPr>
          <a:xfrm>
            <a:off x="1919600" y="4359939"/>
            <a:ext cx="0" cy="245742"/>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2" name="グループ化 131">
            <a:extLst>
              <a:ext uri="{FF2B5EF4-FFF2-40B4-BE49-F238E27FC236}">
                <a16:creationId xmlns:a16="http://schemas.microsoft.com/office/drawing/2014/main" id="{A5693032-9651-4E28-9943-48879FF31470}"/>
              </a:ext>
            </a:extLst>
          </p:cNvPr>
          <p:cNvGrpSpPr/>
          <p:nvPr/>
        </p:nvGrpSpPr>
        <p:grpSpPr>
          <a:xfrm>
            <a:off x="4023805" y="1289480"/>
            <a:ext cx="4582854" cy="631218"/>
            <a:chOff x="3972103" y="1350743"/>
            <a:chExt cx="4582854" cy="631218"/>
          </a:xfrm>
        </p:grpSpPr>
        <p:pic>
          <p:nvPicPr>
            <p:cNvPr id="78" name="図 77">
              <a:extLst>
                <a:ext uri="{FF2B5EF4-FFF2-40B4-BE49-F238E27FC236}">
                  <a16:creationId xmlns:a16="http://schemas.microsoft.com/office/drawing/2014/main" id="{49B95355-BC73-47E9-8958-7FF03B519C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72103" y="1350743"/>
              <a:ext cx="3007580" cy="631218"/>
            </a:xfrm>
            <a:prstGeom prst="rect">
              <a:avLst/>
            </a:prstGeom>
            <a:ln w="6350">
              <a:solidFill>
                <a:schemeClr val="tx1"/>
              </a:solidFill>
            </a:ln>
          </p:spPr>
        </p:pic>
        <p:grpSp>
          <p:nvGrpSpPr>
            <p:cNvPr id="128" name="グループ化 127">
              <a:extLst>
                <a:ext uri="{FF2B5EF4-FFF2-40B4-BE49-F238E27FC236}">
                  <a16:creationId xmlns:a16="http://schemas.microsoft.com/office/drawing/2014/main" id="{12427183-8B36-41BB-AE6D-257AFCD1BE1E}"/>
                </a:ext>
              </a:extLst>
            </p:cNvPr>
            <p:cNvGrpSpPr/>
            <p:nvPr/>
          </p:nvGrpSpPr>
          <p:grpSpPr>
            <a:xfrm>
              <a:off x="4924795" y="1496097"/>
              <a:ext cx="3630162" cy="470466"/>
              <a:chOff x="4924795" y="1496097"/>
              <a:chExt cx="3630162" cy="470466"/>
            </a:xfrm>
          </p:grpSpPr>
          <p:sp>
            <p:nvSpPr>
              <p:cNvPr id="79" name="四角形: 角を丸くする 78">
                <a:extLst>
                  <a:ext uri="{FF2B5EF4-FFF2-40B4-BE49-F238E27FC236}">
                    <a16:creationId xmlns:a16="http://schemas.microsoft.com/office/drawing/2014/main" id="{46C98635-7C3F-40C4-8ED0-7966ED290A70}"/>
                  </a:ext>
                </a:extLst>
              </p:cNvPr>
              <p:cNvSpPr/>
              <p:nvPr/>
            </p:nvSpPr>
            <p:spPr>
              <a:xfrm>
                <a:off x="4924795" y="1781292"/>
                <a:ext cx="1134859" cy="185271"/>
              </a:xfrm>
              <a:prstGeom prst="roundRect">
                <a:avLst>
                  <a:gd name="adj" fmla="val 2841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角丸四角形 6">
                <a:extLst>
                  <a:ext uri="{FF2B5EF4-FFF2-40B4-BE49-F238E27FC236}">
                    <a16:creationId xmlns:a16="http://schemas.microsoft.com/office/drawing/2014/main" id="{DC56E64E-F664-4665-A1DA-1674815F7C9B}"/>
                  </a:ext>
                </a:extLst>
              </p:cNvPr>
              <p:cNvSpPr/>
              <p:nvPr/>
            </p:nvSpPr>
            <p:spPr>
              <a:xfrm>
                <a:off x="6213267" y="1496097"/>
                <a:ext cx="2341690" cy="32391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生年月日を選択、</a:t>
                </a:r>
                <a:r>
                  <a:rPr lang="ja-JP" altLang="en-US" sz="1100" dirty="0">
                    <a:solidFill>
                      <a:schemeClr val="tx1"/>
                    </a:solidFill>
                  </a:rPr>
                  <a:t>「続ける」をクリック</a:t>
                </a:r>
                <a:endParaRPr kumimoji="1" lang="en-US" altLang="ja-JP" sz="1100" dirty="0">
                  <a:solidFill>
                    <a:schemeClr val="tx1"/>
                  </a:solidFill>
                </a:endParaRPr>
              </a:p>
            </p:txBody>
          </p:sp>
          <p:cxnSp>
            <p:nvCxnSpPr>
              <p:cNvPr id="127" name="直線矢印コネクタ 126">
                <a:extLst>
                  <a:ext uri="{FF2B5EF4-FFF2-40B4-BE49-F238E27FC236}">
                    <a16:creationId xmlns:a16="http://schemas.microsoft.com/office/drawing/2014/main" id="{A4D2B18F-3EB1-4EF5-B66F-648A3AE167A8}"/>
                  </a:ext>
                </a:extLst>
              </p:cNvPr>
              <p:cNvCxnSpPr>
                <a:cxnSpLocks/>
                <a:stCxn id="80" idx="1"/>
                <a:endCxn id="79" idx="3"/>
              </p:cNvCxnSpPr>
              <p:nvPr/>
            </p:nvCxnSpPr>
            <p:spPr>
              <a:xfrm flipH="1">
                <a:off x="6059654" y="1658054"/>
                <a:ext cx="153613" cy="21587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grpSp>
      <p:grpSp>
        <p:nvGrpSpPr>
          <p:cNvPr id="139" name="グループ化 138">
            <a:extLst>
              <a:ext uri="{FF2B5EF4-FFF2-40B4-BE49-F238E27FC236}">
                <a16:creationId xmlns:a16="http://schemas.microsoft.com/office/drawing/2014/main" id="{30213D28-4BF5-4D6E-A2A4-81F92338A34D}"/>
              </a:ext>
            </a:extLst>
          </p:cNvPr>
          <p:cNvGrpSpPr/>
          <p:nvPr/>
        </p:nvGrpSpPr>
        <p:grpSpPr>
          <a:xfrm>
            <a:off x="4148694" y="2103373"/>
            <a:ext cx="2187070" cy="1327278"/>
            <a:chOff x="4042164" y="2147355"/>
            <a:chExt cx="2187070" cy="1327278"/>
          </a:xfrm>
        </p:grpSpPr>
        <p:pic>
          <p:nvPicPr>
            <p:cNvPr id="133" name="図 132">
              <a:extLst>
                <a:ext uri="{FF2B5EF4-FFF2-40B4-BE49-F238E27FC236}">
                  <a16:creationId xmlns:a16="http://schemas.microsoft.com/office/drawing/2014/main" id="{0E8B90E6-F379-4459-99E4-76401B86C4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42164" y="2147355"/>
              <a:ext cx="2187070" cy="1327278"/>
            </a:xfrm>
            <a:prstGeom prst="rect">
              <a:avLst/>
            </a:prstGeom>
            <a:ln w="3175">
              <a:solidFill>
                <a:schemeClr val="tx1"/>
              </a:solidFill>
            </a:ln>
          </p:spPr>
        </p:pic>
        <p:sp>
          <p:nvSpPr>
            <p:cNvPr id="138" name="正方形/長方形 137">
              <a:extLst>
                <a:ext uri="{FF2B5EF4-FFF2-40B4-BE49-F238E27FC236}">
                  <a16:creationId xmlns:a16="http://schemas.microsoft.com/office/drawing/2014/main" id="{85ED75F6-3A4E-4248-AD3F-F5D9F0E5C33B}"/>
                </a:ext>
              </a:extLst>
            </p:cNvPr>
            <p:cNvSpPr/>
            <p:nvPr/>
          </p:nvSpPr>
          <p:spPr>
            <a:xfrm>
              <a:off x="4246779" y="2578250"/>
              <a:ext cx="649318" cy="92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グループ化 136">
            <a:extLst>
              <a:ext uri="{FF2B5EF4-FFF2-40B4-BE49-F238E27FC236}">
                <a16:creationId xmlns:a16="http://schemas.microsoft.com/office/drawing/2014/main" id="{48B8ED3D-0B29-4A74-86F5-AC1EFE0CF02B}"/>
              </a:ext>
            </a:extLst>
          </p:cNvPr>
          <p:cNvGrpSpPr/>
          <p:nvPr/>
        </p:nvGrpSpPr>
        <p:grpSpPr>
          <a:xfrm>
            <a:off x="4221330" y="2047559"/>
            <a:ext cx="4385329" cy="674662"/>
            <a:chOff x="4114800" y="2091541"/>
            <a:chExt cx="4385329" cy="674662"/>
          </a:xfrm>
        </p:grpSpPr>
        <p:sp>
          <p:nvSpPr>
            <p:cNvPr id="134" name="四角形: 角を丸くする 133">
              <a:extLst>
                <a:ext uri="{FF2B5EF4-FFF2-40B4-BE49-F238E27FC236}">
                  <a16:creationId xmlns:a16="http://schemas.microsoft.com/office/drawing/2014/main" id="{F99FC7DA-EC63-4C63-ADD4-3028722EEF47}"/>
                </a:ext>
              </a:extLst>
            </p:cNvPr>
            <p:cNvSpPr/>
            <p:nvPr/>
          </p:nvSpPr>
          <p:spPr>
            <a:xfrm>
              <a:off x="4114800" y="2417782"/>
              <a:ext cx="1996556" cy="348421"/>
            </a:xfrm>
            <a:prstGeom prst="roundRect">
              <a:avLst>
                <a:gd name="adj" fmla="val 1966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角丸四角形 6">
              <a:extLst>
                <a:ext uri="{FF2B5EF4-FFF2-40B4-BE49-F238E27FC236}">
                  <a16:creationId xmlns:a16="http://schemas.microsoft.com/office/drawing/2014/main" id="{6D9E7309-01D0-405C-BA11-450963E754BE}"/>
                </a:ext>
              </a:extLst>
            </p:cNvPr>
            <p:cNvSpPr/>
            <p:nvPr/>
          </p:nvSpPr>
          <p:spPr>
            <a:xfrm>
              <a:off x="6301870" y="2091541"/>
              <a:ext cx="2198259" cy="565784"/>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100" dirty="0">
                  <a:solidFill>
                    <a:schemeClr val="tx1"/>
                  </a:solidFill>
                </a:rPr>
                <a:t>メールアドレスを入力</a:t>
              </a:r>
              <a:endParaRPr lang="en-US" altLang="ja-JP" sz="1100" dirty="0">
                <a:solidFill>
                  <a:schemeClr val="tx1"/>
                </a:solidFill>
              </a:endParaRPr>
            </a:p>
            <a:p>
              <a:r>
                <a:rPr kumimoji="1" lang="en-US" altLang="ja-JP" sz="1000" dirty="0">
                  <a:solidFill>
                    <a:srgbClr val="FF0000"/>
                  </a:solidFill>
                </a:rPr>
                <a:t>※</a:t>
              </a:r>
              <a:r>
                <a:rPr lang="ja-JP" altLang="en-US" sz="1000" dirty="0">
                  <a:solidFill>
                    <a:srgbClr val="FF0000"/>
                  </a:solidFill>
                </a:rPr>
                <a:t>受信可能なアドレス</a:t>
              </a:r>
              <a:endParaRPr kumimoji="1" lang="en-US" altLang="ja-JP" sz="1000" dirty="0">
                <a:solidFill>
                  <a:srgbClr val="FF0000"/>
                </a:solidFill>
              </a:endParaRPr>
            </a:p>
          </p:txBody>
        </p:sp>
        <p:cxnSp>
          <p:nvCxnSpPr>
            <p:cNvPr id="136" name="直線矢印コネクタ 135">
              <a:extLst>
                <a:ext uri="{FF2B5EF4-FFF2-40B4-BE49-F238E27FC236}">
                  <a16:creationId xmlns:a16="http://schemas.microsoft.com/office/drawing/2014/main" id="{0E87C223-8FEB-42BC-98B9-D80F614D3DAF}"/>
                </a:ext>
              </a:extLst>
            </p:cNvPr>
            <p:cNvCxnSpPr>
              <a:cxnSpLocks/>
              <a:stCxn id="135" idx="1"/>
              <a:endCxn id="134" idx="3"/>
            </p:cNvCxnSpPr>
            <p:nvPr/>
          </p:nvCxnSpPr>
          <p:spPr>
            <a:xfrm flipH="1">
              <a:off x="6111356" y="2374433"/>
              <a:ext cx="190514" cy="21756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cxnSp>
        <p:nvCxnSpPr>
          <p:cNvPr id="147" name="直線矢印コネクタ 146">
            <a:extLst>
              <a:ext uri="{FF2B5EF4-FFF2-40B4-BE49-F238E27FC236}">
                <a16:creationId xmlns:a16="http://schemas.microsoft.com/office/drawing/2014/main" id="{9FA8C651-55F4-47D1-9F21-A5A89D9446C4}"/>
              </a:ext>
            </a:extLst>
          </p:cNvPr>
          <p:cNvCxnSpPr>
            <a:cxnSpLocks/>
          </p:cNvCxnSpPr>
          <p:nvPr/>
        </p:nvCxnSpPr>
        <p:spPr>
          <a:xfrm>
            <a:off x="5715000" y="1902704"/>
            <a:ext cx="9930" cy="512123"/>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349C3951-9D7F-41C8-812F-F61BBC4D2844}"/>
              </a:ext>
            </a:extLst>
          </p:cNvPr>
          <p:cNvCxnSpPr>
            <a:cxnSpLocks/>
            <a:stCxn id="134" idx="2"/>
          </p:cNvCxnSpPr>
          <p:nvPr/>
        </p:nvCxnSpPr>
        <p:spPr>
          <a:xfrm>
            <a:off x="5219608" y="2722221"/>
            <a:ext cx="0" cy="202896"/>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60" name="グループ化 159">
            <a:extLst>
              <a:ext uri="{FF2B5EF4-FFF2-40B4-BE49-F238E27FC236}">
                <a16:creationId xmlns:a16="http://schemas.microsoft.com/office/drawing/2014/main" id="{FCB75FC4-204D-43CE-998D-AE43565D6787}"/>
              </a:ext>
            </a:extLst>
          </p:cNvPr>
          <p:cNvGrpSpPr/>
          <p:nvPr/>
        </p:nvGrpSpPr>
        <p:grpSpPr>
          <a:xfrm>
            <a:off x="4227644" y="2776111"/>
            <a:ext cx="3812669" cy="384906"/>
            <a:chOff x="4114800" y="2291533"/>
            <a:chExt cx="3812669" cy="384906"/>
          </a:xfrm>
        </p:grpSpPr>
        <p:sp>
          <p:nvSpPr>
            <p:cNvPr id="161" name="四角形: 角を丸くする 160">
              <a:extLst>
                <a:ext uri="{FF2B5EF4-FFF2-40B4-BE49-F238E27FC236}">
                  <a16:creationId xmlns:a16="http://schemas.microsoft.com/office/drawing/2014/main" id="{3CCDA2E5-976F-488E-AD1C-97AE0DC78476}"/>
                </a:ext>
              </a:extLst>
            </p:cNvPr>
            <p:cNvSpPr/>
            <p:nvPr/>
          </p:nvSpPr>
          <p:spPr>
            <a:xfrm>
              <a:off x="4114800" y="2417783"/>
              <a:ext cx="1996556" cy="258656"/>
            </a:xfrm>
            <a:prstGeom prst="roundRect">
              <a:avLst>
                <a:gd name="adj" fmla="val 19668"/>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角丸四角形 6">
              <a:extLst>
                <a:ext uri="{FF2B5EF4-FFF2-40B4-BE49-F238E27FC236}">
                  <a16:creationId xmlns:a16="http://schemas.microsoft.com/office/drawing/2014/main" id="{7F4A76BD-A765-421B-9C6E-8F197B68A48C}"/>
                </a:ext>
              </a:extLst>
            </p:cNvPr>
            <p:cNvSpPr/>
            <p:nvPr/>
          </p:nvSpPr>
          <p:spPr>
            <a:xfrm>
              <a:off x="6310853" y="2291533"/>
              <a:ext cx="1616616" cy="24566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lang="ja-JP" altLang="en-US" sz="1100" dirty="0">
                  <a:solidFill>
                    <a:schemeClr val="tx1"/>
                  </a:solidFill>
                </a:rPr>
                <a:t>「サインアップ」をクリック</a:t>
              </a:r>
              <a:endParaRPr kumimoji="1" lang="en-US" altLang="ja-JP" sz="1000" dirty="0">
                <a:solidFill>
                  <a:srgbClr val="FF0000"/>
                </a:solidFill>
              </a:endParaRPr>
            </a:p>
          </p:txBody>
        </p:sp>
        <p:cxnSp>
          <p:nvCxnSpPr>
            <p:cNvPr id="163" name="直線矢印コネクタ 162">
              <a:extLst>
                <a:ext uri="{FF2B5EF4-FFF2-40B4-BE49-F238E27FC236}">
                  <a16:creationId xmlns:a16="http://schemas.microsoft.com/office/drawing/2014/main" id="{C4B78F16-2E78-4974-ACBF-4A60E3FDE965}"/>
                </a:ext>
              </a:extLst>
            </p:cNvPr>
            <p:cNvCxnSpPr>
              <a:cxnSpLocks/>
              <a:stCxn id="162" idx="1"/>
              <a:endCxn id="161" idx="3"/>
            </p:cNvCxnSpPr>
            <p:nvPr/>
          </p:nvCxnSpPr>
          <p:spPr>
            <a:xfrm flipH="1">
              <a:off x="6111356" y="2414367"/>
              <a:ext cx="199497" cy="132744"/>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grpSp>
      <p:sp>
        <p:nvSpPr>
          <p:cNvPr id="30" name="下矢印 11">
            <a:extLst>
              <a:ext uri="{FF2B5EF4-FFF2-40B4-BE49-F238E27FC236}">
                <a16:creationId xmlns:a16="http://schemas.microsoft.com/office/drawing/2014/main" id="{9CB35D94-0F0A-4991-A950-77F386698431}"/>
              </a:ext>
            </a:extLst>
          </p:cNvPr>
          <p:cNvSpPr/>
          <p:nvPr/>
        </p:nvSpPr>
        <p:spPr>
          <a:xfrm rot="13192020">
            <a:off x="3395987" y="2146993"/>
            <a:ext cx="515600" cy="944657"/>
          </a:xfrm>
          <a:prstGeom prst="downArrow">
            <a:avLst>
              <a:gd name="adj1" fmla="val 38231"/>
              <a:gd name="adj2" fmla="val 58255"/>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四角形: 角を丸くする 181">
            <a:extLst>
              <a:ext uri="{FF2B5EF4-FFF2-40B4-BE49-F238E27FC236}">
                <a16:creationId xmlns:a16="http://schemas.microsoft.com/office/drawing/2014/main" id="{ACD42BF9-5BA4-4C6B-B321-6C5E9B927B41}"/>
              </a:ext>
            </a:extLst>
          </p:cNvPr>
          <p:cNvSpPr/>
          <p:nvPr/>
        </p:nvSpPr>
        <p:spPr>
          <a:xfrm>
            <a:off x="4137339" y="3547072"/>
            <a:ext cx="4469320" cy="920883"/>
          </a:xfrm>
          <a:prstGeom prst="roundRect">
            <a:avLst>
              <a:gd name="adj" fmla="val 1018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r>
              <a:rPr kumimoji="1" lang="ja-JP" altLang="en-US" sz="1200" dirty="0">
                <a:solidFill>
                  <a:schemeClr val="tx1"/>
                </a:solidFill>
              </a:rPr>
              <a:t>登録したアドレス届いたメール内の</a:t>
            </a:r>
            <a:endParaRPr kumimoji="1" lang="en-US" altLang="ja-JP" sz="1200" dirty="0">
              <a:solidFill>
                <a:schemeClr val="tx1"/>
              </a:solidFill>
            </a:endParaRPr>
          </a:p>
          <a:p>
            <a:r>
              <a:rPr kumimoji="1" lang="ja-JP" altLang="en-US" sz="1200" dirty="0">
                <a:solidFill>
                  <a:schemeClr val="tx1"/>
                </a:solidFill>
              </a:rPr>
              <a:t>「アクティブなアカウント」をクリック</a:t>
            </a:r>
          </a:p>
        </p:txBody>
      </p:sp>
      <p:cxnSp>
        <p:nvCxnSpPr>
          <p:cNvPr id="186" name="直線矢印コネクタ 185">
            <a:extLst>
              <a:ext uri="{FF2B5EF4-FFF2-40B4-BE49-F238E27FC236}">
                <a16:creationId xmlns:a16="http://schemas.microsoft.com/office/drawing/2014/main" id="{62688368-07E6-44EB-ADDF-80DA873F75B7}"/>
              </a:ext>
            </a:extLst>
          </p:cNvPr>
          <p:cNvCxnSpPr>
            <a:cxnSpLocks/>
            <a:stCxn id="161" idx="2"/>
          </p:cNvCxnSpPr>
          <p:nvPr/>
        </p:nvCxnSpPr>
        <p:spPr>
          <a:xfrm>
            <a:off x="5225922" y="3161017"/>
            <a:ext cx="1" cy="433551"/>
          </a:xfrm>
          <a:prstGeom prst="straightConnector1">
            <a:avLst/>
          </a:prstGeom>
          <a:ln w="38100">
            <a:solidFill>
              <a:srgbClr val="FF33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A6E5FA6-1ACE-4040-8DC2-03804BDC08E9}"/>
              </a:ext>
            </a:extLst>
          </p:cNvPr>
          <p:cNvGrpSpPr/>
          <p:nvPr/>
        </p:nvGrpSpPr>
        <p:grpSpPr>
          <a:xfrm>
            <a:off x="6313143" y="3658457"/>
            <a:ext cx="2516590" cy="620215"/>
            <a:chOff x="4353309" y="3859283"/>
            <a:chExt cx="2516590" cy="620215"/>
          </a:xfrm>
        </p:grpSpPr>
        <p:pic>
          <p:nvPicPr>
            <p:cNvPr id="191" name="図 190">
              <a:extLst>
                <a:ext uri="{FF2B5EF4-FFF2-40B4-BE49-F238E27FC236}">
                  <a16:creationId xmlns:a16="http://schemas.microsoft.com/office/drawing/2014/main" id="{4A767741-DBA6-45A5-AEF6-48534B769B6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353309" y="3859283"/>
              <a:ext cx="2516590" cy="620215"/>
            </a:xfrm>
            <a:prstGeom prst="rect">
              <a:avLst/>
            </a:prstGeom>
            <a:ln w="3175">
              <a:solidFill>
                <a:schemeClr val="tx1"/>
              </a:solidFill>
            </a:ln>
          </p:spPr>
        </p:pic>
        <p:sp>
          <p:nvSpPr>
            <p:cNvPr id="197" name="四角形: 角を丸くする 196">
              <a:extLst>
                <a:ext uri="{FF2B5EF4-FFF2-40B4-BE49-F238E27FC236}">
                  <a16:creationId xmlns:a16="http://schemas.microsoft.com/office/drawing/2014/main" id="{FEB71363-AB8B-4ECB-803D-A6FE03D4DE07}"/>
                </a:ext>
              </a:extLst>
            </p:cNvPr>
            <p:cNvSpPr/>
            <p:nvPr/>
          </p:nvSpPr>
          <p:spPr>
            <a:xfrm>
              <a:off x="5377914" y="4127624"/>
              <a:ext cx="887056" cy="351874"/>
            </a:xfrm>
            <a:prstGeom prst="roundRect">
              <a:avLst>
                <a:gd name="adj" fmla="val 21057"/>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a:extLst>
              <a:ext uri="{FF2B5EF4-FFF2-40B4-BE49-F238E27FC236}">
                <a16:creationId xmlns:a16="http://schemas.microsoft.com/office/drawing/2014/main" id="{DCA4EC95-D3CE-48C3-A1AC-5EC5AA26F94E}"/>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8</a:t>
            </a:fld>
            <a:endParaRPr lang="en-US" altLang="ja-JP" spc="-5" dirty="0"/>
          </a:p>
        </p:txBody>
      </p:sp>
      <p:cxnSp>
        <p:nvCxnSpPr>
          <p:cNvPr id="53" name="直線矢印コネクタ 52">
            <a:extLst>
              <a:ext uri="{FF2B5EF4-FFF2-40B4-BE49-F238E27FC236}">
                <a16:creationId xmlns:a16="http://schemas.microsoft.com/office/drawing/2014/main" id="{9CB091B4-3AE6-4052-BF20-EF875C2283C7}"/>
              </a:ext>
            </a:extLst>
          </p:cNvPr>
          <p:cNvCxnSpPr>
            <a:cxnSpLocks/>
            <a:stCxn id="54" idx="2"/>
            <a:endCxn id="197" idx="1"/>
          </p:cNvCxnSpPr>
          <p:nvPr/>
        </p:nvCxnSpPr>
        <p:spPr>
          <a:xfrm flipV="1">
            <a:off x="6849321" y="4102735"/>
            <a:ext cx="488427" cy="270939"/>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54" name="角丸四角形 6">
            <a:extLst>
              <a:ext uri="{FF2B5EF4-FFF2-40B4-BE49-F238E27FC236}">
                <a16:creationId xmlns:a16="http://schemas.microsoft.com/office/drawing/2014/main" id="{73EB3384-E9EB-4C00-8775-8E0DB887C1F7}"/>
              </a:ext>
            </a:extLst>
          </p:cNvPr>
          <p:cNvSpPr/>
          <p:nvPr/>
        </p:nvSpPr>
        <p:spPr>
          <a:xfrm>
            <a:off x="6514111" y="4085462"/>
            <a:ext cx="670420" cy="288212"/>
          </a:xfrm>
          <a:prstGeom prst="roundRect">
            <a:avLst>
              <a:gd name="adj" fmla="val 29886"/>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sp>
        <p:nvSpPr>
          <p:cNvPr id="6" name="フッター プレースホルダー 5">
            <a:extLst>
              <a:ext uri="{FF2B5EF4-FFF2-40B4-BE49-F238E27FC236}">
                <a16:creationId xmlns:a16="http://schemas.microsoft.com/office/drawing/2014/main" id="{752C5321-E14C-4660-A77A-F5618AA22184}"/>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083587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四角形: 角を丸くする 139">
            <a:extLst>
              <a:ext uri="{FF2B5EF4-FFF2-40B4-BE49-F238E27FC236}">
                <a16:creationId xmlns:a16="http://schemas.microsoft.com/office/drawing/2014/main" id="{08C593CB-DFD8-4BEF-A6CE-A7475F4ABF67}"/>
              </a:ext>
            </a:extLst>
          </p:cNvPr>
          <p:cNvSpPr/>
          <p:nvPr/>
        </p:nvSpPr>
        <p:spPr>
          <a:xfrm>
            <a:off x="4766624" y="2552700"/>
            <a:ext cx="4072576" cy="2128460"/>
          </a:xfrm>
          <a:prstGeom prst="roundRect">
            <a:avLst>
              <a:gd name="adj" fmla="val 481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Step3</a:t>
            </a:r>
            <a:r>
              <a:rPr lang="ja-JP" altLang="en-US" sz="1400" b="1" dirty="0">
                <a:solidFill>
                  <a:schemeClr val="tx1"/>
                </a:solidFill>
              </a:rPr>
              <a:t> 「マイアカウント」を開く</a:t>
            </a:r>
          </a:p>
        </p:txBody>
      </p:sp>
      <p:sp>
        <p:nvSpPr>
          <p:cNvPr id="141" name="下矢印 11">
            <a:extLst>
              <a:ext uri="{FF2B5EF4-FFF2-40B4-BE49-F238E27FC236}">
                <a16:creationId xmlns:a16="http://schemas.microsoft.com/office/drawing/2014/main" id="{82DF8A42-7AF4-4D5D-BC87-6BE396F32F0C}"/>
              </a:ext>
            </a:extLst>
          </p:cNvPr>
          <p:cNvSpPr/>
          <p:nvPr/>
        </p:nvSpPr>
        <p:spPr>
          <a:xfrm>
            <a:off x="6385817" y="2242213"/>
            <a:ext cx="515600" cy="433621"/>
          </a:xfrm>
          <a:prstGeom prst="downArrow">
            <a:avLst>
              <a:gd name="adj1" fmla="val 43194"/>
              <a:gd name="adj2" fmla="val 40544"/>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四角形: 角を丸くする 51">
            <a:extLst>
              <a:ext uri="{FF2B5EF4-FFF2-40B4-BE49-F238E27FC236}">
                <a16:creationId xmlns:a16="http://schemas.microsoft.com/office/drawing/2014/main" id="{0CF6AAFB-F575-4284-A41F-CA448234ABF6}"/>
              </a:ext>
            </a:extLst>
          </p:cNvPr>
          <p:cNvSpPr/>
          <p:nvPr/>
        </p:nvSpPr>
        <p:spPr>
          <a:xfrm>
            <a:off x="380597" y="1923657"/>
            <a:ext cx="4255674" cy="2967843"/>
          </a:xfrm>
          <a:prstGeom prst="roundRect">
            <a:avLst>
              <a:gd name="adj" fmla="val 7152"/>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a:lnSpc>
                <a:spcPts val="1800"/>
              </a:lnSpc>
            </a:pPr>
            <a:r>
              <a:rPr lang="en-US" altLang="ja-JP" sz="1400" b="1" dirty="0">
                <a:solidFill>
                  <a:schemeClr val="tx1"/>
                </a:solidFill>
              </a:rPr>
              <a:t>Step1</a:t>
            </a:r>
            <a:r>
              <a:rPr lang="ja-JP" altLang="en-US" sz="1400" b="1" dirty="0">
                <a:solidFill>
                  <a:schemeClr val="tx1"/>
                </a:solidFill>
              </a:rPr>
              <a:t> 氏名・パスワードを設定</a:t>
            </a:r>
          </a:p>
        </p:txBody>
      </p:sp>
      <p:sp>
        <p:nvSpPr>
          <p:cNvPr id="93" name="四角形: 角を丸くする 92">
            <a:extLst>
              <a:ext uri="{FF2B5EF4-FFF2-40B4-BE49-F238E27FC236}">
                <a16:creationId xmlns:a16="http://schemas.microsoft.com/office/drawing/2014/main" id="{60C08E5F-A961-41F3-9E96-A01448B0F3CF}"/>
              </a:ext>
            </a:extLst>
          </p:cNvPr>
          <p:cNvSpPr/>
          <p:nvPr/>
        </p:nvSpPr>
        <p:spPr>
          <a:xfrm>
            <a:off x="4740243" y="252000"/>
            <a:ext cx="4072576" cy="2128459"/>
          </a:xfrm>
          <a:prstGeom prst="roundRect">
            <a:avLst>
              <a:gd name="adj" fmla="val 4818"/>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t" anchorCtr="0"/>
          <a:lstStyle/>
          <a:p>
            <a:pPr>
              <a:lnSpc>
                <a:spcPts val="1800"/>
              </a:lnSpc>
            </a:pPr>
            <a:r>
              <a:rPr lang="en-US" altLang="ja-JP" sz="1400" b="1" dirty="0">
                <a:solidFill>
                  <a:schemeClr val="tx1"/>
                </a:solidFill>
              </a:rPr>
              <a:t>Step2</a:t>
            </a:r>
            <a:r>
              <a:rPr lang="ja-JP" altLang="en-US" sz="1400" b="1" dirty="0">
                <a:solidFill>
                  <a:schemeClr val="tx1"/>
                </a:solidFill>
              </a:rPr>
              <a:t> 「仲間を増やしましょう」をスキップ</a:t>
            </a:r>
          </a:p>
        </p:txBody>
      </p:sp>
      <p:sp>
        <p:nvSpPr>
          <p:cNvPr id="2" name="object 2"/>
          <p:cNvSpPr txBox="1"/>
          <p:nvPr/>
        </p:nvSpPr>
        <p:spPr>
          <a:xfrm>
            <a:off x="324000" y="252000"/>
            <a:ext cx="8612258" cy="423193"/>
          </a:xfrm>
          <a:prstGeom prst="rect">
            <a:avLst/>
          </a:prstGeom>
        </p:spPr>
        <p:txBody>
          <a:bodyPr vert="horz" wrap="square" lIns="0" tIns="0" rIns="0" bIns="0" rtlCol="0">
            <a:spAutoFit/>
          </a:bodyPr>
          <a:lstStyle/>
          <a:p>
            <a:pPr marL="12700">
              <a:lnSpc>
                <a:spcPts val="3295"/>
              </a:lnSpc>
            </a:pPr>
            <a:r>
              <a:rPr lang="ja-JP" altLang="en-US" sz="2800" b="1" spc="-5" dirty="0"/>
              <a:t>③ </a:t>
            </a:r>
            <a:r>
              <a:rPr lang="en-US" altLang="ja-JP" sz="2800" b="1" spc="-5" dirty="0"/>
              <a:t>Zoom</a:t>
            </a:r>
            <a:r>
              <a:rPr lang="ja-JP" altLang="en-US" sz="2800" b="1" spc="-5" dirty="0"/>
              <a:t>へサインインする</a:t>
            </a:r>
            <a:endParaRPr lang="ja-JP" altLang="en-US" sz="1600" spc="-5" dirty="0">
              <a:solidFill>
                <a:srgbClr val="0000FF"/>
              </a:solidFill>
            </a:endParaRPr>
          </a:p>
        </p:txBody>
      </p:sp>
      <p:cxnSp>
        <p:nvCxnSpPr>
          <p:cNvPr id="85" name="カギ線コネクタ 33">
            <a:extLst>
              <a:ext uri="{FF2B5EF4-FFF2-40B4-BE49-F238E27FC236}">
                <a16:creationId xmlns:a16="http://schemas.microsoft.com/office/drawing/2014/main" id="{F4FAB4AA-0467-4EDD-A778-52F454D88A1D}"/>
              </a:ext>
            </a:extLst>
          </p:cNvPr>
          <p:cNvCxnSpPr>
            <a:cxnSpLocks/>
            <a:stCxn id="55" idx="3"/>
            <a:endCxn id="82" idx="3"/>
          </p:cNvCxnSpPr>
          <p:nvPr/>
        </p:nvCxnSpPr>
        <p:spPr>
          <a:xfrm>
            <a:off x="3752003" y="3524250"/>
            <a:ext cx="12700" cy="359304"/>
          </a:xfrm>
          <a:prstGeom prst="bentConnector3">
            <a:avLst>
              <a:gd name="adj1" fmla="val 1800000"/>
            </a:avLst>
          </a:prstGeom>
          <a:ln w="44450">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C70F1456-E010-45F2-A4D6-CD25728E81BC}"/>
              </a:ext>
            </a:extLst>
          </p:cNvPr>
          <p:cNvGrpSpPr/>
          <p:nvPr/>
        </p:nvGrpSpPr>
        <p:grpSpPr>
          <a:xfrm>
            <a:off x="549970" y="2386697"/>
            <a:ext cx="3937284" cy="2437297"/>
            <a:chOff x="549970" y="2386697"/>
            <a:chExt cx="3937284" cy="2437297"/>
          </a:xfrm>
        </p:grpSpPr>
        <p:pic>
          <p:nvPicPr>
            <p:cNvPr id="48" name="図 47">
              <a:extLst>
                <a:ext uri="{FF2B5EF4-FFF2-40B4-BE49-F238E27FC236}">
                  <a16:creationId xmlns:a16="http://schemas.microsoft.com/office/drawing/2014/main" id="{7A4AB0F9-49F5-459B-B6F8-A767D73275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6967" y="2386697"/>
              <a:ext cx="3511038" cy="2069994"/>
            </a:xfrm>
            <a:prstGeom prst="rect">
              <a:avLst/>
            </a:prstGeom>
            <a:ln w="3175">
              <a:solidFill>
                <a:schemeClr val="tx1"/>
              </a:solidFill>
            </a:ln>
          </p:spPr>
        </p:pic>
        <p:grpSp>
          <p:nvGrpSpPr>
            <p:cNvPr id="17" name="グループ化 16">
              <a:extLst>
                <a:ext uri="{FF2B5EF4-FFF2-40B4-BE49-F238E27FC236}">
                  <a16:creationId xmlns:a16="http://schemas.microsoft.com/office/drawing/2014/main" id="{815B0844-A11D-43F6-A900-D69F78298B99}"/>
                </a:ext>
              </a:extLst>
            </p:cNvPr>
            <p:cNvGrpSpPr/>
            <p:nvPr/>
          </p:nvGrpSpPr>
          <p:grpSpPr>
            <a:xfrm>
              <a:off x="2694758" y="2761016"/>
              <a:ext cx="1789617" cy="953734"/>
              <a:chOff x="1382199" y="1871797"/>
              <a:chExt cx="1789617" cy="953734"/>
            </a:xfrm>
          </p:grpSpPr>
          <p:sp>
            <p:nvSpPr>
              <p:cNvPr id="55" name="四角形: 角を丸くする 54">
                <a:extLst>
                  <a:ext uri="{FF2B5EF4-FFF2-40B4-BE49-F238E27FC236}">
                    <a16:creationId xmlns:a16="http://schemas.microsoft.com/office/drawing/2014/main" id="{3385B3D8-3797-4AFA-9088-26F56DF0DAB2}"/>
                  </a:ext>
                </a:extLst>
              </p:cNvPr>
              <p:cNvSpPr/>
              <p:nvPr/>
            </p:nvSpPr>
            <p:spPr>
              <a:xfrm>
                <a:off x="1382199" y="2444531"/>
                <a:ext cx="1057245" cy="381000"/>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6" name="直線矢印コネクタ 55">
                <a:extLst>
                  <a:ext uri="{FF2B5EF4-FFF2-40B4-BE49-F238E27FC236}">
                    <a16:creationId xmlns:a16="http://schemas.microsoft.com/office/drawing/2014/main" id="{6745D07E-91D7-45A3-938F-87571E47C054}"/>
                  </a:ext>
                </a:extLst>
              </p:cNvPr>
              <p:cNvCxnSpPr>
                <a:cxnSpLocks/>
                <a:stCxn id="57" idx="3"/>
                <a:endCxn id="55" idx="0"/>
              </p:cNvCxnSpPr>
              <p:nvPr/>
            </p:nvCxnSpPr>
            <p:spPr>
              <a:xfrm flipH="1">
                <a:off x="1910822" y="2029855"/>
                <a:ext cx="1260994" cy="414676"/>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57" name="角丸四角形 6">
                <a:extLst>
                  <a:ext uri="{FF2B5EF4-FFF2-40B4-BE49-F238E27FC236}">
                    <a16:creationId xmlns:a16="http://schemas.microsoft.com/office/drawing/2014/main" id="{E892E60C-FD67-4B22-BEF5-2B6BA25D592A}"/>
                  </a:ext>
                </a:extLst>
              </p:cNvPr>
              <p:cNvSpPr/>
              <p:nvPr/>
            </p:nvSpPr>
            <p:spPr>
              <a:xfrm>
                <a:off x="2232713" y="1871797"/>
                <a:ext cx="939103" cy="316116"/>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姓・名を入力</a:t>
                </a:r>
                <a:endParaRPr kumimoji="1" lang="en-US" altLang="ja-JP" sz="1100" dirty="0">
                  <a:solidFill>
                    <a:schemeClr val="tx1"/>
                  </a:solidFill>
                </a:endParaRPr>
              </a:p>
            </p:txBody>
          </p:sp>
        </p:grpSp>
        <p:grpSp>
          <p:nvGrpSpPr>
            <p:cNvPr id="77" name="グループ化 76">
              <a:extLst>
                <a:ext uri="{FF2B5EF4-FFF2-40B4-BE49-F238E27FC236}">
                  <a16:creationId xmlns:a16="http://schemas.microsoft.com/office/drawing/2014/main" id="{5F4F865C-F993-4394-8135-FF326C5E03A4}"/>
                </a:ext>
              </a:extLst>
            </p:cNvPr>
            <p:cNvGrpSpPr/>
            <p:nvPr/>
          </p:nvGrpSpPr>
          <p:grpSpPr>
            <a:xfrm>
              <a:off x="549970" y="3721177"/>
              <a:ext cx="3202033" cy="1062187"/>
              <a:chOff x="-762589" y="2444531"/>
              <a:chExt cx="3202033" cy="1062187"/>
            </a:xfrm>
          </p:grpSpPr>
          <p:sp>
            <p:nvSpPr>
              <p:cNvPr id="82" name="四角形: 角を丸くする 81">
                <a:extLst>
                  <a:ext uri="{FF2B5EF4-FFF2-40B4-BE49-F238E27FC236}">
                    <a16:creationId xmlns:a16="http://schemas.microsoft.com/office/drawing/2014/main" id="{D33FBB1D-2A1E-46E1-81CC-23B464477764}"/>
                  </a:ext>
                </a:extLst>
              </p:cNvPr>
              <p:cNvSpPr/>
              <p:nvPr/>
            </p:nvSpPr>
            <p:spPr>
              <a:xfrm>
                <a:off x="1382199" y="2444531"/>
                <a:ext cx="1057245" cy="324754"/>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3" name="直線矢印コネクタ 82">
                <a:extLst>
                  <a:ext uri="{FF2B5EF4-FFF2-40B4-BE49-F238E27FC236}">
                    <a16:creationId xmlns:a16="http://schemas.microsoft.com/office/drawing/2014/main" id="{3015C4AA-F89B-46F7-9402-21A8298312C5}"/>
                  </a:ext>
                </a:extLst>
              </p:cNvPr>
              <p:cNvCxnSpPr>
                <a:cxnSpLocks/>
                <a:stCxn id="84" idx="3"/>
                <a:endCxn id="82" idx="1"/>
              </p:cNvCxnSpPr>
              <p:nvPr/>
            </p:nvCxnSpPr>
            <p:spPr>
              <a:xfrm flipV="1">
                <a:off x="999908" y="2606908"/>
                <a:ext cx="382291" cy="636092"/>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84" name="角丸四角形 6">
                <a:extLst>
                  <a:ext uri="{FF2B5EF4-FFF2-40B4-BE49-F238E27FC236}">
                    <a16:creationId xmlns:a16="http://schemas.microsoft.com/office/drawing/2014/main" id="{3191D917-9DC0-4235-BAE7-A1E2BBD990BC}"/>
                  </a:ext>
                </a:extLst>
              </p:cNvPr>
              <p:cNvSpPr/>
              <p:nvPr/>
            </p:nvSpPr>
            <p:spPr>
              <a:xfrm>
                <a:off x="-762589" y="2979282"/>
                <a:ext cx="1762497" cy="527436"/>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ts val="1000"/>
                  </a:lnSpc>
                </a:pPr>
                <a:r>
                  <a:rPr kumimoji="1" lang="ja-JP" altLang="en-US" sz="1100" dirty="0">
                    <a:solidFill>
                      <a:schemeClr val="tx1"/>
                    </a:solidFill>
                  </a:rPr>
                  <a:t>パスワード</a:t>
                </a:r>
                <a:r>
                  <a:rPr lang="ja-JP" altLang="en-US" sz="1100" dirty="0">
                    <a:solidFill>
                      <a:schemeClr val="tx1"/>
                    </a:solidFill>
                  </a:rPr>
                  <a:t>を設定</a:t>
                </a:r>
                <a:endParaRPr lang="en-US" altLang="ja-JP" sz="1100" dirty="0">
                  <a:solidFill>
                    <a:schemeClr val="tx1"/>
                  </a:solidFill>
                </a:endParaRPr>
              </a:p>
              <a:p>
                <a:pPr algn="ctr">
                  <a:lnSpc>
                    <a:spcPts val="1000"/>
                  </a:lnSpc>
                </a:pPr>
                <a:r>
                  <a:rPr lang="en-US" altLang="ja-JP" sz="1000" dirty="0">
                    <a:solidFill>
                      <a:schemeClr val="tx1"/>
                    </a:solidFill>
                  </a:rPr>
                  <a:t>※</a:t>
                </a:r>
                <a:r>
                  <a:rPr lang="ja-JP" altLang="en-US" sz="1000" dirty="0">
                    <a:solidFill>
                      <a:schemeClr val="tx1"/>
                    </a:solidFill>
                  </a:rPr>
                  <a:t>８字以上、文字・数字・</a:t>
                </a:r>
                <a:endParaRPr lang="en-US" altLang="ja-JP" sz="1000" dirty="0">
                  <a:solidFill>
                    <a:schemeClr val="tx1"/>
                  </a:solidFill>
                </a:endParaRPr>
              </a:p>
              <a:p>
                <a:pPr algn="ctr">
                  <a:lnSpc>
                    <a:spcPts val="1000"/>
                  </a:lnSpc>
                </a:pPr>
                <a:r>
                  <a:rPr lang="ja-JP" altLang="en-US" sz="1000" dirty="0">
                    <a:solidFill>
                      <a:schemeClr val="tx1"/>
                    </a:solidFill>
                  </a:rPr>
                  <a:t>小文字と大文字の両方を含む</a:t>
                </a:r>
                <a:endParaRPr kumimoji="1" lang="en-US" altLang="ja-JP" sz="1100" dirty="0">
                  <a:solidFill>
                    <a:schemeClr val="tx1"/>
                  </a:solidFill>
                </a:endParaRPr>
              </a:p>
            </p:txBody>
          </p:sp>
        </p:grpSp>
        <p:grpSp>
          <p:nvGrpSpPr>
            <p:cNvPr id="88" name="グループ化 87">
              <a:extLst>
                <a:ext uri="{FF2B5EF4-FFF2-40B4-BE49-F238E27FC236}">
                  <a16:creationId xmlns:a16="http://schemas.microsoft.com/office/drawing/2014/main" id="{ED948817-314D-4FE3-B9AB-C43245600D31}"/>
                </a:ext>
              </a:extLst>
            </p:cNvPr>
            <p:cNvGrpSpPr/>
            <p:nvPr/>
          </p:nvGrpSpPr>
          <p:grpSpPr>
            <a:xfrm>
              <a:off x="2694759" y="4154390"/>
              <a:ext cx="1792495" cy="669604"/>
              <a:chOff x="1382200" y="2444532"/>
              <a:chExt cx="1792495" cy="669604"/>
            </a:xfrm>
          </p:grpSpPr>
          <p:sp>
            <p:nvSpPr>
              <p:cNvPr id="89" name="四角形: 角を丸くする 88">
                <a:extLst>
                  <a:ext uri="{FF2B5EF4-FFF2-40B4-BE49-F238E27FC236}">
                    <a16:creationId xmlns:a16="http://schemas.microsoft.com/office/drawing/2014/main" id="{DD2CC406-E538-4CAE-AAE9-BCB7540DAF3D}"/>
                  </a:ext>
                </a:extLst>
              </p:cNvPr>
              <p:cNvSpPr/>
              <p:nvPr/>
            </p:nvSpPr>
            <p:spPr>
              <a:xfrm>
                <a:off x="1382200" y="2444532"/>
                <a:ext cx="752446" cy="218966"/>
              </a:xfrm>
              <a:prstGeom prst="roundRect">
                <a:avLst>
                  <a:gd name="adj" fmla="val 17376"/>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0" name="直線矢印コネクタ 89">
                <a:extLst>
                  <a:ext uri="{FF2B5EF4-FFF2-40B4-BE49-F238E27FC236}">
                    <a16:creationId xmlns:a16="http://schemas.microsoft.com/office/drawing/2014/main" id="{27A660D6-45E2-4BE4-993A-F030E04DBAAD}"/>
                  </a:ext>
                </a:extLst>
              </p:cNvPr>
              <p:cNvCxnSpPr>
                <a:cxnSpLocks/>
                <a:stCxn id="91" idx="1"/>
                <a:endCxn id="89" idx="2"/>
              </p:cNvCxnSpPr>
              <p:nvPr/>
            </p:nvCxnSpPr>
            <p:spPr>
              <a:xfrm flipH="1" flipV="1">
                <a:off x="1758423" y="2663498"/>
                <a:ext cx="313344" cy="29258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91" name="角丸四角形 6">
                <a:extLst>
                  <a:ext uri="{FF2B5EF4-FFF2-40B4-BE49-F238E27FC236}">
                    <a16:creationId xmlns:a16="http://schemas.microsoft.com/office/drawing/2014/main" id="{37E4219B-777D-4C97-A1A4-83A7F7BCE857}"/>
                  </a:ext>
                </a:extLst>
              </p:cNvPr>
              <p:cNvSpPr/>
              <p:nvPr/>
            </p:nvSpPr>
            <p:spPr>
              <a:xfrm>
                <a:off x="2071767" y="2798020"/>
                <a:ext cx="1102928" cy="316116"/>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「続ける」をクリック</a:t>
                </a:r>
                <a:endParaRPr kumimoji="1" lang="en-US" altLang="ja-JP" sz="1100" dirty="0">
                  <a:solidFill>
                    <a:schemeClr val="tx1"/>
                  </a:solidFill>
                </a:endParaRPr>
              </a:p>
            </p:txBody>
          </p:sp>
        </p:grpSp>
      </p:grpSp>
      <p:cxnSp>
        <p:nvCxnSpPr>
          <p:cNvPr id="100" name="カギ線コネクタ 33">
            <a:extLst>
              <a:ext uri="{FF2B5EF4-FFF2-40B4-BE49-F238E27FC236}">
                <a16:creationId xmlns:a16="http://schemas.microsoft.com/office/drawing/2014/main" id="{C0036002-EF91-4583-A5BC-F66CCB8D2507}"/>
              </a:ext>
            </a:extLst>
          </p:cNvPr>
          <p:cNvCxnSpPr>
            <a:cxnSpLocks/>
            <a:endCxn id="89" idx="3"/>
          </p:cNvCxnSpPr>
          <p:nvPr/>
        </p:nvCxnSpPr>
        <p:spPr>
          <a:xfrm rot="5400000">
            <a:off x="3431313" y="4051848"/>
            <a:ext cx="227918" cy="196133"/>
          </a:xfrm>
          <a:prstGeom prst="bentConnector2">
            <a:avLst/>
          </a:prstGeom>
          <a:ln w="44450">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63" name="グループ化 62">
            <a:extLst>
              <a:ext uri="{FF2B5EF4-FFF2-40B4-BE49-F238E27FC236}">
                <a16:creationId xmlns:a16="http://schemas.microsoft.com/office/drawing/2014/main" id="{C71A6170-7948-4B0D-A207-57DA7890EEFD}"/>
              </a:ext>
            </a:extLst>
          </p:cNvPr>
          <p:cNvGrpSpPr/>
          <p:nvPr/>
        </p:nvGrpSpPr>
        <p:grpSpPr>
          <a:xfrm>
            <a:off x="5160547" y="590550"/>
            <a:ext cx="3358512" cy="1470917"/>
            <a:chOff x="5205483" y="721495"/>
            <a:chExt cx="3358512" cy="1470917"/>
          </a:xfrm>
        </p:grpSpPr>
        <p:pic>
          <p:nvPicPr>
            <p:cNvPr id="103" name="図 102">
              <a:extLst>
                <a:ext uri="{FF2B5EF4-FFF2-40B4-BE49-F238E27FC236}">
                  <a16:creationId xmlns:a16="http://schemas.microsoft.com/office/drawing/2014/main" id="{E65AF058-BE52-4F78-8C49-7514BEAA84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05483" y="721495"/>
              <a:ext cx="2621725" cy="1470917"/>
            </a:xfrm>
            <a:prstGeom prst="rect">
              <a:avLst/>
            </a:prstGeom>
            <a:ln w="3175">
              <a:solidFill>
                <a:schemeClr val="tx1"/>
              </a:solidFill>
            </a:ln>
          </p:spPr>
        </p:pic>
        <p:grpSp>
          <p:nvGrpSpPr>
            <p:cNvPr id="104" name="グループ化 103">
              <a:extLst>
                <a:ext uri="{FF2B5EF4-FFF2-40B4-BE49-F238E27FC236}">
                  <a16:creationId xmlns:a16="http://schemas.microsoft.com/office/drawing/2014/main" id="{89126FEE-0C32-4AFE-91F7-6B60BF0EE720}"/>
                </a:ext>
              </a:extLst>
            </p:cNvPr>
            <p:cNvGrpSpPr/>
            <p:nvPr/>
          </p:nvGrpSpPr>
          <p:grpSpPr>
            <a:xfrm>
              <a:off x="7023589" y="1362785"/>
              <a:ext cx="1540406" cy="763318"/>
              <a:chOff x="1791914" y="1701488"/>
              <a:chExt cx="1540406" cy="763318"/>
            </a:xfrm>
          </p:grpSpPr>
          <p:sp>
            <p:nvSpPr>
              <p:cNvPr id="106" name="四角形: 角を丸くする 105">
                <a:extLst>
                  <a:ext uri="{FF2B5EF4-FFF2-40B4-BE49-F238E27FC236}">
                    <a16:creationId xmlns:a16="http://schemas.microsoft.com/office/drawing/2014/main" id="{DAD6D8E2-3FE9-4452-A7E3-9516F4A7D759}"/>
                  </a:ext>
                </a:extLst>
              </p:cNvPr>
              <p:cNvSpPr/>
              <p:nvPr/>
            </p:nvSpPr>
            <p:spPr>
              <a:xfrm>
                <a:off x="1791914" y="2269144"/>
                <a:ext cx="488947" cy="195662"/>
              </a:xfrm>
              <a:prstGeom prst="roundRect">
                <a:avLst>
                  <a:gd name="adj" fmla="val 44637"/>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7" name="直線矢印コネクタ 106">
                <a:extLst>
                  <a:ext uri="{FF2B5EF4-FFF2-40B4-BE49-F238E27FC236}">
                    <a16:creationId xmlns:a16="http://schemas.microsoft.com/office/drawing/2014/main" id="{ED4AC4BD-A5E5-4DF9-96B8-B662292E27ED}"/>
                  </a:ext>
                </a:extLst>
              </p:cNvPr>
              <p:cNvCxnSpPr>
                <a:cxnSpLocks/>
                <a:stCxn id="108" idx="0"/>
                <a:endCxn id="106" idx="3"/>
              </p:cNvCxnSpPr>
              <p:nvPr/>
            </p:nvCxnSpPr>
            <p:spPr>
              <a:xfrm flipH="1">
                <a:off x="2280861" y="1701488"/>
                <a:ext cx="379849" cy="665487"/>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08" name="角丸四角形 6">
                <a:extLst>
                  <a:ext uri="{FF2B5EF4-FFF2-40B4-BE49-F238E27FC236}">
                    <a16:creationId xmlns:a16="http://schemas.microsoft.com/office/drawing/2014/main" id="{B4444DEB-D894-40DE-98BB-2073CEDFD188}"/>
                  </a:ext>
                </a:extLst>
              </p:cNvPr>
              <p:cNvSpPr/>
              <p:nvPr/>
            </p:nvSpPr>
            <p:spPr>
              <a:xfrm>
                <a:off x="1989099" y="1701488"/>
                <a:ext cx="1343221" cy="371617"/>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「手順をスキップする」を</a:t>
                </a:r>
                <a:endParaRPr kumimoji="1" lang="en-US" altLang="ja-JP" sz="1100" dirty="0">
                  <a:solidFill>
                    <a:schemeClr val="tx1"/>
                  </a:solidFill>
                </a:endParaRPr>
              </a:p>
              <a:p>
                <a:pPr algn="ctr"/>
                <a:r>
                  <a:rPr kumimoji="1" lang="ja-JP" altLang="en-US" sz="1100" dirty="0">
                    <a:solidFill>
                      <a:schemeClr val="tx1"/>
                    </a:solidFill>
                  </a:rPr>
                  <a:t>クリック</a:t>
                </a:r>
                <a:endParaRPr kumimoji="1" lang="en-US" altLang="ja-JP" sz="1100" dirty="0">
                  <a:solidFill>
                    <a:schemeClr val="tx1"/>
                  </a:solidFill>
                </a:endParaRPr>
              </a:p>
            </p:txBody>
          </p:sp>
        </p:grpSp>
      </p:grpSp>
      <p:sp>
        <p:nvSpPr>
          <p:cNvPr id="30" name="下矢印 11">
            <a:extLst>
              <a:ext uri="{FF2B5EF4-FFF2-40B4-BE49-F238E27FC236}">
                <a16:creationId xmlns:a16="http://schemas.microsoft.com/office/drawing/2014/main" id="{9CB35D94-0F0A-4991-A950-77F386698431}"/>
              </a:ext>
            </a:extLst>
          </p:cNvPr>
          <p:cNvSpPr/>
          <p:nvPr/>
        </p:nvSpPr>
        <p:spPr>
          <a:xfrm rot="13617291">
            <a:off x="4053184" y="632428"/>
            <a:ext cx="515600" cy="1665037"/>
          </a:xfrm>
          <a:prstGeom prst="downArrow">
            <a:avLst>
              <a:gd name="adj1" fmla="val 38231"/>
              <a:gd name="adj2" fmla="val 58255"/>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四角形: 角を丸くする 129">
            <a:extLst>
              <a:ext uri="{FF2B5EF4-FFF2-40B4-BE49-F238E27FC236}">
                <a16:creationId xmlns:a16="http://schemas.microsoft.com/office/drawing/2014/main" id="{3A579D6E-5EC2-4585-AF4E-F6360B01227F}"/>
              </a:ext>
            </a:extLst>
          </p:cNvPr>
          <p:cNvSpPr/>
          <p:nvPr/>
        </p:nvSpPr>
        <p:spPr>
          <a:xfrm>
            <a:off x="378549" y="796486"/>
            <a:ext cx="2611051" cy="306732"/>
          </a:xfrm>
          <a:prstGeom prst="roundRect">
            <a:avLst>
              <a:gd name="adj" fmla="val 29036"/>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a:t>
            </a:r>
            <a:r>
              <a:rPr lang="ja-JP" altLang="en-US" sz="1200" dirty="0">
                <a:solidFill>
                  <a:schemeClr val="tx1"/>
                </a:solidFill>
              </a:rPr>
              <a:t>②</a:t>
            </a:r>
            <a:r>
              <a:rPr lang="en-US" altLang="ja-JP" sz="1200" dirty="0">
                <a:solidFill>
                  <a:schemeClr val="tx1"/>
                </a:solidFill>
              </a:rPr>
              <a:t>Zoom</a:t>
            </a:r>
            <a:r>
              <a:rPr lang="ja-JP" altLang="en-US" sz="1200" dirty="0">
                <a:solidFill>
                  <a:schemeClr val="tx1"/>
                </a:solidFill>
              </a:rPr>
              <a:t>へサインアップ</a:t>
            </a:r>
            <a:r>
              <a:rPr lang="en-US" altLang="ja-JP" sz="1200" dirty="0">
                <a:solidFill>
                  <a:schemeClr val="tx1"/>
                </a:solidFill>
              </a:rPr>
              <a:t>(</a:t>
            </a:r>
            <a:r>
              <a:rPr lang="ja-JP" altLang="en-US" sz="1200" dirty="0">
                <a:solidFill>
                  <a:schemeClr val="tx1"/>
                </a:solidFill>
              </a:rPr>
              <a:t>登録</a:t>
            </a:r>
            <a:r>
              <a:rPr lang="en-US" altLang="ja-JP" sz="1200" dirty="0">
                <a:solidFill>
                  <a:schemeClr val="tx1"/>
                </a:solidFill>
              </a:rPr>
              <a:t>)</a:t>
            </a:r>
            <a:r>
              <a:rPr lang="ja-JP" altLang="en-US" sz="1200" dirty="0">
                <a:solidFill>
                  <a:schemeClr val="tx1"/>
                </a:solidFill>
              </a:rPr>
              <a:t>する</a:t>
            </a:r>
            <a:r>
              <a:rPr lang="en-US" altLang="ja-JP" sz="1200" dirty="0">
                <a:solidFill>
                  <a:schemeClr val="tx1"/>
                </a:solidFill>
              </a:rPr>
              <a:t>〕</a:t>
            </a:r>
            <a:r>
              <a:rPr lang="ja-JP" altLang="en-US" sz="1200" dirty="0">
                <a:solidFill>
                  <a:schemeClr val="tx1"/>
                </a:solidFill>
              </a:rPr>
              <a:t>より</a:t>
            </a:r>
          </a:p>
        </p:txBody>
      </p:sp>
      <p:sp>
        <p:nvSpPr>
          <p:cNvPr id="81" name="下矢印 11">
            <a:extLst>
              <a:ext uri="{FF2B5EF4-FFF2-40B4-BE49-F238E27FC236}">
                <a16:creationId xmlns:a16="http://schemas.microsoft.com/office/drawing/2014/main" id="{3B48DCFE-EC10-4C7E-B762-F69135EA6EFC}"/>
              </a:ext>
            </a:extLst>
          </p:cNvPr>
          <p:cNvSpPr/>
          <p:nvPr/>
        </p:nvSpPr>
        <p:spPr>
          <a:xfrm>
            <a:off x="1758037" y="1609070"/>
            <a:ext cx="515600" cy="433621"/>
          </a:xfrm>
          <a:prstGeom prst="downArrow">
            <a:avLst>
              <a:gd name="adj1" fmla="val 45861"/>
              <a:gd name="adj2" fmla="val 50057"/>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グループ化 13">
            <a:extLst>
              <a:ext uri="{FF2B5EF4-FFF2-40B4-BE49-F238E27FC236}">
                <a16:creationId xmlns:a16="http://schemas.microsoft.com/office/drawing/2014/main" id="{3D8CBB58-7489-45F8-AA63-70CEE51BC2DA}"/>
              </a:ext>
            </a:extLst>
          </p:cNvPr>
          <p:cNvGrpSpPr/>
          <p:nvPr/>
        </p:nvGrpSpPr>
        <p:grpSpPr>
          <a:xfrm>
            <a:off x="632725" y="1172457"/>
            <a:ext cx="2474281" cy="533829"/>
            <a:chOff x="487841" y="1010850"/>
            <a:chExt cx="2474281" cy="533829"/>
          </a:xfrm>
        </p:grpSpPr>
        <p:pic>
          <p:nvPicPr>
            <p:cNvPr id="9" name="図 8">
              <a:extLst>
                <a:ext uri="{FF2B5EF4-FFF2-40B4-BE49-F238E27FC236}">
                  <a16:creationId xmlns:a16="http://schemas.microsoft.com/office/drawing/2014/main" id="{1F58F340-D841-48F2-9601-5DC1935A6B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841" y="1055718"/>
              <a:ext cx="440368" cy="345471"/>
            </a:xfrm>
            <a:prstGeom prst="rect">
              <a:avLst/>
            </a:prstGeom>
          </p:spPr>
        </p:pic>
        <p:grpSp>
          <p:nvGrpSpPr>
            <p:cNvPr id="13" name="グループ化 12">
              <a:extLst>
                <a:ext uri="{FF2B5EF4-FFF2-40B4-BE49-F238E27FC236}">
                  <a16:creationId xmlns:a16="http://schemas.microsoft.com/office/drawing/2014/main" id="{BC5D80B2-C1F8-447A-B10A-05BE437FC623}"/>
                </a:ext>
              </a:extLst>
            </p:cNvPr>
            <p:cNvGrpSpPr/>
            <p:nvPr/>
          </p:nvGrpSpPr>
          <p:grpSpPr>
            <a:xfrm>
              <a:off x="1093372" y="1062037"/>
              <a:ext cx="1437256" cy="482642"/>
              <a:chOff x="1093372" y="1062037"/>
              <a:chExt cx="1437256" cy="482642"/>
            </a:xfrm>
          </p:grpSpPr>
          <p:sp>
            <p:nvSpPr>
              <p:cNvPr id="12" name="吹き出し: 角を丸めた四角形 11">
                <a:extLst>
                  <a:ext uri="{FF2B5EF4-FFF2-40B4-BE49-F238E27FC236}">
                    <a16:creationId xmlns:a16="http://schemas.microsoft.com/office/drawing/2014/main" id="{A606F8DD-9D10-4B05-A86B-53B5F6328E26}"/>
                  </a:ext>
                </a:extLst>
              </p:cNvPr>
              <p:cNvSpPr/>
              <p:nvPr/>
            </p:nvSpPr>
            <p:spPr>
              <a:xfrm>
                <a:off x="1093372" y="1062037"/>
                <a:ext cx="1437256" cy="482642"/>
              </a:xfrm>
              <a:prstGeom prst="wedgeRoundRectCallout">
                <a:avLst>
                  <a:gd name="adj1" fmla="val -61597"/>
                  <a:gd name="adj2" fmla="val -2852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1" name="図 190">
                <a:extLst>
                  <a:ext uri="{FF2B5EF4-FFF2-40B4-BE49-F238E27FC236}">
                    <a16:creationId xmlns:a16="http://schemas.microsoft.com/office/drawing/2014/main" id="{4A767741-DBA6-45A5-AEF6-48534B769B6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1173361" y="1098794"/>
                <a:ext cx="1217784" cy="368664"/>
              </a:xfrm>
              <a:prstGeom prst="rect">
                <a:avLst/>
              </a:prstGeom>
              <a:ln w="3175">
                <a:noFill/>
              </a:ln>
            </p:spPr>
          </p:pic>
        </p:grpSp>
        <p:sp>
          <p:nvSpPr>
            <p:cNvPr id="49" name="角丸四角形 6">
              <a:extLst>
                <a:ext uri="{FF2B5EF4-FFF2-40B4-BE49-F238E27FC236}">
                  <a16:creationId xmlns:a16="http://schemas.microsoft.com/office/drawing/2014/main" id="{12BE69AE-594B-43AF-8934-9770A0BFEE41}"/>
                </a:ext>
              </a:extLst>
            </p:cNvPr>
            <p:cNvSpPr/>
            <p:nvPr/>
          </p:nvSpPr>
          <p:spPr>
            <a:xfrm>
              <a:off x="2333946" y="1010850"/>
              <a:ext cx="628176" cy="241668"/>
            </a:xfrm>
            <a:prstGeom prst="roundRect">
              <a:avLst>
                <a:gd name="adj" fmla="val 38739"/>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クリック</a:t>
              </a:r>
            </a:p>
          </p:txBody>
        </p:sp>
      </p:grpSp>
      <p:grpSp>
        <p:nvGrpSpPr>
          <p:cNvPr id="16" name="グループ化 15">
            <a:extLst>
              <a:ext uri="{FF2B5EF4-FFF2-40B4-BE49-F238E27FC236}">
                <a16:creationId xmlns:a16="http://schemas.microsoft.com/office/drawing/2014/main" id="{BD6513BE-6932-4917-806D-B474C8961461}"/>
              </a:ext>
            </a:extLst>
          </p:cNvPr>
          <p:cNvGrpSpPr/>
          <p:nvPr/>
        </p:nvGrpSpPr>
        <p:grpSpPr>
          <a:xfrm>
            <a:off x="5153299" y="2919074"/>
            <a:ext cx="3508778" cy="1633876"/>
            <a:chOff x="5153299" y="2919074"/>
            <a:chExt cx="3508778" cy="1633876"/>
          </a:xfrm>
        </p:grpSpPr>
        <p:pic>
          <p:nvPicPr>
            <p:cNvPr id="131" name="図 130">
              <a:extLst>
                <a:ext uri="{FF2B5EF4-FFF2-40B4-BE49-F238E27FC236}">
                  <a16:creationId xmlns:a16="http://schemas.microsoft.com/office/drawing/2014/main" id="{8DBFB935-F335-4BD7-A180-4A95E3D5E7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53299" y="2919074"/>
              <a:ext cx="2559482" cy="1633876"/>
            </a:xfrm>
            <a:prstGeom prst="rect">
              <a:avLst/>
            </a:prstGeom>
            <a:ln w="3175">
              <a:solidFill>
                <a:schemeClr val="tx1"/>
              </a:solidFill>
            </a:ln>
          </p:spPr>
        </p:pic>
        <p:grpSp>
          <p:nvGrpSpPr>
            <p:cNvPr id="109" name="グループ化 108">
              <a:extLst>
                <a:ext uri="{FF2B5EF4-FFF2-40B4-BE49-F238E27FC236}">
                  <a16:creationId xmlns:a16="http://schemas.microsoft.com/office/drawing/2014/main" id="{4312FE89-9539-4505-8CF9-934C98B529A3}"/>
                </a:ext>
              </a:extLst>
            </p:cNvPr>
            <p:cNvGrpSpPr/>
            <p:nvPr/>
          </p:nvGrpSpPr>
          <p:grpSpPr>
            <a:xfrm>
              <a:off x="7093508" y="3303584"/>
              <a:ext cx="1568569" cy="805038"/>
              <a:chOff x="7348144" y="3405076"/>
              <a:chExt cx="1568569" cy="805038"/>
            </a:xfrm>
          </p:grpSpPr>
          <p:sp>
            <p:nvSpPr>
              <p:cNvPr id="142" name="四角形: 角を丸くする 141">
                <a:extLst>
                  <a:ext uri="{FF2B5EF4-FFF2-40B4-BE49-F238E27FC236}">
                    <a16:creationId xmlns:a16="http://schemas.microsoft.com/office/drawing/2014/main" id="{C225294A-C7D0-4448-9118-EB3AC0DA5B05}"/>
                  </a:ext>
                </a:extLst>
              </p:cNvPr>
              <p:cNvSpPr/>
              <p:nvPr/>
            </p:nvSpPr>
            <p:spPr>
              <a:xfrm>
                <a:off x="7348144" y="4057714"/>
                <a:ext cx="457200" cy="152400"/>
              </a:xfrm>
              <a:prstGeom prst="roundRect">
                <a:avLst>
                  <a:gd name="adj" fmla="val 34564"/>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3" name="直線矢印コネクタ 142">
                <a:extLst>
                  <a:ext uri="{FF2B5EF4-FFF2-40B4-BE49-F238E27FC236}">
                    <a16:creationId xmlns:a16="http://schemas.microsoft.com/office/drawing/2014/main" id="{ED6CCFDC-CB37-487A-987A-0710D6CA7D23}"/>
                  </a:ext>
                </a:extLst>
              </p:cNvPr>
              <p:cNvCxnSpPr>
                <a:cxnSpLocks/>
                <a:stCxn id="144" idx="2"/>
                <a:endCxn id="142" idx="3"/>
              </p:cNvCxnSpPr>
              <p:nvPr/>
            </p:nvCxnSpPr>
            <p:spPr>
              <a:xfrm flipH="1">
                <a:off x="7805344" y="3820954"/>
                <a:ext cx="490382" cy="312960"/>
              </a:xfrm>
              <a:prstGeom prst="straightConnector1">
                <a:avLst/>
              </a:prstGeom>
              <a:ln w="12700">
                <a:solidFill>
                  <a:srgbClr val="FF3300"/>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44" name="角丸四角形 6">
                <a:extLst>
                  <a:ext uri="{FF2B5EF4-FFF2-40B4-BE49-F238E27FC236}">
                    <a16:creationId xmlns:a16="http://schemas.microsoft.com/office/drawing/2014/main" id="{A73587F3-BDE4-4CD8-A32D-D57FA0869D16}"/>
                  </a:ext>
                </a:extLst>
              </p:cNvPr>
              <p:cNvSpPr/>
              <p:nvPr/>
            </p:nvSpPr>
            <p:spPr>
              <a:xfrm>
                <a:off x="7674738" y="3405076"/>
                <a:ext cx="1241975" cy="415878"/>
              </a:xfrm>
              <a:prstGeom prst="roundRect">
                <a:avLst/>
              </a:prstGeom>
              <a:solidFill>
                <a:schemeClr val="bg1"/>
              </a:solidFill>
              <a:ln w="12700">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100" dirty="0">
                    <a:solidFill>
                      <a:schemeClr val="tx1"/>
                    </a:solidFill>
                  </a:rPr>
                  <a:t>「マイアカウントへ」を</a:t>
                </a:r>
                <a:endParaRPr kumimoji="1" lang="en-US" altLang="ja-JP" sz="1100" dirty="0">
                  <a:solidFill>
                    <a:schemeClr val="tx1"/>
                  </a:solidFill>
                </a:endParaRPr>
              </a:p>
              <a:p>
                <a:pPr algn="ctr"/>
                <a:r>
                  <a:rPr kumimoji="1" lang="ja-JP" altLang="en-US" sz="1100" dirty="0">
                    <a:solidFill>
                      <a:schemeClr val="tx1"/>
                    </a:solidFill>
                  </a:rPr>
                  <a:t>クリック</a:t>
                </a:r>
                <a:endParaRPr kumimoji="1" lang="en-US" altLang="ja-JP" sz="1100" dirty="0">
                  <a:solidFill>
                    <a:schemeClr val="tx1"/>
                  </a:solidFill>
                </a:endParaRPr>
              </a:p>
            </p:txBody>
          </p:sp>
        </p:grpSp>
      </p:grpSp>
      <p:grpSp>
        <p:nvGrpSpPr>
          <p:cNvPr id="19" name="グループ化 18">
            <a:extLst>
              <a:ext uri="{FF2B5EF4-FFF2-40B4-BE49-F238E27FC236}">
                <a16:creationId xmlns:a16="http://schemas.microsoft.com/office/drawing/2014/main" id="{B1D69E58-6B6F-4403-B5E6-3C45DA4DE515}"/>
              </a:ext>
            </a:extLst>
          </p:cNvPr>
          <p:cNvGrpSpPr/>
          <p:nvPr/>
        </p:nvGrpSpPr>
        <p:grpSpPr>
          <a:xfrm>
            <a:off x="6553199" y="4697397"/>
            <a:ext cx="2108878" cy="356605"/>
            <a:chOff x="6553199" y="4697397"/>
            <a:chExt cx="2108878" cy="356605"/>
          </a:xfrm>
        </p:grpSpPr>
        <p:sp>
          <p:nvSpPr>
            <p:cNvPr id="123" name="四角形: 角を丸くする 122">
              <a:extLst>
                <a:ext uri="{FF2B5EF4-FFF2-40B4-BE49-F238E27FC236}">
                  <a16:creationId xmlns:a16="http://schemas.microsoft.com/office/drawing/2014/main" id="{544851B4-DF35-4561-BE6E-5C9C08137398}"/>
                </a:ext>
              </a:extLst>
            </p:cNvPr>
            <p:cNvSpPr/>
            <p:nvPr/>
          </p:nvSpPr>
          <p:spPr>
            <a:xfrm>
              <a:off x="7276528" y="4740802"/>
              <a:ext cx="1385549" cy="306732"/>
            </a:xfrm>
            <a:prstGeom prst="roundRect">
              <a:avLst>
                <a:gd name="adj" fmla="val 29244"/>
              </a:avLst>
            </a:prstGeom>
            <a:solidFill>
              <a:srgbClr val="EBF6F9"/>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nSpc>
                  <a:spcPts val="1800"/>
                </a:lnSpc>
              </a:pPr>
              <a:r>
                <a:rPr lang="en-US" altLang="ja-JP" sz="1200" dirty="0">
                  <a:solidFill>
                    <a:schemeClr val="tx1"/>
                  </a:solidFill>
                </a:rPr>
                <a:t>〔</a:t>
              </a:r>
              <a:r>
                <a:rPr lang="ja-JP" altLang="en-US" sz="1200" dirty="0">
                  <a:solidFill>
                    <a:schemeClr val="tx1"/>
                  </a:solidFill>
                </a:rPr>
                <a:t>④設定の変更</a:t>
              </a:r>
              <a:r>
                <a:rPr lang="en-US" altLang="ja-JP" sz="1200" dirty="0">
                  <a:solidFill>
                    <a:schemeClr val="tx1"/>
                  </a:solidFill>
                </a:rPr>
                <a:t>〕</a:t>
              </a:r>
              <a:r>
                <a:rPr lang="ja-JP" altLang="en-US" sz="1200" dirty="0">
                  <a:solidFill>
                    <a:schemeClr val="tx1"/>
                  </a:solidFill>
                </a:rPr>
                <a:t>へ</a:t>
              </a:r>
            </a:p>
          </p:txBody>
        </p:sp>
        <p:sp>
          <p:nvSpPr>
            <p:cNvPr id="122" name="矢印: 上向き折線 121">
              <a:extLst>
                <a:ext uri="{FF2B5EF4-FFF2-40B4-BE49-F238E27FC236}">
                  <a16:creationId xmlns:a16="http://schemas.microsoft.com/office/drawing/2014/main" id="{8BAF97BB-7605-44BA-B59B-FC99C2E2519B}"/>
                </a:ext>
              </a:extLst>
            </p:cNvPr>
            <p:cNvSpPr/>
            <p:nvPr/>
          </p:nvSpPr>
          <p:spPr>
            <a:xfrm rot="5400000">
              <a:off x="6758400" y="4492196"/>
              <a:ext cx="356605" cy="767007"/>
            </a:xfrm>
            <a:prstGeom prst="bentUpArrow">
              <a:avLst>
                <a:gd name="adj1" fmla="val 40651"/>
                <a:gd name="adj2" fmla="val 50000"/>
                <a:gd name="adj3" fmla="val 5000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FFFF"/>
                </a:solidFill>
              </a:endParaRPr>
            </a:p>
          </p:txBody>
        </p:sp>
      </p:grpSp>
      <p:sp>
        <p:nvSpPr>
          <p:cNvPr id="3" name="スライド番号プレースホルダー 2">
            <a:extLst>
              <a:ext uri="{FF2B5EF4-FFF2-40B4-BE49-F238E27FC236}">
                <a16:creationId xmlns:a16="http://schemas.microsoft.com/office/drawing/2014/main" id="{8E32B83B-1D09-4181-91A9-C98904DCDBAC}"/>
              </a:ext>
            </a:extLst>
          </p:cNvPr>
          <p:cNvSpPr>
            <a:spLocks noGrp="1"/>
          </p:cNvSpPr>
          <p:nvPr>
            <p:ph type="sldNum" sz="quarter" idx="7"/>
          </p:nvPr>
        </p:nvSpPr>
        <p:spPr/>
        <p:txBody>
          <a:bodyPr/>
          <a:lstStyle/>
          <a:p>
            <a:pPr marL="25400">
              <a:lnSpc>
                <a:spcPts val="1535"/>
              </a:lnSpc>
            </a:pPr>
            <a:fld id="{81D60167-4931-47E6-BA6A-407CBD079E47}" type="slidenum">
              <a:rPr lang="en-US" altLang="ja-JP" spc="-5" smtClean="0"/>
              <a:t>9</a:t>
            </a:fld>
            <a:endParaRPr lang="en-US" altLang="ja-JP" spc="-5" dirty="0"/>
          </a:p>
        </p:txBody>
      </p:sp>
      <p:sp>
        <p:nvSpPr>
          <p:cNvPr id="5" name="フッター プレースホルダー 4">
            <a:extLst>
              <a:ext uri="{FF2B5EF4-FFF2-40B4-BE49-F238E27FC236}">
                <a16:creationId xmlns:a16="http://schemas.microsoft.com/office/drawing/2014/main" id="{1BA736A1-3D94-4A30-9D34-5E06373DD67F}"/>
              </a:ext>
            </a:extLst>
          </p:cNvPr>
          <p:cNvSpPr>
            <a:spLocks noGrp="1"/>
          </p:cNvSpPr>
          <p:nvPr>
            <p:ph type="ftr" sz="quarter" idx="5"/>
          </p:nvPr>
        </p:nvSpPr>
        <p:spPr/>
        <p:txBody>
          <a:bodyPr/>
          <a:lstStyle/>
          <a:p>
            <a:r>
              <a:rPr lang="ja-JP" altLang="en-US" sz="700" smtClean="0"/>
              <a:t>国立がん研究センター がん対策研究所 がん医療支援部　編　</a:t>
            </a:r>
            <a:endParaRPr lang="ja-JP" altLang="en-US" sz="700" dirty="0"/>
          </a:p>
        </p:txBody>
      </p:sp>
    </p:spTree>
    <p:extLst>
      <p:ext uri="{BB962C8B-B14F-4D97-AF65-F5344CB8AC3E}">
        <p14:creationId xmlns:p14="http://schemas.microsoft.com/office/powerpoint/2010/main" val="2286773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フレーム</Template>
  <TotalTime>3574</TotalTime>
  <Words>3368</Words>
  <Application>Microsoft Office PowerPoint</Application>
  <PresentationFormat>画面に合わせる (16:9)</PresentationFormat>
  <Paragraphs>498</Paragraphs>
  <Slides>25</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ＭＳ Ｐゴシック</vt:lpstr>
      <vt:lpstr>ＭＳ ゴシック</vt:lpstr>
      <vt:lpstr>Yu Gothic UI</vt:lpstr>
      <vt:lpstr>游ゴシック</vt:lpstr>
      <vt:lpstr>Arial</vt:lpstr>
      <vt:lpstr>Times New Roman</vt:lpstr>
      <vt:lpstr>Office Theme</vt:lpstr>
      <vt:lpstr>PowerPoint プレゼンテーション</vt:lpstr>
      <vt:lpstr>PowerPoint プレゼンテーション</vt:lpstr>
      <vt:lpstr>本マニュアルは、がん診療連携拠点病院の緩和ケア提供体制に関する実地調査を、 ウェブ会議システム『Zoom(ズーム)』を使用しオンラインで実施する際の 参加者向けマニュアルです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【画面共有「ホワイトボード」の入力方法】</vt:lpstr>
      <vt:lpstr>PowerPoint プレゼンテーション</vt:lpstr>
      <vt:lpstr>PowerPoint プレゼンテーション</vt:lpstr>
      <vt:lpstr> 【セッションの途中で接続が切れてしまった】 ⇒再度サインイン、ミーティングへ参加してください。 (P.19参照)  【ブレイクアウトルーム使用中に接続が切れてしまった】 ⇒再度サインイン、ミーティングへ参加、ホスト(主催者)が再度ブレイクアウトルームの 　設定を行うまでお待ちください。(P.19、18参照)  【音が聞こえない・マイクが使えない】 ⇒ P.11参照  【進行中、音声では伝えにくい、対処が難しいトラブルが起こった場合】 ⇒ホスト(主催者)へプライベートチャット(P.17参照)を利用してお知らせください。  【その他緊急時】 ⇒事務局の緊急連絡先（携帯電話等を入力）へご連絡ください。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murai</dc:creator>
  <cp:lastModifiedBy>Yoshiko Suzuki</cp:lastModifiedBy>
  <cp:revision>564</cp:revision>
  <cp:lastPrinted>2021-10-26T00:30:35Z</cp:lastPrinted>
  <dcterms:created xsi:type="dcterms:W3CDTF">2020-04-27T11:08:46Z</dcterms:created>
  <dcterms:modified xsi:type="dcterms:W3CDTF">2021-10-26T00:31:43Z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