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4"/>
  </p:sldMasterIdLst>
  <p:notesMasterIdLst>
    <p:notesMasterId r:id="rId21"/>
  </p:notesMasterIdLst>
  <p:handoutMasterIdLst>
    <p:handoutMasterId r:id="rId22"/>
  </p:handoutMasterIdLst>
  <p:sldIdLst>
    <p:sldId id="282" r:id="rId5"/>
    <p:sldId id="281" r:id="rId6"/>
    <p:sldId id="256" r:id="rId7"/>
    <p:sldId id="269" r:id="rId8"/>
    <p:sldId id="278" r:id="rId9"/>
    <p:sldId id="283" r:id="rId10"/>
    <p:sldId id="279" r:id="rId11"/>
    <p:sldId id="284" r:id="rId12"/>
    <p:sldId id="286" r:id="rId13"/>
    <p:sldId id="267" r:id="rId14"/>
    <p:sldId id="271" r:id="rId15"/>
    <p:sldId id="270" r:id="rId16"/>
    <p:sldId id="275" r:id="rId17"/>
    <p:sldId id="277" r:id="rId18"/>
    <p:sldId id="276" r:id="rId19"/>
    <p:sldId id="260" r:id="rId20"/>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B6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37" autoAdjust="0"/>
    <p:restoredTop sz="86406" autoAdjust="0"/>
  </p:normalViewPr>
  <p:slideViewPr>
    <p:cSldViewPr snapToGrid="0">
      <p:cViewPr varScale="1">
        <p:scale>
          <a:sx n="74" d="100"/>
          <a:sy n="74" d="100"/>
        </p:scale>
        <p:origin x="835" y="53"/>
      </p:cViewPr>
      <p:guideLst>
        <p:guide orient="horz" pos="2160"/>
        <p:guide pos="3840"/>
      </p:guideLst>
    </p:cSldViewPr>
  </p:slideViewPr>
  <p:outlineViewPr>
    <p:cViewPr>
      <p:scale>
        <a:sx n="33" d="100"/>
        <a:sy n="33" d="100"/>
      </p:scale>
      <p:origin x="0" y="-8292"/>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櫻井　雅代" userId="a57d01a4-2029-47d2-8737-d821eb0a6292" providerId="ADAL" clId="{2737B84C-4928-4C54-A1A4-867E1484C652}"/>
    <pc:docChg chg="custSel modSld">
      <pc:chgData name="櫻井　雅代" userId="a57d01a4-2029-47d2-8737-d821eb0a6292" providerId="ADAL" clId="{2737B84C-4928-4C54-A1A4-867E1484C652}" dt="2021-04-03T03:19:25.203" v="165" actId="14100"/>
      <pc:docMkLst>
        <pc:docMk/>
      </pc:docMkLst>
      <pc:sldChg chg="modSp mod">
        <pc:chgData name="櫻井　雅代" userId="a57d01a4-2029-47d2-8737-d821eb0a6292" providerId="ADAL" clId="{2737B84C-4928-4C54-A1A4-867E1484C652}" dt="2021-04-03T03:18:24.532" v="161" actId="20577"/>
        <pc:sldMkLst>
          <pc:docMk/>
          <pc:sldMk cId="345714552" sldId="256"/>
        </pc:sldMkLst>
        <pc:spChg chg="mod">
          <ac:chgData name="櫻井　雅代" userId="a57d01a4-2029-47d2-8737-d821eb0a6292" providerId="ADAL" clId="{2737B84C-4928-4C54-A1A4-867E1484C652}" dt="2021-04-03T03:18:24.532" v="161" actId="20577"/>
          <ac:spMkLst>
            <pc:docMk/>
            <pc:sldMk cId="345714552" sldId="256"/>
            <ac:spMk id="2" creationId="{00000000-0000-0000-0000-000000000000}"/>
          </ac:spMkLst>
        </pc:spChg>
        <pc:spChg chg="mod">
          <ac:chgData name="櫻井　雅代" userId="a57d01a4-2029-47d2-8737-d821eb0a6292" providerId="ADAL" clId="{2737B84C-4928-4C54-A1A4-867E1484C652}" dt="2021-04-03T03:12:38.710" v="119" actId="27636"/>
          <ac:spMkLst>
            <pc:docMk/>
            <pc:sldMk cId="345714552" sldId="256"/>
            <ac:spMk id="3" creationId="{00000000-0000-0000-0000-000000000000}"/>
          </ac:spMkLst>
        </pc:spChg>
      </pc:sldChg>
      <pc:sldChg chg="modSp mod">
        <pc:chgData name="櫻井　雅代" userId="a57d01a4-2029-47d2-8737-d821eb0a6292" providerId="ADAL" clId="{2737B84C-4928-4C54-A1A4-867E1484C652}" dt="2021-04-03T03:19:25.203" v="165" actId="14100"/>
        <pc:sldMkLst>
          <pc:docMk/>
          <pc:sldMk cId="3732646715" sldId="279"/>
        </pc:sldMkLst>
        <pc:spChg chg="mod">
          <ac:chgData name="櫻井　雅代" userId="a57d01a4-2029-47d2-8737-d821eb0a6292" providerId="ADAL" clId="{2737B84C-4928-4C54-A1A4-867E1484C652}" dt="2021-04-03T03:19:25.203" v="165" actId="14100"/>
          <ac:spMkLst>
            <pc:docMk/>
            <pc:sldMk cId="3732646715" sldId="279"/>
            <ac:spMk id="3" creationId="{00000000-0000-0000-0000-000000000000}"/>
          </ac:spMkLst>
        </pc:spChg>
      </pc:sldChg>
      <pc:sldChg chg="modSp mod">
        <pc:chgData name="櫻井　雅代" userId="a57d01a4-2029-47d2-8737-d821eb0a6292" providerId="ADAL" clId="{2737B84C-4928-4C54-A1A4-867E1484C652}" dt="2021-04-03T03:11:36.639" v="114" actId="208"/>
        <pc:sldMkLst>
          <pc:docMk/>
          <pc:sldMk cId="40106784" sldId="281"/>
        </pc:sldMkLst>
        <pc:spChg chg="mod">
          <ac:chgData name="櫻井　雅代" userId="a57d01a4-2029-47d2-8737-d821eb0a6292" providerId="ADAL" clId="{2737B84C-4928-4C54-A1A4-867E1484C652}" dt="2021-04-03T03:11:36.639" v="114" actId="208"/>
          <ac:spMkLst>
            <pc:docMk/>
            <pc:sldMk cId="40106784" sldId="281"/>
            <ac:spMk id="5" creationId="{00000000-0000-0000-0000-000000000000}"/>
          </ac:spMkLst>
        </pc:spChg>
        <pc:spChg chg="mod">
          <ac:chgData name="櫻井　雅代" userId="a57d01a4-2029-47d2-8737-d821eb0a6292" providerId="ADAL" clId="{2737B84C-4928-4C54-A1A4-867E1484C652}" dt="2021-04-03T03:11:31.079" v="113" actId="207"/>
          <ac:spMkLst>
            <pc:docMk/>
            <pc:sldMk cId="40106784" sldId="281"/>
            <ac:spMk id="6" creationId="{00000000-0000-0000-0000-000000000000}"/>
          </ac:spMkLst>
        </pc:spChg>
      </pc:sldChg>
      <pc:sldChg chg="modSp mod">
        <pc:chgData name="櫻井　雅代" userId="a57d01a4-2029-47d2-8737-d821eb0a6292" providerId="ADAL" clId="{2737B84C-4928-4C54-A1A4-867E1484C652}" dt="2021-04-03T03:10:22.853" v="112" actId="6549"/>
        <pc:sldMkLst>
          <pc:docMk/>
          <pc:sldMk cId="3136627674" sldId="282"/>
        </pc:sldMkLst>
        <pc:spChg chg="mod">
          <ac:chgData name="櫻井　雅代" userId="a57d01a4-2029-47d2-8737-d821eb0a6292" providerId="ADAL" clId="{2737B84C-4928-4C54-A1A4-867E1484C652}" dt="2021-04-03T03:10:22.853" v="112" actId="6549"/>
          <ac:spMkLst>
            <pc:docMk/>
            <pc:sldMk cId="3136627674" sldId="282"/>
            <ac:spMk id="3" creationId="{00000000-0000-0000-0000-000000000000}"/>
          </ac:spMkLst>
        </pc:spChg>
        <pc:spChg chg="mod">
          <ac:chgData name="櫻井　雅代" userId="a57d01a4-2029-47d2-8737-d821eb0a6292" providerId="ADAL" clId="{2737B84C-4928-4C54-A1A4-867E1484C652}" dt="2021-04-03T03:07:47.417" v="18" actId="6549"/>
          <ac:spMkLst>
            <pc:docMk/>
            <pc:sldMk cId="3136627674" sldId="282"/>
            <ac:spMk id="17411" creationId="{00000000-0000-0000-0000-000000000000}"/>
          </ac:spMkLst>
        </pc:spChg>
      </pc:sldChg>
      <pc:sldChg chg="modSp mod">
        <pc:chgData name="櫻井　雅代" userId="a57d01a4-2029-47d2-8737-d821eb0a6292" providerId="ADAL" clId="{2737B84C-4928-4C54-A1A4-867E1484C652}" dt="2021-04-03T03:18:56.819" v="163" actId="14100"/>
        <pc:sldMkLst>
          <pc:docMk/>
          <pc:sldMk cId="1983497732" sldId="283"/>
        </pc:sldMkLst>
        <pc:spChg chg="mod">
          <ac:chgData name="櫻井　雅代" userId="a57d01a4-2029-47d2-8737-d821eb0a6292" providerId="ADAL" clId="{2737B84C-4928-4C54-A1A4-867E1484C652}" dt="2021-04-03T03:18:52.068" v="162" actId="14100"/>
          <ac:spMkLst>
            <pc:docMk/>
            <pc:sldMk cId="1983497732" sldId="283"/>
            <ac:spMk id="3" creationId="{00000000-0000-0000-0000-000000000000}"/>
          </ac:spMkLst>
        </pc:spChg>
        <pc:spChg chg="mod">
          <ac:chgData name="櫻井　雅代" userId="a57d01a4-2029-47d2-8737-d821eb0a6292" providerId="ADAL" clId="{2737B84C-4928-4C54-A1A4-867E1484C652}" dt="2021-04-03T03:18:56.819" v="163" actId="14100"/>
          <ac:spMkLst>
            <pc:docMk/>
            <pc:sldMk cId="1983497732" sldId="283"/>
            <ac:spMk id="8" creationId="{00000000-0000-0000-0000-000000000000}"/>
          </ac:spMkLst>
        </pc:spChg>
      </pc:sldChg>
      <pc:sldChg chg="modSp mod">
        <pc:chgData name="櫻井　雅代" userId="a57d01a4-2029-47d2-8737-d821eb0a6292" providerId="ADAL" clId="{2737B84C-4928-4C54-A1A4-867E1484C652}" dt="2021-04-03T03:16:51.248" v="147" actId="20577"/>
        <pc:sldMkLst>
          <pc:docMk/>
          <pc:sldMk cId="3675547426" sldId="286"/>
        </pc:sldMkLst>
        <pc:spChg chg="mod">
          <ac:chgData name="櫻井　雅代" userId="a57d01a4-2029-47d2-8737-d821eb0a6292" providerId="ADAL" clId="{2737B84C-4928-4C54-A1A4-867E1484C652}" dt="2021-04-03T03:16:51.248" v="147" actId="20577"/>
          <ac:spMkLst>
            <pc:docMk/>
            <pc:sldMk cId="3675547426" sldId="286"/>
            <ac:spMk id="6" creationId="{00000000-0000-0000-0000-000000000000}"/>
          </ac:spMkLst>
        </pc:spChg>
      </pc:sldChg>
    </pc:docChg>
  </pc:docChgLst>
  <pc:docChgLst>
    <pc:chgData name="櫻井　雅代" userId="a57d01a4-2029-47d2-8737-d821eb0a6292" providerId="ADAL" clId="{F6D2D7D2-CF3D-4E92-949B-3E5B5E1CDF2C}"/>
    <pc:docChg chg="custSel modSld modMainMaster">
      <pc:chgData name="櫻井　雅代" userId="a57d01a4-2029-47d2-8737-d821eb0a6292" providerId="ADAL" clId="{F6D2D7D2-CF3D-4E92-949B-3E5B5E1CDF2C}" dt="2021-04-05T02:42:03.440" v="971" actId="255"/>
      <pc:docMkLst>
        <pc:docMk/>
      </pc:docMkLst>
      <pc:sldChg chg="modSp">
        <pc:chgData name="櫻井　雅代" userId="a57d01a4-2029-47d2-8737-d821eb0a6292" providerId="ADAL" clId="{F6D2D7D2-CF3D-4E92-949B-3E5B5E1CDF2C}" dt="2021-04-05T02:42:03.440" v="971" actId="255"/>
        <pc:sldMkLst>
          <pc:docMk/>
          <pc:sldMk cId="345714552" sldId="256"/>
        </pc:sldMkLst>
        <pc:spChg chg="mod">
          <ac:chgData name="櫻井　雅代" userId="a57d01a4-2029-47d2-8737-d821eb0a6292" providerId="ADAL" clId="{F6D2D7D2-CF3D-4E92-949B-3E5B5E1CDF2C}" dt="2021-04-05T02:42:03.440" v="971" actId="255"/>
          <ac:spMkLst>
            <pc:docMk/>
            <pc:sldMk cId="345714552" sldId="256"/>
            <ac:spMk id="3" creationId="{00000000-0000-0000-0000-000000000000}"/>
          </ac:spMkLst>
        </pc:spChg>
        <pc:spChg chg="mod">
          <ac:chgData name="櫻井　雅代" userId="a57d01a4-2029-47d2-8737-d821eb0a6292" providerId="ADAL" clId="{F6D2D7D2-CF3D-4E92-949B-3E5B5E1CDF2C}" dt="2021-04-05T02:39:02.580" v="751" actId="207"/>
          <ac:spMkLst>
            <pc:docMk/>
            <pc:sldMk cId="345714552" sldId="256"/>
            <ac:spMk id="4" creationId="{E6E55F5B-8398-47AE-8301-223EF0D978E8}"/>
          </ac:spMkLst>
        </pc:spChg>
      </pc:sldChg>
      <pc:sldChg chg="modSp">
        <pc:chgData name="櫻井　雅代" userId="a57d01a4-2029-47d2-8737-d821eb0a6292" providerId="ADAL" clId="{F6D2D7D2-CF3D-4E92-949B-3E5B5E1CDF2C}" dt="2021-04-05T02:30:32.969" v="637" actId="14100"/>
        <pc:sldMkLst>
          <pc:docMk/>
          <pc:sldMk cId="2489661472" sldId="271"/>
        </pc:sldMkLst>
        <pc:graphicFrameChg chg="mod modGraphic">
          <ac:chgData name="櫻井　雅代" userId="a57d01a4-2029-47d2-8737-d821eb0a6292" providerId="ADAL" clId="{F6D2D7D2-CF3D-4E92-949B-3E5B5E1CDF2C}" dt="2021-04-05T02:30:32.969" v="637" actId="14100"/>
          <ac:graphicFrameMkLst>
            <pc:docMk/>
            <pc:sldMk cId="2489661472" sldId="271"/>
            <ac:graphicFrameMk id="6" creationId="{00000000-0000-0000-0000-000000000000}"/>
          </ac:graphicFrameMkLst>
        </pc:graphicFrameChg>
      </pc:sldChg>
      <pc:sldChg chg="modSp">
        <pc:chgData name="櫻井　雅代" userId="a57d01a4-2029-47d2-8737-d821eb0a6292" providerId="ADAL" clId="{F6D2D7D2-CF3D-4E92-949B-3E5B5E1CDF2C}" dt="2021-04-05T02:41:09.053" v="956" actId="1035"/>
        <pc:sldMkLst>
          <pc:docMk/>
          <pc:sldMk cId="3136627674" sldId="282"/>
        </pc:sldMkLst>
        <pc:spChg chg="mod">
          <ac:chgData name="櫻井　雅代" userId="a57d01a4-2029-47d2-8737-d821eb0a6292" providerId="ADAL" clId="{F6D2D7D2-CF3D-4E92-949B-3E5B5E1CDF2C}" dt="2021-04-05T02:35:14.956" v="714" actId="1076"/>
          <ac:spMkLst>
            <pc:docMk/>
            <pc:sldMk cId="3136627674" sldId="282"/>
            <ac:spMk id="2" creationId="{00000000-0000-0000-0000-000000000000}"/>
          </ac:spMkLst>
        </pc:spChg>
        <pc:spChg chg="mod">
          <ac:chgData name="櫻井　雅代" userId="a57d01a4-2029-47d2-8737-d821eb0a6292" providerId="ADAL" clId="{F6D2D7D2-CF3D-4E92-949B-3E5B5E1CDF2C}" dt="2021-04-05T02:41:09.053" v="956" actId="1035"/>
          <ac:spMkLst>
            <pc:docMk/>
            <pc:sldMk cId="3136627674" sldId="282"/>
            <ac:spMk id="3" creationId="{00000000-0000-0000-0000-000000000000}"/>
          </ac:spMkLst>
        </pc:spChg>
        <pc:spChg chg="mod">
          <ac:chgData name="櫻井　雅代" userId="a57d01a4-2029-47d2-8737-d821eb0a6292" providerId="ADAL" clId="{F6D2D7D2-CF3D-4E92-949B-3E5B5E1CDF2C}" dt="2021-04-05T02:41:03.374" v="946" actId="1035"/>
          <ac:spMkLst>
            <pc:docMk/>
            <pc:sldMk cId="3136627674" sldId="282"/>
            <ac:spMk id="17411" creationId="{00000000-0000-0000-0000-000000000000}"/>
          </ac:spMkLst>
        </pc:spChg>
      </pc:sldChg>
      <pc:sldChg chg="addSp modSp">
        <pc:chgData name="櫻井　雅代" userId="a57d01a4-2029-47d2-8737-d821eb0a6292" providerId="ADAL" clId="{F6D2D7D2-CF3D-4E92-949B-3E5B5E1CDF2C}" dt="2021-04-05T02:27:14.813" v="441" actId="14100"/>
        <pc:sldMkLst>
          <pc:docMk/>
          <pc:sldMk cId="3675547426" sldId="286"/>
        </pc:sldMkLst>
        <pc:spChg chg="mod">
          <ac:chgData name="櫻井　雅代" userId="a57d01a4-2029-47d2-8737-d821eb0a6292" providerId="ADAL" clId="{F6D2D7D2-CF3D-4E92-949B-3E5B5E1CDF2C}" dt="2021-04-05T02:23:31.117" v="210" actId="20577"/>
          <ac:spMkLst>
            <pc:docMk/>
            <pc:sldMk cId="3675547426" sldId="286"/>
            <ac:spMk id="2" creationId="{00000000-0000-0000-0000-000000000000}"/>
          </ac:spMkLst>
        </pc:spChg>
        <pc:spChg chg="mod">
          <ac:chgData name="櫻井　雅代" userId="a57d01a4-2029-47d2-8737-d821eb0a6292" providerId="ADAL" clId="{F6D2D7D2-CF3D-4E92-949B-3E5B5E1CDF2C}" dt="2021-04-05T02:26:47.550" v="435" actId="14100"/>
          <ac:spMkLst>
            <pc:docMk/>
            <pc:sldMk cId="3675547426" sldId="286"/>
            <ac:spMk id="3" creationId="{00000000-0000-0000-0000-000000000000}"/>
          </ac:spMkLst>
        </pc:spChg>
        <pc:spChg chg="add mod">
          <ac:chgData name="櫻井　雅代" userId="a57d01a4-2029-47d2-8737-d821eb0a6292" providerId="ADAL" clId="{F6D2D7D2-CF3D-4E92-949B-3E5B5E1CDF2C}" dt="2021-04-05T02:27:14.813" v="441" actId="14100"/>
          <ac:spMkLst>
            <pc:docMk/>
            <pc:sldMk cId="3675547426" sldId="286"/>
            <ac:spMk id="8" creationId="{909E4D69-6495-4671-842A-7202818BB851}"/>
          </ac:spMkLst>
        </pc:spChg>
      </pc:sldChg>
      <pc:sldMasterChg chg="modSldLayout">
        <pc:chgData name="櫻井　雅代" userId="a57d01a4-2029-47d2-8737-d821eb0a6292" providerId="ADAL" clId="{F6D2D7D2-CF3D-4E92-949B-3E5B5E1CDF2C}" dt="2021-04-05T02:38:13.371" v="748" actId="255"/>
        <pc:sldMasterMkLst>
          <pc:docMk/>
          <pc:sldMasterMk cId="4260730203" sldId="2147483680"/>
        </pc:sldMasterMkLst>
        <pc:sldLayoutChg chg="modSp">
          <pc:chgData name="櫻井　雅代" userId="a57d01a4-2029-47d2-8737-d821eb0a6292" providerId="ADAL" clId="{F6D2D7D2-CF3D-4E92-949B-3E5B5E1CDF2C}" dt="2021-04-05T02:36:59.347" v="725" actId="255"/>
          <pc:sldLayoutMkLst>
            <pc:docMk/>
            <pc:sldMasterMk cId="4260730203" sldId="2147483680"/>
            <pc:sldLayoutMk cId="1489888872" sldId="2147483682"/>
          </pc:sldLayoutMkLst>
          <pc:spChg chg="mod">
            <ac:chgData name="櫻井　雅代" userId="a57d01a4-2029-47d2-8737-d821eb0a6292" providerId="ADAL" clId="{F6D2D7D2-CF3D-4E92-949B-3E5B5E1CDF2C}" dt="2021-04-05T02:36:59.347" v="725" actId="255"/>
            <ac:spMkLst>
              <pc:docMk/>
              <pc:sldMasterMk cId="4260730203" sldId="2147483680"/>
              <pc:sldLayoutMk cId="1489888872" sldId="2147483682"/>
              <ac:spMk id="6" creationId="{00000000-0000-0000-0000-000000000000}"/>
            </ac:spMkLst>
          </pc:spChg>
        </pc:sldLayoutChg>
        <pc:sldLayoutChg chg="modSp">
          <pc:chgData name="櫻井　雅代" userId="a57d01a4-2029-47d2-8737-d821eb0a6292" providerId="ADAL" clId="{F6D2D7D2-CF3D-4E92-949B-3E5B5E1CDF2C}" dt="2021-04-05T02:37:05.249" v="726" actId="255"/>
          <pc:sldLayoutMkLst>
            <pc:docMk/>
            <pc:sldMasterMk cId="4260730203" sldId="2147483680"/>
            <pc:sldLayoutMk cId="2519164966" sldId="2147483683"/>
          </pc:sldLayoutMkLst>
          <pc:spChg chg="mod">
            <ac:chgData name="櫻井　雅代" userId="a57d01a4-2029-47d2-8737-d821eb0a6292" providerId="ADAL" clId="{F6D2D7D2-CF3D-4E92-949B-3E5B5E1CDF2C}" dt="2021-04-05T02:37:05.249" v="726" actId="255"/>
            <ac:spMkLst>
              <pc:docMk/>
              <pc:sldMasterMk cId="4260730203" sldId="2147483680"/>
              <pc:sldLayoutMk cId="2519164966" sldId="2147483683"/>
              <ac:spMk id="6" creationId="{00000000-0000-0000-0000-000000000000}"/>
            </ac:spMkLst>
          </pc:spChg>
        </pc:sldLayoutChg>
        <pc:sldLayoutChg chg="modSp">
          <pc:chgData name="櫻井　雅代" userId="a57d01a4-2029-47d2-8737-d821eb0a6292" providerId="ADAL" clId="{F6D2D7D2-CF3D-4E92-949B-3E5B5E1CDF2C}" dt="2021-04-05T02:37:10.573" v="727" actId="255"/>
          <pc:sldLayoutMkLst>
            <pc:docMk/>
            <pc:sldMasterMk cId="4260730203" sldId="2147483680"/>
            <pc:sldLayoutMk cId="2524151734" sldId="2147483684"/>
          </pc:sldLayoutMkLst>
          <pc:spChg chg="mod">
            <ac:chgData name="櫻井　雅代" userId="a57d01a4-2029-47d2-8737-d821eb0a6292" providerId="ADAL" clId="{F6D2D7D2-CF3D-4E92-949B-3E5B5E1CDF2C}" dt="2021-04-05T02:37:10.573" v="727" actId="255"/>
            <ac:spMkLst>
              <pc:docMk/>
              <pc:sldMasterMk cId="4260730203" sldId="2147483680"/>
              <pc:sldLayoutMk cId="2524151734" sldId="2147483684"/>
              <ac:spMk id="7" creationId="{00000000-0000-0000-0000-000000000000}"/>
            </ac:spMkLst>
          </pc:spChg>
        </pc:sldLayoutChg>
        <pc:sldLayoutChg chg="modSp">
          <pc:chgData name="櫻井　雅代" userId="a57d01a4-2029-47d2-8737-d821eb0a6292" providerId="ADAL" clId="{F6D2D7D2-CF3D-4E92-949B-3E5B5E1CDF2C}" dt="2021-04-05T02:37:20.574" v="730" actId="207"/>
          <pc:sldLayoutMkLst>
            <pc:docMk/>
            <pc:sldMasterMk cId="4260730203" sldId="2147483680"/>
            <pc:sldLayoutMk cId="1434020844" sldId="2147483685"/>
          </pc:sldLayoutMkLst>
          <pc:spChg chg="mod">
            <ac:chgData name="櫻井　雅代" userId="a57d01a4-2029-47d2-8737-d821eb0a6292" providerId="ADAL" clId="{F6D2D7D2-CF3D-4E92-949B-3E5B5E1CDF2C}" dt="2021-04-05T02:37:20.574" v="730" actId="207"/>
            <ac:spMkLst>
              <pc:docMk/>
              <pc:sldMasterMk cId="4260730203" sldId="2147483680"/>
              <pc:sldLayoutMk cId="1434020844" sldId="2147483685"/>
              <ac:spMk id="9" creationId="{00000000-0000-0000-0000-000000000000}"/>
            </ac:spMkLst>
          </pc:spChg>
        </pc:sldLayoutChg>
        <pc:sldLayoutChg chg="modSp">
          <pc:chgData name="櫻井　雅代" userId="a57d01a4-2029-47d2-8737-d821eb0a6292" providerId="ADAL" clId="{F6D2D7D2-CF3D-4E92-949B-3E5B5E1CDF2C}" dt="2021-04-05T02:37:30.147" v="733" actId="255"/>
          <pc:sldLayoutMkLst>
            <pc:docMk/>
            <pc:sldMasterMk cId="4260730203" sldId="2147483680"/>
            <pc:sldLayoutMk cId="1523030000" sldId="2147483686"/>
          </pc:sldLayoutMkLst>
          <pc:spChg chg="mod">
            <ac:chgData name="櫻井　雅代" userId="a57d01a4-2029-47d2-8737-d821eb0a6292" providerId="ADAL" clId="{F6D2D7D2-CF3D-4E92-949B-3E5B5E1CDF2C}" dt="2021-04-05T02:37:30.147" v="733" actId="255"/>
            <ac:spMkLst>
              <pc:docMk/>
              <pc:sldMasterMk cId="4260730203" sldId="2147483680"/>
              <pc:sldLayoutMk cId="1523030000" sldId="2147483686"/>
              <ac:spMk id="5" creationId="{00000000-0000-0000-0000-000000000000}"/>
            </ac:spMkLst>
          </pc:spChg>
        </pc:sldLayoutChg>
        <pc:sldLayoutChg chg="modSp">
          <pc:chgData name="櫻井　雅代" userId="a57d01a4-2029-47d2-8737-d821eb0a6292" providerId="ADAL" clId="{F6D2D7D2-CF3D-4E92-949B-3E5B5E1CDF2C}" dt="2021-04-05T02:37:39.165" v="736" actId="207"/>
          <pc:sldLayoutMkLst>
            <pc:docMk/>
            <pc:sldMasterMk cId="4260730203" sldId="2147483680"/>
            <pc:sldLayoutMk cId="2861665786" sldId="2147483687"/>
          </pc:sldLayoutMkLst>
          <pc:spChg chg="mod">
            <ac:chgData name="櫻井　雅代" userId="a57d01a4-2029-47d2-8737-d821eb0a6292" providerId="ADAL" clId="{F6D2D7D2-CF3D-4E92-949B-3E5B5E1CDF2C}" dt="2021-04-05T02:37:39.165" v="736" actId="207"/>
            <ac:spMkLst>
              <pc:docMk/>
              <pc:sldMasterMk cId="4260730203" sldId="2147483680"/>
              <pc:sldLayoutMk cId="2861665786" sldId="2147483687"/>
              <ac:spMk id="4" creationId="{00000000-0000-0000-0000-000000000000}"/>
            </ac:spMkLst>
          </pc:spChg>
        </pc:sldLayoutChg>
        <pc:sldLayoutChg chg="modSp">
          <pc:chgData name="櫻井　雅代" userId="a57d01a4-2029-47d2-8737-d821eb0a6292" providerId="ADAL" clId="{F6D2D7D2-CF3D-4E92-949B-3E5B5E1CDF2C}" dt="2021-04-05T02:37:46.482" v="739" actId="255"/>
          <pc:sldLayoutMkLst>
            <pc:docMk/>
            <pc:sldMasterMk cId="4260730203" sldId="2147483680"/>
            <pc:sldLayoutMk cId="2007792821" sldId="2147483688"/>
          </pc:sldLayoutMkLst>
          <pc:spChg chg="mod">
            <ac:chgData name="櫻井　雅代" userId="a57d01a4-2029-47d2-8737-d821eb0a6292" providerId="ADAL" clId="{F6D2D7D2-CF3D-4E92-949B-3E5B5E1CDF2C}" dt="2021-04-05T02:37:46.482" v="739" actId="255"/>
            <ac:spMkLst>
              <pc:docMk/>
              <pc:sldMasterMk cId="4260730203" sldId="2147483680"/>
              <pc:sldLayoutMk cId="2007792821" sldId="2147483688"/>
              <ac:spMk id="7" creationId="{00000000-0000-0000-0000-000000000000}"/>
            </ac:spMkLst>
          </pc:spChg>
        </pc:sldLayoutChg>
        <pc:sldLayoutChg chg="modSp">
          <pc:chgData name="櫻井　雅代" userId="a57d01a4-2029-47d2-8737-d821eb0a6292" providerId="ADAL" clId="{F6D2D7D2-CF3D-4E92-949B-3E5B5E1CDF2C}" dt="2021-04-05T02:37:57.866" v="742" actId="255"/>
          <pc:sldLayoutMkLst>
            <pc:docMk/>
            <pc:sldMasterMk cId="4260730203" sldId="2147483680"/>
            <pc:sldLayoutMk cId="545551623" sldId="2147483689"/>
          </pc:sldLayoutMkLst>
          <pc:spChg chg="mod">
            <ac:chgData name="櫻井　雅代" userId="a57d01a4-2029-47d2-8737-d821eb0a6292" providerId="ADAL" clId="{F6D2D7D2-CF3D-4E92-949B-3E5B5E1CDF2C}" dt="2021-04-05T02:37:57.866" v="742" actId="255"/>
            <ac:spMkLst>
              <pc:docMk/>
              <pc:sldMasterMk cId="4260730203" sldId="2147483680"/>
              <pc:sldLayoutMk cId="545551623" sldId="2147483689"/>
              <ac:spMk id="7" creationId="{00000000-0000-0000-0000-000000000000}"/>
            </ac:spMkLst>
          </pc:spChg>
        </pc:sldLayoutChg>
        <pc:sldLayoutChg chg="modSp">
          <pc:chgData name="櫻井　雅代" userId="a57d01a4-2029-47d2-8737-d821eb0a6292" providerId="ADAL" clId="{F6D2D7D2-CF3D-4E92-949B-3E5B5E1CDF2C}" dt="2021-04-05T02:38:05.372" v="745" actId="255"/>
          <pc:sldLayoutMkLst>
            <pc:docMk/>
            <pc:sldMasterMk cId="4260730203" sldId="2147483680"/>
            <pc:sldLayoutMk cId="3963952264" sldId="2147483690"/>
          </pc:sldLayoutMkLst>
          <pc:spChg chg="mod">
            <ac:chgData name="櫻井　雅代" userId="a57d01a4-2029-47d2-8737-d821eb0a6292" providerId="ADAL" clId="{F6D2D7D2-CF3D-4E92-949B-3E5B5E1CDF2C}" dt="2021-04-05T02:38:05.372" v="745" actId="255"/>
            <ac:spMkLst>
              <pc:docMk/>
              <pc:sldMasterMk cId="4260730203" sldId="2147483680"/>
              <pc:sldLayoutMk cId="3963952264" sldId="2147483690"/>
              <ac:spMk id="6" creationId="{00000000-0000-0000-0000-000000000000}"/>
            </ac:spMkLst>
          </pc:spChg>
        </pc:sldLayoutChg>
        <pc:sldLayoutChg chg="modSp">
          <pc:chgData name="櫻井　雅代" userId="a57d01a4-2029-47d2-8737-d821eb0a6292" providerId="ADAL" clId="{F6D2D7D2-CF3D-4E92-949B-3E5B5E1CDF2C}" dt="2021-04-05T02:38:13.371" v="748" actId="255"/>
          <pc:sldLayoutMkLst>
            <pc:docMk/>
            <pc:sldMasterMk cId="4260730203" sldId="2147483680"/>
            <pc:sldLayoutMk cId="3857071482" sldId="2147483691"/>
          </pc:sldLayoutMkLst>
          <pc:spChg chg="mod">
            <ac:chgData name="櫻井　雅代" userId="a57d01a4-2029-47d2-8737-d821eb0a6292" providerId="ADAL" clId="{F6D2D7D2-CF3D-4E92-949B-3E5B5E1CDF2C}" dt="2021-04-05T02:38:13.371" v="748" actId="255"/>
            <ac:spMkLst>
              <pc:docMk/>
              <pc:sldMasterMk cId="4260730203" sldId="2147483680"/>
              <pc:sldLayoutMk cId="3857071482" sldId="2147483691"/>
              <ac:spMk id="6"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1" y="0"/>
            <a:ext cx="2950374" cy="498966"/>
          </a:xfrm>
          <a:prstGeom prst="rect">
            <a:avLst/>
          </a:prstGeom>
        </p:spPr>
        <p:txBody>
          <a:bodyPr vert="horz" lIns="92236" tIns="46118" rIns="92236" bIns="46118" rtlCol="0"/>
          <a:lstStyle>
            <a:lvl1pPr algn="r">
              <a:defRPr sz="1200"/>
            </a:lvl1pPr>
          </a:lstStyle>
          <a:p>
            <a:fld id="{E315F624-C16B-4618-9D08-69D8762D75A6}" type="datetimeFigureOut">
              <a:rPr kumimoji="1" lang="ja-JP" altLang="en-US" smtClean="0"/>
              <a:t>2021/4/5</a:t>
            </a:fld>
            <a:endParaRPr kumimoji="1" lang="ja-JP" altLang="en-US"/>
          </a:p>
        </p:txBody>
      </p:sp>
      <p:sp>
        <p:nvSpPr>
          <p:cNvPr id="4" name="フッター プレースホルダー 3"/>
          <p:cNvSpPr>
            <a:spLocks noGrp="1"/>
          </p:cNvSpPr>
          <p:nvPr>
            <p:ph type="ftr" sz="quarter" idx="2"/>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2"/>
            <a:ext cx="2950374" cy="498966"/>
          </a:xfrm>
          <a:prstGeom prst="rect">
            <a:avLst/>
          </a:prstGeom>
        </p:spPr>
        <p:txBody>
          <a:bodyPr vert="horz" lIns="92236" tIns="46118" rIns="92236" bIns="46118" rtlCol="0" anchor="b"/>
          <a:lstStyle>
            <a:lvl1pPr algn="r">
              <a:defRPr sz="1200"/>
            </a:lvl1pPr>
          </a:lstStyle>
          <a:p>
            <a:fld id="{A649E838-36C3-475A-9114-159025AD209D}" type="slidenum">
              <a:rPr kumimoji="1" lang="ja-JP" altLang="en-US" smtClean="0"/>
              <a:t>‹#›</a:t>
            </a:fld>
            <a:endParaRPr kumimoji="1" lang="ja-JP" altLang="en-US"/>
          </a:p>
        </p:txBody>
      </p:sp>
    </p:spTree>
    <p:extLst>
      <p:ext uri="{BB962C8B-B14F-4D97-AF65-F5344CB8AC3E}">
        <p14:creationId xmlns:p14="http://schemas.microsoft.com/office/powerpoint/2010/main" val="23073297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36" tIns="46118" rIns="92236" bIns="46118" rtlCol="0"/>
          <a:lstStyle>
            <a:lvl1pPr algn="r">
              <a:defRPr sz="1200"/>
            </a:lvl1pPr>
          </a:lstStyle>
          <a:p>
            <a:fld id="{35D38A98-32F6-40D5-BEEE-E1186F411F9D}" type="datetimeFigureOut">
              <a:rPr kumimoji="1" lang="ja-JP" altLang="en-US" smtClean="0"/>
              <a:t>2021/4/5</a:t>
            </a:fld>
            <a:endParaRPr kumimoji="1" lang="ja-JP" altLang="en-US"/>
          </a:p>
        </p:txBody>
      </p:sp>
      <p:sp>
        <p:nvSpPr>
          <p:cNvPr id="4" name="スライド イメージ プレースホルダー 3"/>
          <p:cNvSpPr>
            <a:spLocks noGrp="1" noRot="1" noChangeAspect="1"/>
          </p:cNvSpPr>
          <p:nvPr>
            <p:ph type="sldImg" idx="2"/>
          </p:nvPr>
        </p:nvSpPr>
        <p:spPr>
          <a:xfrm>
            <a:off x="423863" y="1243013"/>
            <a:ext cx="5959475" cy="3352800"/>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239" y="4783357"/>
            <a:ext cx="5446723" cy="3913364"/>
          </a:xfrm>
          <a:prstGeom prst="rect">
            <a:avLst/>
          </a:prstGeom>
        </p:spPr>
        <p:txBody>
          <a:bodyPr vert="horz" lIns="92236" tIns="46118" rIns="92236" bIns="461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236" tIns="46118" rIns="92236" bIns="46118" rtlCol="0" anchor="b"/>
          <a:lstStyle>
            <a:lvl1pPr algn="r">
              <a:defRPr sz="1200"/>
            </a:lvl1pPr>
          </a:lstStyle>
          <a:p>
            <a:fld id="{32A3A840-30A9-433E-9283-470B7D7D3D35}" type="slidenum">
              <a:rPr kumimoji="1" lang="ja-JP" altLang="en-US" smtClean="0"/>
              <a:t>‹#›</a:t>
            </a:fld>
            <a:endParaRPr kumimoji="1" lang="ja-JP" altLang="en-US"/>
          </a:p>
        </p:txBody>
      </p:sp>
    </p:spTree>
    <p:extLst>
      <p:ext uri="{BB962C8B-B14F-4D97-AF65-F5344CB8AC3E}">
        <p14:creationId xmlns:p14="http://schemas.microsoft.com/office/powerpoint/2010/main" val="4560326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 1"/>
          <p:cNvSpPr>
            <a:spLocks noGrp="1" noRot="1" noChangeAspect="1" noTextEdit="1"/>
          </p:cNvSpPr>
          <p:nvPr>
            <p:ph type="sldImg"/>
          </p:nvPr>
        </p:nvSpPr>
        <p:spPr bwMode="auto">
          <a:xfrm>
            <a:off x="423863" y="1243013"/>
            <a:ext cx="5959475" cy="33528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5" name="日付プレースホルダ 4"/>
          <p:cNvSpPr>
            <a:spLocks noGrp="1"/>
          </p:cNvSpPr>
          <p:nvPr>
            <p:ph type="dt" sz="quarter" idx="1"/>
          </p:nvPr>
        </p:nvSpPr>
        <p:spPr/>
        <p:txBody>
          <a:bodyPr/>
          <a:lstStyle/>
          <a:p>
            <a:pPr>
              <a:defRPr/>
            </a:pPr>
            <a:endParaRPr lang="ja-JP" altLang="en-US"/>
          </a:p>
        </p:txBody>
      </p:sp>
    </p:spTree>
    <p:extLst>
      <p:ext uri="{BB962C8B-B14F-4D97-AF65-F5344CB8AC3E}">
        <p14:creationId xmlns:p14="http://schemas.microsoft.com/office/powerpoint/2010/main" val="2257402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3A840-30A9-433E-9283-470B7D7D3D35}" type="slidenum">
              <a:rPr kumimoji="1" lang="ja-JP" altLang="en-US" smtClean="0"/>
              <a:t>3</a:t>
            </a:fld>
            <a:endParaRPr kumimoji="1" lang="ja-JP" altLang="en-US"/>
          </a:p>
        </p:txBody>
      </p:sp>
    </p:spTree>
    <p:extLst>
      <p:ext uri="{BB962C8B-B14F-4D97-AF65-F5344CB8AC3E}">
        <p14:creationId xmlns:p14="http://schemas.microsoft.com/office/powerpoint/2010/main" val="2214402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3A840-30A9-433E-9283-470B7D7D3D35}" type="slidenum">
              <a:rPr kumimoji="1" lang="ja-JP" altLang="en-US" smtClean="0"/>
              <a:t>4</a:t>
            </a:fld>
            <a:endParaRPr kumimoji="1" lang="ja-JP" altLang="en-US"/>
          </a:p>
        </p:txBody>
      </p:sp>
    </p:spTree>
    <p:extLst>
      <p:ext uri="{BB962C8B-B14F-4D97-AF65-F5344CB8AC3E}">
        <p14:creationId xmlns:p14="http://schemas.microsoft.com/office/powerpoint/2010/main" val="6979416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3A840-30A9-433E-9283-470B7D7D3D35}" type="slidenum">
              <a:rPr kumimoji="1" lang="ja-JP" altLang="en-US" smtClean="0"/>
              <a:t>5</a:t>
            </a:fld>
            <a:endParaRPr kumimoji="1" lang="ja-JP" altLang="en-US"/>
          </a:p>
        </p:txBody>
      </p:sp>
    </p:spTree>
    <p:extLst>
      <p:ext uri="{BB962C8B-B14F-4D97-AF65-F5344CB8AC3E}">
        <p14:creationId xmlns:p14="http://schemas.microsoft.com/office/powerpoint/2010/main" val="2559204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3A840-30A9-433E-9283-470B7D7D3D35}" type="slidenum">
              <a:rPr kumimoji="1" lang="ja-JP" altLang="en-US" smtClean="0"/>
              <a:t>6</a:t>
            </a:fld>
            <a:endParaRPr kumimoji="1" lang="ja-JP" altLang="en-US"/>
          </a:p>
        </p:txBody>
      </p:sp>
    </p:spTree>
    <p:extLst>
      <p:ext uri="{BB962C8B-B14F-4D97-AF65-F5344CB8AC3E}">
        <p14:creationId xmlns:p14="http://schemas.microsoft.com/office/powerpoint/2010/main" val="39714475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3A840-30A9-433E-9283-470B7D7D3D35}" type="slidenum">
              <a:rPr kumimoji="1" lang="ja-JP" altLang="en-US" smtClean="0"/>
              <a:t>7</a:t>
            </a:fld>
            <a:endParaRPr kumimoji="1" lang="ja-JP" altLang="en-US"/>
          </a:p>
        </p:txBody>
      </p:sp>
    </p:spTree>
    <p:extLst>
      <p:ext uri="{BB962C8B-B14F-4D97-AF65-F5344CB8AC3E}">
        <p14:creationId xmlns:p14="http://schemas.microsoft.com/office/powerpoint/2010/main" val="826218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3A840-30A9-433E-9283-470B7D7D3D35}" type="slidenum">
              <a:rPr kumimoji="1" lang="ja-JP" altLang="en-US" smtClean="0"/>
              <a:t>8</a:t>
            </a:fld>
            <a:endParaRPr kumimoji="1" lang="ja-JP" altLang="en-US"/>
          </a:p>
        </p:txBody>
      </p:sp>
    </p:spTree>
    <p:extLst>
      <p:ext uri="{BB962C8B-B14F-4D97-AF65-F5344CB8AC3E}">
        <p14:creationId xmlns:p14="http://schemas.microsoft.com/office/powerpoint/2010/main" val="3900980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3A840-30A9-433E-9283-470B7D7D3D35}" type="slidenum">
              <a:rPr kumimoji="1" lang="ja-JP" altLang="en-US" smtClean="0"/>
              <a:t>11</a:t>
            </a:fld>
            <a:endParaRPr kumimoji="1" lang="ja-JP" altLang="en-US"/>
          </a:p>
        </p:txBody>
      </p:sp>
    </p:spTree>
    <p:extLst>
      <p:ext uri="{BB962C8B-B14F-4D97-AF65-F5344CB8AC3E}">
        <p14:creationId xmlns:p14="http://schemas.microsoft.com/office/powerpoint/2010/main" val="4047703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a:t>マスター サブタイトルの書式設定</a:t>
            </a:r>
            <a:endParaRPr lang="en-US" dirty="0"/>
          </a:p>
        </p:txBody>
      </p:sp>
      <p:sp>
        <p:nvSpPr>
          <p:cNvPr id="4" name="Date Placeholder 3"/>
          <p:cNvSpPr>
            <a:spLocks noGrp="1"/>
          </p:cNvSpPr>
          <p:nvPr>
            <p:ph type="dt" sz="half" idx="10"/>
          </p:nvPr>
        </p:nvSpPr>
        <p:spPr/>
        <p:txBody>
          <a:bodyPr/>
          <a:lstStyle/>
          <a:p>
            <a:endParaRPr lang="ja-JP" altLang="en-US" dirty="0"/>
          </a:p>
        </p:txBody>
      </p:sp>
      <p:sp>
        <p:nvSpPr>
          <p:cNvPr id="5" name="Footer Placeholder 4"/>
          <p:cNvSpPr>
            <a:spLocks noGrp="1"/>
          </p:cNvSpPr>
          <p:nvPr>
            <p:ph type="ftr" sz="quarter" idx="11"/>
          </p:nvPr>
        </p:nvSpPr>
        <p:spPr/>
        <p:txBody>
          <a:bodyPr/>
          <a:lstStyle/>
          <a:p>
            <a:r>
              <a:rPr lang="en-US" altLang="ja-JP"/>
              <a:t>NCC-CIS</a:t>
            </a:r>
            <a:endParaRPr lang="ja-JP" altLang="en-US" dirty="0"/>
          </a:p>
        </p:txBody>
      </p:sp>
      <p:sp>
        <p:nvSpPr>
          <p:cNvPr id="6" name="Slide Number Placeholder 5"/>
          <p:cNvSpPr>
            <a:spLocks noGrp="1"/>
          </p:cNvSpPr>
          <p:nvPr>
            <p:ph type="sldNum" sz="quarter" idx="12"/>
          </p:nvPr>
        </p:nvSpPr>
        <p:spPr/>
        <p:txBody>
          <a:bodyPr/>
          <a:lstStyle/>
          <a:p>
            <a:fld id="{AA9FFE5E-7325-4495-8E4E-1EE4187D59B3}" type="slidenum">
              <a:rPr lang="ja-JP" altLang="en-US" smtClean="0"/>
              <a:pPr/>
              <a:t>‹#›</a:t>
            </a:fld>
            <a:endParaRPr lang="ja-JP" altLang="en-US" dirty="0"/>
          </a:p>
        </p:txBody>
      </p:sp>
      <p:cxnSp>
        <p:nvCxnSpPr>
          <p:cNvPr id="7" name="直線コネクタ 6">
            <a:extLst>
              <a:ext uri="{FF2B5EF4-FFF2-40B4-BE49-F238E27FC236}">
                <a16:creationId xmlns:a16="http://schemas.microsoft.com/office/drawing/2014/main" id="{958C037A-8F00-4013-B9DB-0E9108F6FC51}"/>
              </a:ext>
            </a:extLst>
          </p:cNvPr>
          <p:cNvCxnSpPr/>
          <p:nvPr userDrawn="1"/>
        </p:nvCxnSpPr>
        <p:spPr>
          <a:xfrm>
            <a:off x="529169" y="3508146"/>
            <a:ext cx="11120967" cy="0"/>
          </a:xfrm>
          <a:prstGeom prst="line">
            <a:avLst/>
          </a:prstGeom>
          <a:ln w="50800">
            <a:solidFill>
              <a:srgbClr val="EB61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9544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lang="ja-JP" altLang="en-US" dirty="0"/>
          </a:p>
        </p:txBody>
      </p:sp>
      <p:sp>
        <p:nvSpPr>
          <p:cNvPr id="5" name="Footer Placeholder 4"/>
          <p:cNvSpPr>
            <a:spLocks noGrp="1"/>
          </p:cNvSpPr>
          <p:nvPr>
            <p:ph type="ftr" sz="quarter" idx="11"/>
          </p:nvPr>
        </p:nvSpPr>
        <p:spPr/>
        <p:txBody>
          <a:bodyPr/>
          <a:lstStyle/>
          <a:p>
            <a:r>
              <a:rPr lang="en-US" altLang="ja-JP"/>
              <a:t>NCC-CIS</a:t>
            </a:r>
            <a:endParaRPr lang="ja-JP" altLang="en-US" dirty="0"/>
          </a:p>
        </p:txBody>
      </p:sp>
      <p:sp>
        <p:nvSpPr>
          <p:cNvPr id="6" name="Slide Number Placeholder 5"/>
          <p:cNvSpPr>
            <a:spLocks noGrp="1"/>
          </p:cNvSpPr>
          <p:nvPr>
            <p:ph type="sldNum" sz="quarter" idx="12"/>
          </p:nvPr>
        </p:nvSpPr>
        <p:spPr>
          <a:xfrm>
            <a:off x="9448800" y="6518763"/>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dirty="0"/>
          </a:p>
        </p:txBody>
      </p:sp>
    </p:spTree>
    <p:extLst>
      <p:ext uri="{BB962C8B-B14F-4D97-AF65-F5344CB8AC3E}">
        <p14:creationId xmlns:p14="http://schemas.microsoft.com/office/powerpoint/2010/main" val="3963952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lvl1pPr>
              <a:defRPr>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lang="ja-JP" altLang="en-US" dirty="0"/>
          </a:p>
        </p:txBody>
      </p:sp>
      <p:sp>
        <p:nvSpPr>
          <p:cNvPr id="5" name="Footer Placeholder 4"/>
          <p:cNvSpPr>
            <a:spLocks noGrp="1"/>
          </p:cNvSpPr>
          <p:nvPr>
            <p:ph type="ftr" sz="quarter" idx="11"/>
          </p:nvPr>
        </p:nvSpPr>
        <p:spPr/>
        <p:txBody>
          <a:bodyPr/>
          <a:lstStyle/>
          <a:p>
            <a:r>
              <a:rPr lang="en-US" altLang="ja-JP"/>
              <a:t>NCC-CIS</a:t>
            </a:r>
            <a:endParaRPr lang="ja-JP" altLang="en-US" dirty="0"/>
          </a:p>
        </p:txBody>
      </p:sp>
      <p:sp>
        <p:nvSpPr>
          <p:cNvPr id="6" name="Slide Number Placeholder 5"/>
          <p:cNvSpPr>
            <a:spLocks noGrp="1"/>
          </p:cNvSpPr>
          <p:nvPr>
            <p:ph type="sldNum" sz="quarter" idx="12"/>
          </p:nvPr>
        </p:nvSpPr>
        <p:spPr>
          <a:xfrm>
            <a:off x="9448800" y="6492875"/>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dirty="0"/>
          </a:p>
        </p:txBody>
      </p:sp>
    </p:spTree>
    <p:extLst>
      <p:ext uri="{BB962C8B-B14F-4D97-AF65-F5344CB8AC3E}">
        <p14:creationId xmlns:p14="http://schemas.microsoft.com/office/powerpoint/2010/main" val="3857071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1325563"/>
          </a:xfrm>
        </p:spPr>
        <p:txBody>
          <a:bodyPr/>
          <a:lstStyle>
            <a:lvl1pPr>
              <a:defRPr>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838200" y="1597025"/>
            <a:ext cx="10515600" cy="4351338"/>
          </a:xfrm>
        </p:spPr>
        <p:txBody>
          <a:bodyPr/>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lang="ja-JP" altLang="en-US" dirty="0"/>
          </a:p>
        </p:txBody>
      </p:sp>
      <p:sp>
        <p:nvSpPr>
          <p:cNvPr id="5" name="Footer Placeholder 4"/>
          <p:cNvSpPr>
            <a:spLocks noGrp="1"/>
          </p:cNvSpPr>
          <p:nvPr>
            <p:ph type="ftr" sz="quarter" idx="11"/>
          </p:nvPr>
        </p:nvSpPr>
        <p:spPr/>
        <p:txBody>
          <a:bodyPr/>
          <a:lstStyle/>
          <a:p>
            <a:r>
              <a:rPr lang="en-US" altLang="ja-JP"/>
              <a:t>NCC-CIS</a:t>
            </a:r>
            <a:endParaRPr lang="ja-JP" altLang="en-US" dirty="0"/>
          </a:p>
        </p:txBody>
      </p:sp>
      <p:sp>
        <p:nvSpPr>
          <p:cNvPr id="6" name="Slide Number Placeholder 5"/>
          <p:cNvSpPr>
            <a:spLocks noGrp="1"/>
          </p:cNvSpPr>
          <p:nvPr>
            <p:ph type="sldNum" sz="quarter" idx="12"/>
          </p:nvPr>
        </p:nvSpPr>
        <p:spPr>
          <a:xfrm>
            <a:off x="9448800" y="6492875"/>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dirty="0"/>
          </a:p>
        </p:txBody>
      </p:sp>
      <p:cxnSp>
        <p:nvCxnSpPr>
          <p:cNvPr id="7" name="直線コネクタ 6">
            <a:extLst>
              <a:ext uri="{FF2B5EF4-FFF2-40B4-BE49-F238E27FC236}">
                <a16:creationId xmlns:a16="http://schemas.microsoft.com/office/drawing/2014/main" id="{70591D2D-63AD-495F-BF17-718FA5E988C1}"/>
              </a:ext>
            </a:extLst>
          </p:cNvPr>
          <p:cNvCxnSpPr/>
          <p:nvPr userDrawn="1"/>
        </p:nvCxnSpPr>
        <p:spPr>
          <a:xfrm>
            <a:off x="529169" y="1184046"/>
            <a:ext cx="11120967" cy="0"/>
          </a:xfrm>
          <a:prstGeom prst="line">
            <a:avLst/>
          </a:prstGeom>
          <a:ln w="50800">
            <a:solidFill>
              <a:srgbClr val="EB61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9888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atin typeface="Meiryo UI" panose="020B0604030504040204" pitchFamily="50" charset="-128"/>
                <a:ea typeface="Meiryo UI" panose="020B0604030504040204" pitchFamily="50" charset="-128"/>
              </a:defRPr>
            </a:lvl1pPr>
          </a:lstStyle>
          <a:p>
            <a:r>
              <a:rPr lang="ja-JP" altLang="en-US" dirty="0"/>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Meiryo UI" panose="020B0604030504040204" pitchFamily="50" charset="-128"/>
                <a:ea typeface="Meiryo UI" panose="020B0604030504040204" pitchFamily="50" charset="-128"/>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lvl1pPr>
              <a:defRPr>
                <a:latin typeface="ＭＳ ゴシック" panose="020B0609070205080204" pitchFamily="49" charset="-128"/>
                <a:ea typeface="ＭＳ ゴシック" panose="020B0609070205080204" pitchFamily="49" charset="-128"/>
              </a:defRPr>
            </a:lvl1pPr>
          </a:lstStyle>
          <a:p>
            <a:endParaRPr lang="ja-JP" altLang="en-US" dirty="0"/>
          </a:p>
        </p:txBody>
      </p:sp>
      <p:sp>
        <p:nvSpPr>
          <p:cNvPr id="5" name="Footer Placeholder 4"/>
          <p:cNvSpPr>
            <a:spLocks noGrp="1"/>
          </p:cNvSpPr>
          <p:nvPr>
            <p:ph type="ftr" sz="quarter" idx="11"/>
          </p:nvPr>
        </p:nvSpPr>
        <p:spPr/>
        <p:txBody>
          <a:bodyPr/>
          <a:lstStyle>
            <a:lvl1pPr>
              <a:defRPr>
                <a:latin typeface="ＭＳ ゴシック" panose="020B0609070205080204" pitchFamily="49" charset="-128"/>
                <a:ea typeface="ＭＳ ゴシック" panose="020B0609070205080204" pitchFamily="49" charset="-128"/>
              </a:defRPr>
            </a:lvl1pPr>
          </a:lstStyle>
          <a:p>
            <a:r>
              <a:rPr lang="en-US" altLang="ja-JP"/>
              <a:t>NCC-CIS</a:t>
            </a:r>
            <a:endParaRPr lang="ja-JP" altLang="en-US" dirty="0"/>
          </a:p>
        </p:txBody>
      </p:sp>
      <p:sp>
        <p:nvSpPr>
          <p:cNvPr id="6" name="Slide Number Placeholder 5"/>
          <p:cNvSpPr>
            <a:spLocks noGrp="1"/>
          </p:cNvSpPr>
          <p:nvPr>
            <p:ph type="sldNum" sz="quarter" idx="12"/>
          </p:nvPr>
        </p:nvSpPr>
        <p:spPr>
          <a:xfrm>
            <a:off x="9448800" y="6492875"/>
            <a:ext cx="2743200" cy="365125"/>
          </a:xfrm>
        </p:spPr>
        <p:txBody>
          <a:bodyPr/>
          <a:lstStyle>
            <a:lvl1pPr>
              <a:defRPr sz="2000">
                <a:solidFill>
                  <a:schemeClr val="tx1"/>
                </a:solidFill>
                <a:latin typeface="ＭＳ ゴシック" panose="020B0609070205080204" pitchFamily="49" charset="-128"/>
                <a:ea typeface="ＭＳ ゴシック" panose="020B0609070205080204" pitchFamily="49" charset="-128"/>
              </a:defRPr>
            </a:lvl1pPr>
          </a:lstStyle>
          <a:p>
            <a:fld id="{AA9FFE5E-7325-4495-8E4E-1EE4187D59B3}" type="slidenum">
              <a:rPr lang="ja-JP" altLang="en-US" smtClean="0"/>
              <a:pPr/>
              <a:t>‹#›</a:t>
            </a:fld>
            <a:endParaRPr lang="ja-JP" altLang="en-US" dirty="0"/>
          </a:p>
        </p:txBody>
      </p:sp>
    </p:spTree>
    <p:extLst>
      <p:ext uri="{BB962C8B-B14F-4D97-AF65-F5344CB8AC3E}">
        <p14:creationId xmlns:p14="http://schemas.microsoft.com/office/powerpoint/2010/main" val="2519164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lang="ja-JP" altLang="en-US" dirty="0"/>
          </a:p>
        </p:txBody>
      </p:sp>
      <p:sp>
        <p:nvSpPr>
          <p:cNvPr id="6" name="Footer Placeholder 5"/>
          <p:cNvSpPr>
            <a:spLocks noGrp="1"/>
          </p:cNvSpPr>
          <p:nvPr>
            <p:ph type="ftr" sz="quarter" idx="11"/>
          </p:nvPr>
        </p:nvSpPr>
        <p:spPr/>
        <p:txBody>
          <a:bodyPr/>
          <a:lstStyle/>
          <a:p>
            <a:r>
              <a:rPr lang="en-US" altLang="ja-JP"/>
              <a:t>NCC-CIS</a:t>
            </a:r>
            <a:endParaRPr lang="ja-JP" altLang="en-US" dirty="0"/>
          </a:p>
        </p:txBody>
      </p:sp>
      <p:sp>
        <p:nvSpPr>
          <p:cNvPr id="7" name="Slide Number Placeholder 6"/>
          <p:cNvSpPr>
            <a:spLocks noGrp="1"/>
          </p:cNvSpPr>
          <p:nvPr>
            <p:ph type="sldNum" sz="quarter" idx="12"/>
          </p:nvPr>
        </p:nvSpPr>
        <p:spPr>
          <a:xfrm>
            <a:off x="9448800" y="6492875"/>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dirty="0"/>
          </a:p>
        </p:txBody>
      </p:sp>
    </p:spTree>
    <p:extLst>
      <p:ext uri="{BB962C8B-B14F-4D97-AF65-F5344CB8AC3E}">
        <p14:creationId xmlns:p14="http://schemas.microsoft.com/office/powerpoint/2010/main" val="2524151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atin typeface="Meiryo UI" panose="020B0604030504040204" pitchFamily="50" charset="-128"/>
                <a:ea typeface="Meiryo UI"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atin typeface="Meiryo UI" panose="020B0604030504040204" pitchFamily="50" charset="-128"/>
                <a:ea typeface="Meiryo UI"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lang="ja-JP" altLang="en-US" dirty="0"/>
          </a:p>
        </p:txBody>
      </p:sp>
      <p:sp>
        <p:nvSpPr>
          <p:cNvPr id="8" name="Footer Placeholder 7"/>
          <p:cNvSpPr>
            <a:spLocks noGrp="1"/>
          </p:cNvSpPr>
          <p:nvPr>
            <p:ph type="ftr" sz="quarter" idx="11"/>
          </p:nvPr>
        </p:nvSpPr>
        <p:spPr/>
        <p:txBody>
          <a:bodyPr/>
          <a:lstStyle/>
          <a:p>
            <a:r>
              <a:rPr lang="en-US" altLang="ja-JP"/>
              <a:t>NCC-CIS</a:t>
            </a:r>
            <a:endParaRPr lang="ja-JP" altLang="en-US" dirty="0"/>
          </a:p>
        </p:txBody>
      </p:sp>
      <p:sp>
        <p:nvSpPr>
          <p:cNvPr id="9" name="Slide Number Placeholder 8"/>
          <p:cNvSpPr>
            <a:spLocks noGrp="1"/>
          </p:cNvSpPr>
          <p:nvPr>
            <p:ph type="sldNum" sz="quarter" idx="12"/>
          </p:nvPr>
        </p:nvSpPr>
        <p:spPr>
          <a:xfrm>
            <a:off x="9448800" y="6483594"/>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dirty="0"/>
          </a:p>
        </p:txBody>
      </p:sp>
    </p:spTree>
    <p:extLst>
      <p:ext uri="{BB962C8B-B14F-4D97-AF65-F5344CB8AC3E}">
        <p14:creationId xmlns:p14="http://schemas.microsoft.com/office/powerpoint/2010/main" val="1434020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lang="ja-JP" altLang="en-US"/>
          </a:p>
        </p:txBody>
      </p:sp>
      <p:sp>
        <p:nvSpPr>
          <p:cNvPr id="4" name="Footer Placeholder 3"/>
          <p:cNvSpPr>
            <a:spLocks noGrp="1"/>
          </p:cNvSpPr>
          <p:nvPr>
            <p:ph type="ftr" sz="quarter" idx="11"/>
          </p:nvPr>
        </p:nvSpPr>
        <p:spPr/>
        <p:txBody>
          <a:bodyPr/>
          <a:lstStyle/>
          <a:p>
            <a:r>
              <a:rPr lang="en-US" altLang="ja-JP"/>
              <a:t>NCC-CIS</a:t>
            </a:r>
            <a:endParaRPr lang="ja-JP" altLang="en-US"/>
          </a:p>
        </p:txBody>
      </p:sp>
      <p:sp>
        <p:nvSpPr>
          <p:cNvPr id="5" name="Slide Number Placeholder 4"/>
          <p:cNvSpPr>
            <a:spLocks noGrp="1"/>
          </p:cNvSpPr>
          <p:nvPr>
            <p:ph type="sldNum" sz="quarter" idx="12"/>
          </p:nvPr>
        </p:nvSpPr>
        <p:spPr>
          <a:xfrm>
            <a:off x="9448800" y="6483594"/>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a:p>
        </p:txBody>
      </p:sp>
    </p:spTree>
    <p:extLst>
      <p:ext uri="{BB962C8B-B14F-4D97-AF65-F5344CB8AC3E}">
        <p14:creationId xmlns:p14="http://schemas.microsoft.com/office/powerpoint/2010/main" val="1523030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ja-JP" altLang="en-US"/>
          </a:p>
        </p:txBody>
      </p:sp>
      <p:sp>
        <p:nvSpPr>
          <p:cNvPr id="3" name="Footer Placeholder 2"/>
          <p:cNvSpPr>
            <a:spLocks noGrp="1"/>
          </p:cNvSpPr>
          <p:nvPr>
            <p:ph type="ftr" sz="quarter" idx="11"/>
          </p:nvPr>
        </p:nvSpPr>
        <p:spPr/>
        <p:txBody>
          <a:bodyPr/>
          <a:lstStyle/>
          <a:p>
            <a:r>
              <a:rPr lang="en-US" altLang="ja-JP"/>
              <a:t>NCC-CIS</a:t>
            </a:r>
            <a:endParaRPr lang="ja-JP" altLang="en-US"/>
          </a:p>
        </p:txBody>
      </p:sp>
      <p:sp>
        <p:nvSpPr>
          <p:cNvPr id="4" name="Slide Number Placeholder 3"/>
          <p:cNvSpPr>
            <a:spLocks noGrp="1"/>
          </p:cNvSpPr>
          <p:nvPr>
            <p:ph type="sldNum" sz="quarter" idx="12"/>
          </p:nvPr>
        </p:nvSpPr>
        <p:spPr>
          <a:xfrm>
            <a:off x="9448800" y="6492875"/>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a:p>
        </p:txBody>
      </p:sp>
    </p:spTree>
    <p:extLst>
      <p:ext uri="{BB962C8B-B14F-4D97-AF65-F5344CB8AC3E}">
        <p14:creationId xmlns:p14="http://schemas.microsoft.com/office/powerpoint/2010/main" val="2861665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atin typeface="Meiryo UI" panose="020B0604030504040204" pitchFamily="50" charset="-128"/>
                <a:ea typeface="Meiryo UI" panose="020B0604030504040204" pitchFamily="50" charset="-128"/>
              </a:defRPr>
            </a:lvl1pPr>
            <a:lvl2pPr>
              <a:defRPr sz="2800">
                <a:latin typeface="Meiryo UI" panose="020B0604030504040204" pitchFamily="50" charset="-128"/>
                <a:ea typeface="Meiryo UI" panose="020B0604030504040204" pitchFamily="50" charset="-128"/>
              </a:defRPr>
            </a:lvl2pPr>
            <a:lvl3pPr>
              <a:defRPr sz="2400">
                <a:latin typeface="Meiryo UI" panose="020B0604030504040204" pitchFamily="50" charset="-128"/>
                <a:ea typeface="Meiryo UI" panose="020B0604030504040204" pitchFamily="50" charset="-128"/>
              </a:defRPr>
            </a:lvl3pPr>
            <a:lvl4pPr>
              <a:defRPr sz="2000">
                <a:latin typeface="Meiryo UI" panose="020B0604030504040204" pitchFamily="50" charset="-128"/>
                <a:ea typeface="Meiryo UI" panose="020B0604030504040204" pitchFamily="50" charset="-128"/>
              </a:defRPr>
            </a:lvl4pPr>
            <a:lvl5pPr>
              <a:defRPr sz="2000">
                <a:latin typeface="Meiryo UI" panose="020B0604030504040204" pitchFamily="50" charset="-128"/>
                <a:ea typeface="Meiryo UI" panose="020B0604030504040204" pitchFamily="50" charset="-128"/>
              </a:defRPr>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Meiryo UI" panose="020B0604030504040204" pitchFamily="50" charset="-128"/>
                <a:ea typeface="Meiryo UI" panose="020B0604030504040204" pitchFamily="50" charset="-128"/>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lang="ja-JP" altLang="en-US" dirty="0"/>
          </a:p>
        </p:txBody>
      </p:sp>
      <p:sp>
        <p:nvSpPr>
          <p:cNvPr id="6" name="Footer Placeholder 5"/>
          <p:cNvSpPr>
            <a:spLocks noGrp="1"/>
          </p:cNvSpPr>
          <p:nvPr>
            <p:ph type="ftr" sz="quarter" idx="11"/>
          </p:nvPr>
        </p:nvSpPr>
        <p:spPr/>
        <p:txBody>
          <a:bodyPr/>
          <a:lstStyle/>
          <a:p>
            <a:r>
              <a:rPr lang="en-US" altLang="ja-JP"/>
              <a:t>NCC-CIS</a:t>
            </a:r>
            <a:endParaRPr lang="ja-JP" altLang="en-US" dirty="0"/>
          </a:p>
        </p:txBody>
      </p:sp>
      <p:sp>
        <p:nvSpPr>
          <p:cNvPr id="7" name="Slide Number Placeholder 6"/>
          <p:cNvSpPr>
            <a:spLocks noGrp="1"/>
          </p:cNvSpPr>
          <p:nvPr>
            <p:ph type="sldNum" sz="quarter" idx="12"/>
          </p:nvPr>
        </p:nvSpPr>
        <p:spPr>
          <a:xfrm>
            <a:off x="9448800" y="6492875"/>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dirty="0"/>
          </a:p>
        </p:txBody>
      </p:sp>
    </p:spTree>
    <p:extLst>
      <p:ext uri="{BB962C8B-B14F-4D97-AF65-F5344CB8AC3E}">
        <p14:creationId xmlns:p14="http://schemas.microsoft.com/office/powerpoint/2010/main" val="2007792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atin typeface="Meiryo UI" panose="020B0604030504040204" pitchFamily="50" charset="-128"/>
                <a:ea typeface="Meiryo UI" panose="020B0604030504040204" pitchFamily="50" charset="-128"/>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Meiryo UI" panose="020B0604030504040204" pitchFamily="50" charset="-128"/>
                <a:ea typeface="Meiryo UI" panose="020B0604030504040204" pitchFamily="50" charset="-128"/>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lang="ja-JP" altLang="en-US" dirty="0"/>
          </a:p>
        </p:txBody>
      </p:sp>
      <p:sp>
        <p:nvSpPr>
          <p:cNvPr id="6" name="Footer Placeholder 5"/>
          <p:cNvSpPr>
            <a:spLocks noGrp="1"/>
          </p:cNvSpPr>
          <p:nvPr>
            <p:ph type="ftr" sz="quarter" idx="11"/>
          </p:nvPr>
        </p:nvSpPr>
        <p:spPr/>
        <p:txBody>
          <a:bodyPr/>
          <a:lstStyle/>
          <a:p>
            <a:r>
              <a:rPr lang="en-US" altLang="ja-JP"/>
              <a:t>NCC-CIS</a:t>
            </a:r>
            <a:endParaRPr lang="ja-JP" altLang="en-US" dirty="0"/>
          </a:p>
        </p:txBody>
      </p:sp>
      <p:sp>
        <p:nvSpPr>
          <p:cNvPr id="7" name="Slide Number Placeholder 6"/>
          <p:cNvSpPr>
            <a:spLocks noGrp="1"/>
          </p:cNvSpPr>
          <p:nvPr>
            <p:ph type="sldNum" sz="quarter" idx="12"/>
          </p:nvPr>
        </p:nvSpPr>
        <p:spPr>
          <a:xfrm>
            <a:off x="9448800" y="6492875"/>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dirty="0"/>
          </a:p>
        </p:txBody>
      </p:sp>
    </p:spTree>
    <p:extLst>
      <p:ext uri="{BB962C8B-B14F-4D97-AF65-F5344CB8AC3E}">
        <p14:creationId xmlns:p14="http://schemas.microsoft.com/office/powerpoint/2010/main" val="545551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ja-JP" alt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ja-JP"/>
              <a:t>NCC-CIS</a:t>
            </a:r>
            <a:endParaRPr lang="ja-JP" alt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9FFE5E-7325-4495-8E4E-1EE4187D59B3}" type="slidenum">
              <a:rPr lang="ja-JP" altLang="en-US" smtClean="0"/>
              <a:pPr/>
              <a:t>‹#›</a:t>
            </a:fld>
            <a:endParaRPr lang="ja-JP" altLang="en-US" dirty="0"/>
          </a:p>
        </p:txBody>
      </p:sp>
    </p:spTree>
    <p:extLst>
      <p:ext uri="{BB962C8B-B14F-4D97-AF65-F5344CB8AC3E}">
        <p14:creationId xmlns:p14="http://schemas.microsoft.com/office/powerpoint/2010/main" val="4260730203"/>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eiryo UI" panose="020B0604030504040204" pitchFamily="50" charset="-128"/>
          <a:ea typeface="Meiryo UI" panose="020B0604030504040204"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a:xfrm>
            <a:off x="838200" y="159369"/>
            <a:ext cx="10515600" cy="1325563"/>
          </a:xfrm>
        </p:spPr>
        <p:txBody>
          <a:bodyPr rtlCol="0">
            <a:normAutofit/>
          </a:bodyPr>
          <a:lstStyle/>
          <a:p>
            <a:pPr>
              <a:defRPr/>
            </a:pPr>
            <a:r>
              <a:rPr lang="en-US" altLang="ja-JP" sz="4000" dirty="0">
                <a:latin typeface="Meiryo UI" panose="020B0604030504040204" pitchFamily="50" charset="-128"/>
                <a:ea typeface="Meiryo UI" panose="020B0604030504040204" pitchFamily="50" charset="-128"/>
              </a:rPr>
              <a:t>【</a:t>
            </a:r>
            <a:r>
              <a:rPr lang="ja-JP" altLang="en-US" sz="4000" dirty="0">
                <a:latin typeface="Meiryo UI" panose="020B0604030504040204" pitchFamily="50" charset="-128"/>
                <a:ea typeface="Meiryo UI" panose="020B0604030504040204" pitchFamily="50" charset="-128"/>
              </a:rPr>
              <a:t>事前課題</a:t>
            </a:r>
            <a:r>
              <a:rPr lang="en-US" altLang="ja-JP" sz="4000" dirty="0">
                <a:latin typeface="Meiryo UI" panose="020B0604030504040204" pitchFamily="50" charset="-128"/>
                <a:ea typeface="Meiryo UI" panose="020B0604030504040204" pitchFamily="50" charset="-128"/>
              </a:rPr>
              <a:t>】</a:t>
            </a:r>
            <a:r>
              <a:rPr lang="ja-JP" altLang="en-US" sz="4000" dirty="0">
                <a:latin typeface="Meiryo UI" panose="020B0604030504040204" pitchFamily="50" charset="-128"/>
                <a:ea typeface="Meiryo UI" panose="020B0604030504040204" pitchFamily="50" charset="-128"/>
              </a:rPr>
              <a:t>研修企画案の提出</a:t>
            </a:r>
          </a:p>
        </p:txBody>
      </p:sp>
      <p:sp>
        <p:nvSpPr>
          <p:cNvPr id="17411" name="コンテンツ プレースホルダ 2"/>
          <p:cNvSpPr>
            <a:spLocks noGrp="1"/>
          </p:cNvSpPr>
          <p:nvPr>
            <p:ph idx="1"/>
          </p:nvPr>
        </p:nvSpPr>
        <p:spPr bwMode="gray">
          <a:xfrm>
            <a:off x="1007918" y="1320139"/>
            <a:ext cx="10345882" cy="1475015"/>
          </a:xfrm>
          <a:ln w="28575"/>
        </p:spPr>
        <p:style>
          <a:lnRef idx="2">
            <a:schemeClr val="accent4"/>
          </a:lnRef>
          <a:fillRef idx="1">
            <a:schemeClr val="lt1"/>
          </a:fillRef>
          <a:effectRef idx="0">
            <a:schemeClr val="accent4"/>
          </a:effectRef>
          <a:fontRef idx="minor">
            <a:schemeClr val="dk1"/>
          </a:fontRef>
        </p:style>
        <p:txBody>
          <a:bodyPr rtlCol="0">
            <a:noAutofit/>
          </a:bodyPr>
          <a:lstStyle/>
          <a:p>
            <a:pPr>
              <a:defRPr/>
            </a:pPr>
            <a:r>
              <a:rPr lang="ja-JP" altLang="en-US" dirty="0">
                <a:latin typeface="Meiryo UI" panose="020B0604030504040204" pitchFamily="50" charset="-128"/>
                <a:ea typeface="Meiryo UI" panose="020B0604030504040204" pitchFamily="50" charset="-128"/>
              </a:rPr>
              <a:t>チームで研修企画案を作成し、代表者がご提出ください。</a:t>
            </a:r>
            <a:endParaRPr lang="en-US" altLang="ja-JP" dirty="0">
              <a:latin typeface="Meiryo UI" panose="020B0604030504040204" pitchFamily="50" charset="-128"/>
              <a:ea typeface="Meiryo UI" panose="020B0604030504040204" pitchFamily="50" charset="-128"/>
            </a:endParaRPr>
          </a:p>
          <a:p>
            <a:pPr>
              <a:defRPr/>
            </a:pPr>
            <a:r>
              <a:rPr lang="ja-JP" altLang="en-US" dirty="0">
                <a:latin typeface="Meiryo UI" panose="020B0604030504040204" pitchFamily="50" charset="-128"/>
                <a:ea typeface="Meiryo UI" panose="020B0604030504040204" pitchFamily="50" charset="-128"/>
              </a:rPr>
              <a:t>提出期限：</a:t>
            </a:r>
            <a:r>
              <a:rPr lang="en-US" altLang="ja-JP" b="1" dirty="0">
                <a:solidFill>
                  <a:srgbClr val="FF0000"/>
                </a:solidFill>
                <a:latin typeface="Meiryo UI" panose="020B0604030504040204" pitchFamily="50" charset="-128"/>
                <a:ea typeface="Meiryo UI" panose="020B0604030504040204" pitchFamily="50" charset="-128"/>
              </a:rPr>
              <a:t>6</a:t>
            </a:r>
            <a:r>
              <a:rPr lang="ja-JP" altLang="en-US" b="1" dirty="0">
                <a:solidFill>
                  <a:srgbClr val="FF0000"/>
                </a:solidFill>
                <a:latin typeface="Meiryo UI" panose="020B0604030504040204" pitchFamily="50" charset="-128"/>
                <a:ea typeface="Meiryo UI" panose="020B0604030504040204" pitchFamily="50" charset="-128"/>
              </a:rPr>
              <a:t>月</a:t>
            </a:r>
            <a:r>
              <a:rPr lang="en-US" altLang="ja-JP" b="1" dirty="0">
                <a:solidFill>
                  <a:srgbClr val="FF0000"/>
                </a:solidFill>
                <a:latin typeface="Meiryo UI" panose="020B0604030504040204" pitchFamily="50" charset="-128"/>
                <a:ea typeface="Meiryo UI" panose="020B0604030504040204" pitchFamily="50" charset="-128"/>
              </a:rPr>
              <a:t>1</a:t>
            </a:r>
            <a:r>
              <a:rPr lang="ja-JP" altLang="en-US" b="1" dirty="0">
                <a:solidFill>
                  <a:srgbClr val="FF0000"/>
                </a:solidFill>
                <a:latin typeface="Meiryo UI" panose="020B0604030504040204" pitchFamily="50" charset="-128"/>
                <a:ea typeface="Meiryo UI" panose="020B0604030504040204" pitchFamily="50" charset="-128"/>
              </a:rPr>
              <a:t>４日（月）</a:t>
            </a:r>
            <a:endParaRPr lang="en-US" altLang="ja-JP" b="1" dirty="0">
              <a:latin typeface="Meiryo UI" panose="020B0604030504040204" pitchFamily="50" charset="-128"/>
              <a:ea typeface="Meiryo UI" panose="020B0604030504040204" pitchFamily="50" charset="-128"/>
            </a:endParaRPr>
          </a:p>
          <a:p>
            <a:pPr>
              <a:defRPr/>
            </a:pPr>
            <a:r>
              <a:rPr lang="ja-JP" altLang="en-US" dirty="0">
                <a:latin typeface="Meiryo UI" panose="020B0604030504040204" pitchFamily="50" charset="-128"/>
                <a:ea typeface="Meiryo UI" panose="020B0604030504040204" pitchFamily="50" charset="-128"/>
              </a:rPr>
              <a:t>提出先：新教育研修管理システムの指導者研修ページ内</a:t>
            </a:r>
            <a:endParaRPr lang="en-US" altLang="ja-JP"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592282" y="2865201"/>
            <a:ext cx="11024753" cy="3970318"/>
          </a:xfrm>
          <a:prstGeom prst="rect">
            <a:avLst/>
          </a:prstGeom>
          <a:noFill/>
        </p:spPr>
        <p:txBody>
          <a:bodyPr wrap="square" rtlCol="0">
            <a:spAutoFit/>
          </a:bodyPr>
          <a:lstStyle/>
          <a:p>
            <a:pPr marL="457200" indent="-457200">
              <a:buFont typeface="Wingdings" panose="05000000000000000000" pitchFamily="2" charset="2"/>
              <a:buChar char="ü"/>
              <a:defRPr/>
            </a:pPr>
            <a:r>
              <a:rPr lang="ja-JP" altLang="en-US" dirty="0">
                <a:latin typeface="Meiryo UI" panose="020B0604030504040204" pitchFamily="50" charset="-128"/>
                <a:ea typeface="Meiryo UI" panose="020B0604030504040204" pitchFamily="50" charset="-128"/>
              </a:rPr>
              <a:t>事前課題の</a:t>
            </a:r>
            <a:r>
              <a:rPr lang="en-US" altLang="ja-JP" b="1" dirty="0">
                <a:latin typeface="Meiryo UI" panose="020B0604030504040204" pitchFamily="50" charset="-128"/>
                <a:ea typeface="Meiryo UI" panose="020B0604030504040204" pitchFamily="50" charset="-128"/>
              </a:rPr>
              <a:t>E</a:t>
            </a:r>
            <a:r>
              <a:rPr lang="ja-JP" altLang="en-US" b="1" dirty="0">
                <a:latin typeface="Meiryo UI" panose="020B0604030504040204" pitchFamily="50" charset="-128"/>
                <a:ea typeface="Meiryo UI" panose="020B0604030504040204" pitchFamily="50" charset="-128"/>
              </a:rPr>
              <a:t>ラーニングを視聴したのち</a:t>
            </a:r>
            <a:r>
              <a:rPr lang="ja-JP" altLang="en-US" dirty="0">
                <a:latin typeface="Meiryo UI" panose="020B0604030504040204" pitchFamily="50" charset="-128"/>
                <a:ea typeface="Meiryo UI" panose="020B0604030504040204" pitchFamily="50" charset="-128"/>
              </a:rPr>
              <a:t>、この研修企画案の作成に取り組んでください（一部、</a:t>
            </a:r>
            <a:r>
              <a:rPr lang="en-US" altLang="ja-JP" dirty="0">
                <a:latin typeface="Meiryo UI" panose="020B0604030504040204" pitchFamily="50" charset="-128"/>
                <a:ea typeface="Meiryo UI" panose="020B0604030504040204" pitchFamily="50" charset="-128"/>
              </a:rPr>
              <a:t>E</a:t>
            </a:r>
            <a:r>
              <a:rPr lang="ja-JP" altLang="en-US" dirty="0">
                <a:latin typeface="Meiryo UI" panose="020B0604030504040204" pitchFamily="50" charset="-128"/>
                <a:ea typeface="Meiryo UI" panose="020B0604030504040204" pitchFamily="50" charset="-128"/>
              </a:rPr>
              <a:t>ラーニングの内容と異なる点がありますが、ご了承ください）。</a:t>
            </a:r>
            <a:endParaRPr lang="en-US" altLang="ja-JP" dirty="0">
              <a:latin typeface="Meiryo UI" panose="020B0604030504040204" pitchFamily="50" charset="-128"/>
              <a:ea typeface="Meiryo UI" panose="020B0604030504040204" pitchFamily="50" charset="-128"/>
            </a:endParaRPr>
          </a:p>
          <a:p>
            <a:pPr marL="457200" indent="-457200">
              <a:buFont typeface="Wingdings" panose="05000000000000000000" pitchFamily="2" charset="2"/>
              <a:buChar char="ü"/>
              <a:defRPr/>
            </a:pPr>
            <a:r>
              <a:rPr lang="ja-JP" altLang="en-US" dirty="0">
                <a:latin typeface="Meiryo UI" panose="020B0604030504040204" pitchFamily="50" charset="-128"/>
                <a:ea typeface="Meiryo UI" panose="020B0604030504040204" pitchFamily="50" charset="-128"/>
              </a:rPr>
              <a:t>企画案は、</a:t>
            </a:r>
            <a:r>
              <a:rPr lang="ja-JP" altLang="en-US" b="1" dirty="0">
                <a:latin typeface="Meiryo UI" panose="020B0604030504040204" pitchFamily="50" charset="-128"/>
                <a:ea typeface="Meiryo UI" panose="020B0604030504040204" pitchFamily="50" charset="-128"/>
              </a:rPr>
              <a:t>先の指導者研修修了者にこれまでの経過、進捗について十分に情報収集した上で</a:t>
            </a:r>
            <a:r>
              <a:rPr lang="ja-JP" altLang="en-US"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チームメンバーと話し合って</a:t>
            </a:r>
            <a:r>
              <a:rPr lang="ja-JP" altLang="en-US" dirty="0">
                <a:latin typeface="Meiryo UI" panose="020B0604030504040204" pitchFamily="50" charset="-128"/>
                <a:ea typeface="Meiryo UI" panose="020B0604030504040204" pitchFamily="50" charset="-128"/>
              </a:rPr>
              <a:t>作成してください。</a:t>
            </a:r>
            <a:endParaRPr lang="en-US" altLang="ja-JP" dirty="0">
              <a:latin typeface="Meiryo UI" panose="020B0604030504040204" pitchFamily="50" charset="-128"/>
              <a:ea typeface="Meiryo UI" panose="020B0604030504040204" pitchFamily="50" charset="-128"/>
            </a:endParaRPr>
          </a:p>
          <a:p>
            <a:pPr marL="457200" indent="-457200">
              <a:buFont typeface="Wingdings" panose="05000000000000000000" pitchFamily="2" charset="2"/>
              <a:buChar char="ü"/>
              <a:defRPr/>
            </a:pPr>
            <a:r>
              <a:rPr lang="ja-JP" altLang="en-US" dirty="0">
                <a:latin typeface="Meiryo UI" panose="020B0604030504040204" pitchFamily="50" charset="-128"/>
                <a:ea typeface="Meiryo UI" panose="020B0604030504040204" pitchFamily="50" charset="-128"/>
              </a:rPr>
              <a:t>企画案は本フォームに沿ってすすめ、</a:t>
            </a:r>
            <a:r>
              <a:rPr lang="ja-JP" altLang="en-US" b="1" dirty="0">
                <a:latin typeface="Meiryo UI" panose="020B0604030504040204" pitchFamily="50" charset="-128"/>
                <a:ea typeface="Meiryo UI" panose="020B0604030504040204" pitchFamily="50" charset="-128"/>
              </a:rPr>
              <a:t>研修の目的、学習目標までは必ず立案しご提出</a:t>
            </a:r>
            <a:r>
              <a:rPr lang="ja-JP" altLang="en-US" dirty="0">
                <a:latin typeface="Meiryo UI" panose="020B0604030504040204" pitchFamily="50" charset="-128"/>
                <a:ea typeface="Meiryo UI" panose="020B0604030504040204" pitchFamily="50" charset="-128"/>
              </a:rPr>
              <a:t>ください。目的、学習目標以降は暫定的で構いませんので、</a:t>
            </a:r>
            <a:r>
              <a:rPr lang="ja-JP" altLang="en-US" b="1" dirty="0">
                <a:latin typeface="Meiryo UI" panose="020B0604030504040204" pitchFamily="50" charset="-128"/>
                <a:ea typeface="Meiryo UI" panose="020B0604030504040204" pitchFamily="50" charset="-128"/>
              </a:rPr>
              <a:t>最後のスライドまで一通り記載</a:t>
            </a:r>
            <a:r>
              <a:rPr lang="ja-JP" altLang="en-US" dirty="0">
                <a:latin typeface="Meiryo UI" panose="020B0604030504040204" pitchFamily="50" charset="-128"/>
                <a:ea typeface="Meiryo UI" panose="020B0604030504040204" pitchFamily="50" charset="-128"/>
              </a:rPr>
              <a:t>してください。</a:t>
            </a:r>
            <a:endParaRPr lang="en-US" altLang="ja-JP" dirty="0">
              <a:latin typeface="Meiryo UI" panose="020B0604030504040204" pitchFamily="50" charset="-128"/>
              <a:ea typeface="Meiryo UI" panose="020B0604030504040204" pitchFamily="50" charset="-128"/>
            </a:endParaRPr>
          </a:p>
          <a:p>
            <a:pPr marL="457200" indent="-457200">
              <a:buFont typeface="Wingdings" panose="05000000000000000000" pitchFamily="2" charset="2"/>
              <a:buChar char="ü"/>
              <a:defRPr/>
            </a:pPr>
            <a:r>
              <a:rPr lang="ja-JP" altLang="en-US" dirty="0">
                <a:latin typeface="Meiryo UI" panose="020B0604030504040204" pitchFamily="50" charset="-128"/>
                <a:ea typeface="Meiryo UI" panose="020B0604030504040204" pitchFamily="50" charset="-128"/>
              </a:rPr>
              <a:t>企画案データは研修当日に使用する</a:t>
            </a:r>
            <a:r>
              <a:rPr lang="en-US" altLang="ja-JP" dirty="0">
                <a:latin typeface="Meiryo UI" panose="020B0604030504040204" pitchFamily="50" charset="-128"/>
                <a:ea typeface="Meiryo UI" panose="020B0604030504040204" pitchFamily="50" charset="-128"/>
              </a:rPr>
              <a:t>PC</a:t>
            </a:r>
            <a:r>
              <a:rPr lang="ja-JP" altLang="en-US" dirty="0">
                <a:latin typeface="Meiryo UI" panose="020B0604030504040204" pitchFamily="50" charset="-128"/>
                <a:ea typeface="Meiryo UI" panose="020B0604030504040204" pitchFamily="50" charset="-128"/>
              </a:rPr>
              <a:t>に各自保存し、編集できるようご準備ください。</a:t>
            </a:r>
            <a:r>
              <a:rPr lang="ja-JP" altLang="en-US" b="1" dirty="0">
                <a:latin typeface="Meiryo UI" panose="020B0604030504040204" pitchFamily="50" charset="-128"/>
                <a:ea typeface="Meiryo UI" panose="020B0604030504040204" pitchFamily="50" charset="-128"/>
              </a:rPr>
              <a:t>編集担当者</a:t>
            </a:r>
            <a:r>
              <a:rPr lang="ja-JP" altLang="en-US" dirty="0">
                <a:latin typeface="Meiryo UI" panose="020B0604030504040204" pitchFamily="50" charset="-128"/>
                <a:ea typeface="Meiryo UI" panose="020B0604030504040204" pitchFamily="50" charset="-128"/>
              </a:rPr>
              <a:t>を決めておく、編集分担箇所を決めておくなど、スムーズに入力作業ができるようご準備ください。</a:t>
            </a:r>
            <a:endParaRPr lang="en-US" altLang="ja-JP" dirty="0">
              <a:latin typeface="Meiryo UI" panose="020B0604030504040204" pitchFamily="50" charset="-128"/>
              <a:ea typeface="Meiryo UI" panose="020B0604030504040204" pitchFamily="50" charset="-128"/>
            </a:endParaRPr>
          </a:p>
          <a:p>
            <a:pPr marL="457200" indent="-457200">
              <a:buFont typeface="Wingdings" panose="05000000000000000000" pitchFamily="2" charset="2"/>
              <a:buChar char="ü"/>
              <a:defRPr/>
            </a:pPr>
            <a:r>
              <a:rPr lang="ja-JP" altLang="en-US" dirty="0">
                <a:latin typeface="Meiryo UI" panose="020B0604030504040204" pitchFamily="50" charset="-128"/>
                <a:ea typeface="Meiryo UI" panose="020B0604030504040204" pitchFamily="50" charset="-128"/>
              </a:rPr>
              <a:t>企画案は、受講者およびファシリテーターに配布します。</a:t>
            </a:r>
            <a:endParaRPr lang="en-US" altLang="ja-JP" dirty="0">
              <a:latin typeface="Meiryo UI" panose="020B0604030504040204" pitchFamily="50" charset="-128"/>
              <a:ea typeface="Meiryo UI" panose="020B0604030504040204" pitchFamily="50" charset="-128"/>
            </a:endParaRPr>
          </a:p>
          <a:p>
            <a:pPr marL="457200" indent="-457200">
              <a:buFont typeface="Wingdings" panose="05000000000000000000" pitchFamily="2" charset="2"/>
              <a:buChar char="ü"/>
              <a:defRPr/>
            </a:pPr>
            <a:r>
              <a:rPr lang="ja-JP" altLang="en-US" dirty="0">
                <a:latin typeface="Meiryo UI" panose="020B0604030504040204" pitchFamily="50" charset="-128"/>
                <a:ea typeface="Meiryo UI" panose="020B0604030504040204" pitchFamily="50" charset="-128"/>
              </a:rPr>
              <a:t>研修</a:t>
            </a:r>
            <a:r>
              <a:rPr lang="en-US" altLang="ja-JP" dirty="0">
                <a:latin typeface="Meiryo UI" panose="020B0604030504040204" pitchFamily="50" charset="-128"/>
                <a:ea typeface="Meiryo UI" panose="020B0604030504040204" pitchFamily="50" charset="-128"/>
              </a:rPr>
              <a:t>1</a:t>
            </a:r>
            <a:r>
              <a:rPr lang="ja-JP" altLang="en-US" dirty="0">
                <a:latin typeface="Meiryo UI" panose="020B0604030504040204" pitchFamily="50" charset="-128"/>
                <a:ea typeface="Meiryo UI" panose="020B0604030504040204" pitchFamily="50" charset="-128"/>
              </a:rPr>
              <a:t>日目は追加の講義に加え、企画案を見直し、修正、加筆するグループワークも予定しています。</a:t>
            </a:r>
            <a:r>
              <a:rPr lang="en-US" altLang="ja-JP" dirty="0">
                <a:latin typeface="Meiryo UI" panose="020B0604030504040204" pitchFamily="50" charset="-128"/>
                <a:ea typeface="Meiryo UI" panose="020B0604030504040204" pitchFamily="50" charset="-128"/>
              </a:rPr>
              <a:t>1</a:t>
            </a:r>
            <a:r>
              <a:rPr lang="ja-JP" altLang="en-US" dirty="0">
                <a:latin typeface="Meiryo UI" panose="020B0604030504040204" pitchFamily="50" charset="-128"/>
                <a:ea typeface="Meiryo UI" panose="020B0604030504040204" pitchFamily="50" charset="-128"/>
              </a:rPr>
              <a:t>日目終了時点の企画案はその場でご提出いただき、</a:t>
            </a:r>
            <a:r>
              <a:rPr lang="en-US" altLang="ja-JP" dirty="0">
                <a:latin typeface="Meiryo UI" panose="020B0604030504040204" pitchFamily="50" charset="-128"/>
                <a:ea typeface="Meiryo UI" panose="020B0604030504040204" pitchFamily="50" charset="-128"/>
              </a:rPr>
              <a:t>2</a:t>
            </a:r>
            <a:r>
              <a:rPr lang="ja-JP" altLang="en-US" dirty="0">
                <a:latin typeface="Meiryo UI" panose="020B0604030504040204" pitchFamily="50" charset="-128"/>
                <a:ea typeface="Meiryo UI" panose="020B0604030504040204" pitchFamily="50" charset="-128"/>
              </a:rPr>
              <a:t>日目の資料として受講者と共有します。</a:t>
            </a:r>
            <a:endParaRPr lang="en-US" altLang="ja-JP" dirty="0">
              <a:latin typeface="Meiryo UI" panose="020B0604030504040204" pitchFamily="50" charset="-128"/>
              <a:ea typeface="Meiryo UI" panose="020B0604030504040204" pitchFamily="50" charset="-128"/>
            </a:endParaRPr>
          </a:p>
          <a:p>
            <a:pPr marL="457200" indent="-457200">
              <a:buFont typeface="Wingdings" panose="05000000000000000000" pitchFamily="2" charset="2"/>
              <a:buChar char="ü"/>
              <a:defRPr/>
            </a:pPr>
            <a:r>
              <a:rPr lang="en-US" altLang="ja-JP" dirty="0">
                <a:latin typeface="Meiryo UI" panose="020B0604030504040204" pitchFamily="50" charset="-128"/>
                <a:ea typeface="Meiryo UI" panose="020B0604030504040204" pitchFamily="50" charset="-128"/>
              </a:rPr>
              <a:t>2</a:t>
            </a:r>
            <a:r>
              <a:rPr lang="ja-JP" altLang="en-US" dirty="0">
                <a:latin typeface="Meiryo UI" panose="020B0604030504040204" pitchFamily="50" charset="-128"/>
                <a:ea typeface="Meiryo UI" panose="020B0604030504040204" pitchFamily="50" charset="-128"/>
              </a:rPr>
              <a:t>日目は、全体またはグループ内で企画案を</a:t>
            </a:r>
            <a:r>
              <a:rPr lang="en-US" altLang="ja-JP" dirty="0">
                <a:latin typeface="Meiryo UI" panose="020B0604030504040204" pitchFamily="50" charset="-128"/>
                <a:ea typeface="Meiryo UI" panose="020B0604030504040204" pitchFamily="50" charset="-128"/>
              </a:rPr>
              <a:t>10</a:t>
            </a:r>
            <a:r>
              <a:rPr lang="ja-JP" altLang="en-US" dirty="0">
                <a:latin typeface="Meiryo UI" panose="020B0604030504040204" pitchFamily="50" charset="-128"/>
                <a:ea typeface="Meiryo UI" panose="020B0604030504040204" pitchFamily="50" charset="-128"/>
              </a:rPr>
              <a:t>分程度で発表頂く予定です。</a:t>
            </a:r>
            <a:r>
              <a:rPr lang="ja-JP" altLang="en-US" b="1" dirty="0">
                <a:latin typeface="Meiryo UI" panose="020B0604030504040204" pitchFamily="50" charset="-128"/>
                <a:ea typeface="Meiryo UI" panose="020B0604030504040204" pitchFamily="50" charset="-128"/>
              </a:rPr>
              <a:t>発表者</a:t>
            </a:r>
            <a:r>
              <a:rPr lang="ja-JP" altLang="en-US" dirty="0">
                <a:latin typeface="Meiryo UI" panose="020B0604030504040204" pitchFamily="50" charset="-128"/>
                <a:ea typeface="Meiryo UI" panose="020B0604030504040204" pitchFamily="50" charset="-128"/>
              </a:rPr>
              <a:t>を決めておいてください。</a:t>
            </a:r>
            <a:endParaRPr lang="en-US" altLang="ja-JP" dirty="0">
              <a:latin typeface="Meiryo UI" panose="020B0604030504040204" pitchFamily="50" charset="-128"/>
              <a:ea typeface="Meiryo UI" panose="020B0604030504040204" pitchFamily="50" charset="-128"/>
            </a:endParaRPr>
          </a:p>
          <a:p>
            <a:pPr marL="457200" indent="-457200">
              <a:buFont typeface="Wingdings" panose="05000000000000000000" pitchFamily="2" charset="2"/>
              <a:buChar char="ü"/>
              <a:defRPr/>
            </a:pPr>
            <a:r>
              <a:rPr lang="en-US" altLang="ja-JP" dirty="0">
                <a:latin typeface="Meiryo UI" panose="020B0604030504040204" pitchFamily="50" charset="-128"/>
                <a:ea typeface="Meiryo UI" panose="020B0604030504040204" pitchFamily="50" charset="-128"/>
              </a:rPr>
              <a:t>PowerPoint</a:t>
            </a:r>
            <a:r>
              <a:rPr lang="ja-JP" altLang="en-US" dirty="0">
                <a:latin typeface="Meiryo UI" panose="020B0604030504040204" pitchFamily="50" charset="-128"/>
                <a:ea typeface="Meiryo UI" panose="020B0604030504040204" pitchFamily="50" charset="-128"/>
              </a:rPr>
              <a:t>以外のソフト（ワードやエクセル）の資料は受付ません。</a:t>
            </a:r>
            <a:endParaRPr lang="en-US" altLang="ja-JP" dirty="0">
              <a:latin typeface="Meiryo UI" panose="020B0604030504040204" pitchFamily="50" charset="-128"/>
              <a:ea typeface="Meiryo UI" panose="020B0604030504040204" pitchFamily="50" charset="-128"/>
            </a:endParaRPr>
          </a:p>
          <a:p>
            <a:pPr marL="457200" indent="-457200">
              <a:buFont typeface="Wingdings" panose="05000000000000000000" pitchFamily="2" charset="2"/>
              <a:buChar char="ü"/>
              <a:defRPr/>
            </a:pPr>
            <a:r>
              <a:rPr lang="ja-JP" altLang="en-US" dirty="0">
                <a:latin typeface="Meiryo UI" panose="020B0604030504040204" pitchFamily="50" charset="-128"/>
                <a:ea typeface="Meiryo UI" panose="020B0604030504040204" pitchFamily="50" charset="-128"/>
              </a:rPr>
              <a:t>「例）」などのグレー文字は削除してご使用ください。</a:t>
            </a:r>
            <a:endParaRPr lang="en-US" altLang="ja-JP" dirty="0">
              <a:solidFill>
                <a:srgbClr val="FF0000"/>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C3929AE2-0F17-4E4E-BC89-1572D2F50649}"/>
              </a:ext>
            </a:extLst>
          </p:cNvPr>
          <p:cNvSpPr txBox="1"/>
          <p:nvPr/>
        </p:nvSpPr>
        <p:spPr>
          <a:xfrm>
            <a:off x="8313641" y="475456"/>
            <a:ext cx="3168314" cy="369332"/>
          </a:xfrm>
          <a:prstGeom prst="rect">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dirty="0">
                <a:solidFill>
                  <a:srgbClr val="FF0000"/>
                </a:solidFill>
                <a:latin typeface="Meiryo UI" panose="020B0604030504040204" pitchFamily="50" charset="-128"/>
                <a:ea typeface="Meiryo UI" panose="020B0604030504040204" pitchFamily="50" charset="-128"/>
              </a:rPr>
              <a:t>削除してご提出ください</a:t>
            </a:r>
            <a:endParaRPr lang="en-US" altLang="ja-JP" dirty="0">
              <a:solidFill>
                <a:srgbClr val="FF0000"/>
              </a:solidFill>
              <a:latin typeface="Meiryo UI" panose="020B0604030504040204" pitchFamily="50" charset="-128"/>
              <a:ea typeface="Meiryo UI" panose="020B0604030504040204" pitchFamily="50" charset="-128"/>
            </a:endParaRPr>
          </a:p>
        </p:txBody>
      </p:sp>
      <p:sp>
        <p:nvSpPr>
          <p:cNvPr id="4" name="スライド番号プレースホルダー 3">
            <a:extLst>
              <a:ext uri="{FF2B5EF4-FFF2-40B4-BE49-F238E27FC236}">
                <a16:creationId xmlns:a16="http://schemas.microsoft.com/office/drawing/2014/main" id="{10A7D329-146E-4744-8476-92705EDD5834}"/>
              </a:ext>
            </a:extLst>
          </p:cNvPr>
          <p:cNvSpPr>
            <a:spLocks noGrp="1"/>
          </p:cNvSpPr>
          <p:nvPr>
            <p:ph type="sldNum" sz="quarter" idx="12"/>
          </p:nvPr>
        </p:nvSpPr>
        <p:spPr/>
        <p:txBody>
          <a:bodyPr/>
          <a:lstStyle/>
          <a:p>
            <a:fld id="{AA9FFE5E-7325-4495-8E4E-1EE4187D59B3}" type="slidenum">
              <a:rPr lang="ja-JP" altLang="en-US" smtClean="0"/>
              <a:pPr/>
              <a:t>1</a:t>
            </a:fld>
            <a:endParaRPr lang="ja-JP" altLang="en-US" dirty="0"/>
          </a:p>
        </p:txBody>
      </p:sp>
    </p:spTree>
    <p:extLst>
      <p:ext uri="{BB962C8B-B14F-4D97-AF65-F5344CB8AC3E}">
        <p14:creationId xmlns:p14="http://schemas.microsoft.com/office/powerpoint/2010/main" val="313662767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研修の目的、学習目標</a:t>
            </a:r>
            <a:endParaRPr kumimoji="1" lang="ja-JP" altLang="en-US" dirty="0"/>
          </a:p>
        </p:txBody>
      </p:sp>
      <p:sp>
        <p:nvSpPr>
          <p:cNvPr id="3" name="コンテンツ プレースホルダー 2"/>
          <p:cNvSpPr>
            <a:spLocks noGrp="1"/>
          </p:cNvSpPr>
          <p:nvPr>
            <p:ph idx="1"/>
          </p:nvPr>
        </p:nvSpPr>
        <p:spPr>
          <a:xfrm>
            <a:off x="838200" y="1285875"/>
            <a:ext cx="10679723" cy="1672390"/>
          </a:xfrm>
        </p:spPr>
        <p:txBody>
          <a:bodyPr>
            <a:normAutofit lnSpcReduction="10000"/>
          </a:bodyPr>
          <a:lstStyle/>
          <a:p>
            <a:pPr marL="457200" indent="-457200">
              <a:buFont typeface="Wingdings" panose="05000000000000000000" pitchFamily="2" charset="2"/>
              <a:buChar char="n"/>
            </a:pPr>
            <a:r>
              <a:rPr kumimoji="1" lang="ja-JP" altLang="en-US" dirty="0">
                <a:solidFill>
                  <a:schemeClr val="tx1"/>
                </a:solidFill>
              </a:rPr>
              <a:t>目的</a:t>
            </a:r>
            <a:endParaRPr kumimoji="1" lang="en-US" altLang="ja-JP" dirty="0">
              <a:solidFill>
                <a:schemeClr val="tx1"/>
              </a:solidFill>
            </a:endParaRPr>
          </a:p>
          <a:p>
            <a:r>
              <a:rPr lang="ja-JP" altLang="en-US" dirty="0">
                <a:solidFill>
                  <a:schemeClr val="bg1">
                    <a:lumMod val="75000"/>
                  </a:schemeClr>
                </a:solidFill>
              </a:rPr>
              <a:t>例）</a:t>
            </a:r>
            <a:r>
              <a:rPr lang="en-US" altLang="ja-JP" dirty="0">
                <a:solidFill>
                  <a:schemeClr val="bg1">
                    <a:lumMod val="75000"/>
                  </a:schemeClr>
                </a:solidFill>
              </a:rPr>
              <a:t> ACP</a:t>
            </a:r>
            <a:r>
              <a:rPr lang="ja-JP" altLang="en-US" dirty="0">
                <a:solidFill>
                  <a:schemeClr val="bg1">
                    <a:lumMod val="75000"/>
                  </a:schemeClr>
                </a:solidFill>
              </a:rPr>
              <a:t>の概念と歴史を理解し、がん相談における相談者との関わり方を学ぶ。</a:t>
            </a:r>
            <a:endParaRPr lang="en-US" altLang="ja-JP" dirty="0">
              <a:solidFill>
                <a:schemeClr val="bg1">
                  <a:lumMod val="75000"/>
                </a:schemeClr>
              </a:solidFill>
            </a:endParaRPr>
          </a:p>
          <a:p>
            <a:pPr lvl="0"/>
            <a:r>
              <a:rPr lang="ja-JP" altLang="en-US" sz="1900" dirty="0">
                <a:solidFill>
                  <a:schemeClr val="bg1">
                    <a:lumMod val="75000"/>
                  </a:schemeClr>
                </a:solidFill>
              </a:rPr>
              <a:t>　　　　　　　　　　</a:t>
            </a:r>
            <a:endParaRPr kumimoji="1" lang="en-US" altLang="ja-JP" dirty="0">
              <a:solidFill>
                <a:schemeClr val="tx1"/>
              </a:solidFill>
            </a:endParaRPr>
          </a:p>
        </p:txBody>
      </p:sp>
      <p:sp>
        <p:nvSpPr>
          <p:cNvPr id="5" name="コンテンツ プレースホルダー 2"/>
          <p:cNvSpPr txBox="1">
            <a:spLocks/>
          </p:cNvSpPr>
          <p:nvPr/>
        </p:nvSpPr>
        <p:spPr>
          <a:xfrm>
            <a:off x="838200" y="3165317"/>
            <a:ext cx="10515600" cy="347611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rgbClr val="0000FF"/>
              </a:buClr>
              <a:buFont typeface="Wingdings" panose="05000000000000000000" pitchFamily="2" charset="2"/>
              <a:buNone/>
              <a:defRPr kumimoji="1" sz="2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41338" indent="-269875" algn="l" defTabSz="914400" rtl="0" eaLnBrk="1" latinLnBrk="0" hangingPunct="1">
              <a:lnSpc>
                <a:spcPct val="90000"/>
              </a:lnSpc>
              <a:spcBef>
                <a:spcPts val="500"/>
              </a:spcBef>
              <a:buClr>
                <a:schemeClr val="accent2"/>
              </a:buClr>
              <a:buFont typeface="Wingdings" panose="05000000000000000000" pitchFamily="2" charset="2"/>
              <a:buChar char="l"/>
              <a:defRPr kumimoji="1"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04863" indent="-263525" algn="l" defTabSz="914400" rtl="0" eaLnBrk="1" latinLnBrk="0" hangingPunct="1">
              <a:lnSpc>
                <a:spcPct val="90000"/>
              </a:lnSpc>
              <a:spcBef>
                <a:spcPts val="500"/>
              </a:spcBef>
              <a:buClr>
                <a:schemeClr val="accent6"/>
              </a:buClr>
              <a:buFont typeface="Wingdings" panose="05000000000000000000" pitchFamily="2" charset="2"/>
              <a:buChar char="Ø"/>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074738" indent="-269875" algn="l" defTabSz="914400" rtl="0" eaLnBrk="1" latinLnBrk="0" hangingPunct="1">
              <a:lnSpc>
                <a:spcPct val="90000"/>
              </a:lnSpc>
              <a:spcBef>
                <a:spcPts val="500"/>
              </a:spcBef>
              <a:buFont typeface="Wingdings" panose="05000000000000000000" pitchFamily="2" charset="2"/>
              <a:buChar char="ü"/>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252538" indent="-1778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457200" indent="-457200">
              <a:buClr>
                <a:schemeClr val="tx1"/>
              </a:buClr>
              <a:buFont typeface="Wingdings" panose="05000000000000000000" pitchFamily="2" charset="2"/>
              <a:buChar char="n"/>
            </a:pPr>
            <a:r>
              <a:rPr lang="ja-JP" altLang="en-US" sz="3000" dirty="0"/>
              <a:t>学習目標</a:t>
            </a:r>
            <a:endParaRPr lang="en-US" altLang="ja-JP" sz="3000" dirty="0"/>
          </a:p>
          <a:p>
            <a:r>
              <a:rPr lang="ja-JP" altLang="en-US" sz="1900" dirty="0">
                <a:solidFill>
                  <a:schemeClr val="bg1">
                    <a:lumMod val="75000"/>
                  </a:schemeClr>
                </a:solidFill>
              </a:rPr>
              <a:t>例）</a:t>
            </a:r>
            <a:endParaRPr lang="en-US" altLang="ja-JP" sz="1900" dirty="0">
              <a:solidFill>
                <a:schemeClr val="bg1">
                  <a:lumMod val="75000"/>
                </a:schemeClr>
              </a:solidFill>
            </a:endParaRPr>
          </a:p>
          <a:p>
            <a:pPr>
              <a:buClrTx/>
            </a:pPr>
            <a:r>
              <a:rPr lang="ja-JP" altLang="en-US" sz="1900" dirty="0">
                <a:solidFill>
                  <a:schemeClr val="bg1">
                    <a:lumMod val="75000"/>
                  </a:schemeClr>
                </a:solidFill>
              </a:rPr>
              <a:t>①</a:t>
            </a:r>
            <a:r>
              <a:rPr lang="en-US" altLang="ja-JP" sz="1900" dirty="0">
                <a:solidFill>
                  <a:schemeClr val="bg1">
                    <a:lumMod val="75000"/>
                  </a:schemeClr>
                </a:solidFill>
              </a:rPr>
              <a:t> ACP</a:t>
            </a:r>
            <a:r>
              <a:rPr lang="ja-JP" altLang="en-US" sz="1900" dirty="0">
                <a:solidFill>
                  <a:schemeClr val="bg1">
                    <a:lumMod val="75000"/>
                  </a:schemeClr>
                </a:solidFill>
              </a:rPr>
              <a:t>の定義、歴史を説明できる</a:t>
            </a:r>
            <a:r>
              <a:rPr lang="en-US" altLang="ja-JP" sz="1900" dirty="0">
                <a:solidFill>
                  <a:schemeClr val="bg1">
                    <a:lumMod val="75000"/>
                  </a:schemeClr>
                </a:solidFill>
              </a:rPr>
              <a:t>(</a:t>
            </a:r>
            <a:r>
              <a:rPr lang="ja-JP" altLang="en-US" sz="1900" dirty="0">
                <a:solidFill>
                  <a:schemeClr val="bg1">
                    <a:lumMod val="75000"/>
                  </a:schemeClr>
                </a:solidFill>
              </a:rPr>
              <a:t>認知領域</a:t>
            </a:r>
            <a:r>
              <a:rPr lang="en-US" altLang="ja-JP" sz="1900" dirty="0">
                <a:solidFill>
                  <a:schemeClr val="bg1">
                    <a:lumMod val="75000"/>
                  </a:schemeClr>
                </a:solidFill>
              </a:rPr>
              <a:t>:</a:t>
            </a:r>
            <a:r>
              <a:rPr lang="ja-JP" altLang="en-US" sz="1900" dirty="0">
                <a:solidFill>
                  <a:schemeClr val="bg1">
                    <a:lumMod val="75000"/>
                  </a:schemeClr>
                </a:solidFill>
              </a:rPr>
              <a:t>理解</a:t>
            </a:r>
            <a:r>
              <a:rPr lang="en-US" altLang="ja-JP" sz="1900" dirty="0">
                <a:solidFill>
                  <a:schemeClr val="bg1">
                    <a:lumMod val="75000"/>
                  </a:schemeClr>
                </a:solidFill>
              </a:rPr>
              <a:t>)</a:t>
            </a:r>
          </a:p>
          <a:p>
            <a:pPr>
              <a:buClrTx/>
            </a:pPr>
            <a:r>
              <a:rPr lang="ja-JP" altLang="en-US" sz="1900" dirty="0">
                <a:solidFill>
                  <a:schemeClr val="bg1">
                    <a:lumMod val="75000"/>
                  </a:schemeClr>
                </a:solidFill>
              </a:rPr>
              <a:t>②がん相談における</a:t>
            </a:r>
            <a:r>
              <a:rPr lang="en-US" altLang="ja-JP" sz="1900" dirty="0">
                <a:solidFill>
                  <a:schemeClr val="bg1">
                    <a:lumMod val="75000"/>
                  </a:schemeClr>
                </a:solidFill>
              </a:rPr>
              <a:t>ACP</a:t>
            </a:r>
            <a:r>
              <a:rPr lang="ja-JP" altLang="en-US" sz="1900" dirty="0">
                <a:solidFill>
                  <a:schemeClr val="bg1">
                    <a:lumMod val="75000"/>
                  </a:schemeClr>
                </a:solidFill>
              </a:rPr>
              <a:t>実践の重要性を認める　</a:t>
            </a:r>
            <a:r>
              <a:rPr lang="en-US" altLang="ja-JP" sz="1900" dirty="0">
                <a:solidFill>
                  <a:schemeClr val="bg1">
                    <a:lumMod val="75000"/>
                  </a:schemeClr>
                </a:solidFill>
              </a:rPr>
              <a:t>(</a:t>
            </a:r>
            <a:r>
              <a:rPr lang="ja-JP" altLang="en-US" sz="1900" dirty="0">
                <a:solidFill>
                  <a:schemeClr val="bg1">
                    <a:lumMod val="75000"/>
                  </a:schemeClr>
                </a:solidFill>
              </a:rPr>
              <a:t>情意領域</a:t>
            </a:r>
            <a:r>
              <a:rPr lang="en-US" altLang="ja-JP" sz="1900" dirty="0">
                <a:solidFill>
                  <a:schemeClr val="bg1">
                    <a:lumMod val="75000"/>
                  </a:schemeClr>
                </a:solidFill>
              </a:rPr>
              <a:t>:</a:t>
            </a:r>
            <a:r>
              <a:rPr lang="ja-JP" altLang="en-US" sz="1900" dirty="0">
                <a:solidFill>
                  <a:schemeClr val="bg1">
                    <a:lumMod val="75000"/>
                  </a:schemeClr>
                </a:solidFill>
              </a:rPr>
              <a:t>受容</a:t>
            </a:r>
            <a:r>
              <a:rPr lang="en-US" altLang="ja-JP" sz="1900" dirty="0">
                <a:solidFill>
                  <a:schemeClr val="bg1">
                    <a:lumMod val="75000"/>
                  </a:schemeClr>
                </a:solidFill>
              </a:rPr>
              <a:t>)</a:t>
            </a:r>
          </a:p>
          <a:p>
            <a:pPr>
              <a:buClrTx/>
            </a:pPr>
            <a:r>
              <a:rPr lang="ja-JP" altLang="en-US" sz="1900" dirty="0">
                <a:solidFill>
                  <a:schemeClr val="bg1">
                    <a:lumMod val="75000"/>
                  </a:schemeClr>
                </a:solidFill>
              </a:rPr>
              <a:t>③ロールプレイには積極的に発言し参加する（情意領域</a:t>
            </a:r>
            <a:r>
              <a:rPr lang="en-US" altLang="ja-JP" sz="1900" dirty="0">
                <a:solidFill>
                  <a:schemeClr val="bg1">
                    <a:lumMod val="75000"/>
                  </a:schemeClr>
                </a:solidFill>
              </a:rPr>
              <a:t>:</a:t>
            </a:r>
            <a:r>
              <a:rPr lang="ja-JP" altLang="en-US" sz="1900" dirty="0">
                <a:solidFill>
                  <a:schemeClr val="bg1">
                    <a:lumMod val="75000"/>
                  </a:schemeClr>
                </a:solidFill>
              </a:rPr>
              <a:t>価値づけ）</a:t>
            </a:r>
            <a:endParaRPr lang="en-US" altLang="ja-JP" sz="1900" dirty="0">
              <a:solidFill>
                <a:schemeClr val="bg1">
                  <a:lumMod val="75000"/>
                </a:schemeClr>
              </a:solidFill>
            </a:endParaRPr>
          </a:p>
          <a:p>
            <a:pPr>
              <a:buClrTx/>
            </a:pPr>
            <a:r>
              <a:rPr lang="ja-JP" altLang="en-US" sz="1900" dirty="0">
                <a:solidFill>
                  <a:schemeClr val="bg1">
                    <a:lumMod val="75000"/>
                  </a:schemeClr>
                </a:solidFill>
              </a:rPr>
              <a:t>④ロールプレイにおいて</a:t>
            </a:r>
            <a:r>
              <a:rPr lang="en-US" altLang="ja-JP" sz="1900" dirty="0">
                <a:solidFill>
                  <a:schemeClr val="bg1">
                    <a:lumMod val="75000"/>
                  </a:schemeClr>
                </a:solidFill>
              </a:rPr>
              <a:t>ACP</a:t>
            </a:r>
            <a:r>
              <a:rPr lang="ja-JP" altLang="en-US" sz="1900" dirty="0">
                <a:solidFill>
                  <a:schemeClr val="bg1">
                    <a:lumMod val="75000"/>
                  </a:schemeClr>
                </a:solidFill>
              </a:rPr>
              <a:t>の重要な要素を適用する（認知領域</a:t>
            </a:r>
            <a:r>
              <a:rPr lang="en-US" altLang="ja-JP" sz="1900" dirty="0">
                <a:solidFill>
                  <a:schemeClr val="bg1">
                    <a:lumMod val="75000"/>
                  </a:schemeClr>
                </a:solidFill>
              </a:rPr>
              <a:t>:</a:t>
            </a:r>
            <a:r>
              <a:rPr lang="ja-JP" altLang="en-US" sz="1900" dirty="0">
                <a:solidFill>
                  <a:schemeClr val="bg1">
                    <a:lumMod val="75000"/>
                  </a:schemeClr>
                </a:solidFill>
              </a:rPr>
              <a:t>応用）</a:t>
            </a:r>
            <a:endParaRPr lang="en-US" altLang="ja-JP" sz="1900" dirty="0">
              <a:solidFill>
                <a:schemeClr val="bg1">
                  <a:lumMod val="75000"/>
                </a:schemeClr>
              </a:solidFill>
            </a:endParaRPr>
          </a:p>
          <a:p>
            <a:pPr>
              <a:buClrTx/>
            </a:pPr>
            <a:r>
              <a:rPr lang="ja-JP" altLang="en-US" sz="1900" dirty="0">
                <a:solidFill>
                  <a:schemeClr val="bg1">
                    <a:lumMod val="75000"/>
                  </a:schemeClr>
                </a:solidFill>
              </a:rPr>
              <a:t>⑤</a:t>
            </a:r>
            <a:r>
              <a:rPr lang="en-US" altLang="ja-JP" sz="1900" dirty="0">
                <a:solidFill>
                  <a:schemeClr val="bg1">
                    <a:lumMod val="75000"/>
                  </a:schemeClr>
                </a:solidFill>
              </a:rPr>
              <a:t>ACP</a:t>
            </a:r>
            <a:r>
              <a:rPr lang="ja-JP" altLang="en-US" sz="1900" dirty="0">
                <a:solidFill>
                  <a:schemeClr val="bg1">
                    <a:lumMod val="75000"/>
                  </a:schemeClr>
                </a:solidFill>
              </a:rPr>
              <a:t>の実践に向けた自己の課題、施設の課題を明らかにする（認知領域</a:t>
            </a:r>
            <a:r>
              <a:rPr lang="en-US" altLang="ja-JP" sz="1900" dirty="0">
                <a:solidFill>
                  <a:schemeClr val="bg1">
                    <a:lumMod val="75000"/>
                  </a:schemeClr>
                </a:solidFill>
              </a:rPr>
              <a:t>:</a:t>
            </a:r>
            <a:r>
              <a:rPr lang="ja-JP" altLang="en-US" sz="1900" dirty="0">
                <a:solidFill>
                  <a:schemeClr val="bg1">
                    <a:lumMod val="75000"/>
                  </a:schemeClr>
                </a:solidFill>
              </a:rPr>
              <a:t>分析）</a:t>
            </a:r>
            <a:endParaRPr lang="en-US" altLang="ja-JP" sz="1900" dirty="0">
              <a:solidFill>
                <a:schemeClr val="bg1">
                  <a:lumMod val="75000"/>
                </a:schemeClr>
              </a:solidFill>
            </a:endParaRPr>
          </a:p>
          <a:p>
            <a:r>
              <a:rPr lang="ja-JP" altLang="en-US" sz="1900" dirty="0">
                <a:solidFill>
                  <a:schemeClr val="bg1">
                    <a:lumMod val="75000"/>
                  </a:schemeClr>
                </a:solidFill>
              </a:rPr>
              <a:t>　　　　　　　　　　　　　　　　　　</a:t>
            </a:r>
            <a:endParaRPr lang="en-US" altLang="ja-JP" dirty="0"/>
          </a:p>
        </p:txBody>
      </p:sp>
      <p:sp>
        <p:nvSpPr>
          <p:cNvPr id="4" name="テキスト ボックス 3"/>
          <p:cNvSpPr txBox="1"/>
          <p:nvPr/>
        </p:nvSpPr>
        <p:spPr>
          <a:xfrm>
            <a:off x="6677090" y="2426653"/>
            <a:ext cx="3702152" cy="2769989"/>
          </a:xfrm>
          <a:prstGeom prst="rect">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sz="2800" b="1" dirty="0">
                <a:solidFill>
                  <a:srgbClr val="FF0000"/>
                </a:solidFill>
                <a:latin typeface="Meiryo UI" panose="020B0604030504040204" pitchFamily="50" charset="-128"/>
                <a:ea typeface="Meiryo UI" panose="020B0604030504040204" pitchFamily="50" charset="-128"/>
              </a:rPr>
              <a:t>必須の事前課題は</a:t>
            </a:r>
            <a:endParaRPr lang="en-US" altLang="ja-JP" sz="2800" b="1" dirty="0">
              <a:solidFill>
                <a:srgbClr val="FF0000"/>
              </a:solidFill>
              <a:latin typeface="Meiryo UI" panose="020B0604030504040204" pitchFamily="50" charset="-128"/>
              <a:ea typeface="Meiryo UI" panose="020B0604030504040204" pitchFamily="50" charset="-128"/>
            </a:endParaRPr>
          </a:p>
          <a:p>
            <a:pPr algn="ctr"/>
            <a:r>
              <a:rPr lang="ja-JP" altLang="en-US" sz="2800" b="1" dirty="0">
                <a:solidFill>
                  <a:srgbClr val="FF0000"/>
                </a:solidFill>
                <a:latin typeface="Meiryo UI" panose="020B0604030504040204" pitchFamily="50" charset="-128"/>
                <a:ea typeface="Meiryo UI" panose="020B0604030504040204" pitchFamily="50" charset="-128"/>
              </a:rPr>
              <a:t>ここまでです。</a:t>
            </a:r>
            <a:endParaRPr lang="en-US" altLang="ja-JP" sz="2800" b="1" dirty="0">
              <a:solidFill>
                <a:srgbClr val="FF0000"/>
              </a:solidFill>
              <a:latin typeface="Meiryo UI" panose="020B0604030504040204" pitchFamily="50" charset="-128"/>
              <a:ea typeface="Meiryo UI" panose="020B0604030504040204" pitchFamily="50" charset="-128"/>
            </a:endParaRPr>
          </a:p>
          <a:p>
            <a:pPr algn="ctr"/>
            <a:r>
              <a:rPr lang="ja-JP" altLang="en-US" sz="2800" b="1" dirty="0">
                <a:solidFill>
                  <a:srgbClr val="FF0000"/>
                </a:solidFill>
                <a:latin typeface="Meiryo UI" panose="020B0604030504040204" pitchFamily="50" charset="-128"/>
                <a:ea typeface="Meiryo UI" panose="020B0604030504040204" pitchFamily="50" charset="-128"/>
              </a:rPr>
              <a:t>お疲れさま</a:t>
            </a:r>
            <a:r>
              <a:rPr lang="ja-JP" altLang="en-US" sz="2800" b="1" dirty="0" err="1">
                <a:solidFill>
                  <a:srgbClr val="FF0000"/>
                </a:solidFill>
                <a:latin typeface="Meiryo UI" panose="020B0604030504040204" pitchFamily="50" charset="-128"/>
                <a:ea typeface="Meiryo UI" panose="020B0604030504040204" pitchFamily="50" charset="-128"/>
              </a:rPr>
              <a:t>で</a:t>
            </a:r>
            <a:r>
              <a:rPr lang="ja-JP" altLang="en-US" sz="2800" b="1" dirty="0">
                <a:solidFill>
                  <a:srgbClr val="FF0000"/>
                </a:solidFill>
                <a:latin typeface="Meiryo UI" panose="020B0604030504040204" pitchFamily="50" charset="-128"/>
                <a:ea typeface="Meiryo UI" panose="020B0604030504040204" pitchFamily="50" charset="-128"/>
              </a:rPr>
              <a:t>した。</a:t>
            </a:r>
            <a:endParaRPr lang="en-US" altLang="ja-JP" sz="2800" b="1" dirty="0">
              <a:solidFill>
                <a:srgbClr val="FF0000"/>
              </a:solidFill>
              <a:latin typeface="Meiryo UI" panose="020B0604030504040204" pitchFamily="50" charset="-128"/>
              <a:ea typeface="Meiryo UI" panose="020B0604030504040204" pitchFamily="50" charset="-128"/>
            </a:endParaRPr>
          </a:p>
          <a:p>
            <a:pPr algn="ctr"/>
            <a:endParaRPr lang="en-US" altLang="ja-JP" dirty="0">
              <a:solidFill>
                <a:srgbClr val="FF0000"/>
              </a:solidFill>
              <a:latin typeface="Meiryo UI" panose="020B0604030504040204" pitchFamily="50" charset="-128"/>
              <a:ea typeface="Meiryo UI" panose="020B0604030504040204" pitchFamily="50" charset="-128"/>
            </a:endParaRPr>
          </a:p>
          <a:p>
            <a:pPr algn="ctr"/>
            <a:r>
              <a:rPr lang="ja-JP" altLang="en-US" dirty="0">
                <a:solidFill>
                  <a:srgbClr val="FF0000"/>
                </a:solidFill>
                <a:latin typeface="Meiryo UI" panose="020B0604030504040204" pitchFamily="50" charset="-128"/>
                <a:ea typeface="Meiryo UI" panose="020B0604030504040204" pitchFamily="50" charset="-128"/>
              </a:rPr>
              <a:t>暫定的で構いませんので、</a:t>
            </a:r>
            <a:endParaRPr lang="en-US" altLang="ja-JP" dirty="0">
              <a:solidFill>
                <a:srgbClr val="FF0000"/>
              </a:solidFill>
              <a:latin typeface="Meiryo UI" panose="020B0604030504040204" pitchFamily="50" charset="-128"/>
              <a:ea typeface="Meiryo UI" panose="020B0604030504040204" pitchFamily="50" charset="-128"/>
            </a:endParaRPr>
          </a:p>
          <a:p>
            <a:pPr algn="ctr"/>
            <a:r>
              <a:rPr lang="ja-JP" altLang="en-US" b="1" dirty="0">
                <a:solidFill>
                  <a:srgbClr val="FF0000"/>
                </a:solidFill>
                <a:latin typeface="Meiryo UI" panose="020B0604030504040204" pitchFamily="50" charset="-128"/>
                <a:ea typeface="Meiryo UI" panose="020B0604030504040204" pitchFamily="50" charset="-128"/>
              </a:rPr>
              <a:t>最後のスライド</a:t>
            </a:r>
            <a:r>
              <a:rPr lang="ja-JP" altLang="en-US" dirty="0">
                <a:solidFill>
                  <a:srgbClr val="FF0000"/>
                </a:solidFill>
                <a:latin typeface="Meiryo UI" panose="020B0604030504040204" pitchFamily="50" charset="-128"/>
                <a:ea typeface="Meiryo UI" panose="020B0604030504040204" pitchFamily="50" charset="-128"/>
              </a:rPr>
              <a:t>まで</a:t>
            </a:r>
            <a:endParaRPr lang="en-US" altLang="ja-JP" dirty="0">
              <a:solidFill>
                <a:srgbClr val="FF0000"/>
              </a:solidFill>
              <a:latin typeface="Meiryo UI" panose="020B0604030504040204" pitchFamily="50" charset="-128"/>
              <a:ea typeface="Meiryo UI" panose="020B0604030504040204" pitchFamily="50" charset="-128"/>
            </a:endParaRPr>
          </a:p>
          <a:p>
            <a:pPr algn="ctr"/>
            <a:r>
              <a:rPr lang="ja-JP" altLang="en-US" dirty="0">
                <a:solidFill>
                  <a:srgbClr val="FF0000"/>
                </a:solidFill>
                <a:latin typeface="Meiryo UI" panose="020B0604030504040204" pitchFamily="50" charset="-128"/>
                <a:ea typeface="Meiryo UI" panose="020B0604030504040204" pitchFamily="50" charset="-128"/>
              </a:rPr>
              <a:t>入力してください。</a:t>
            </a:r>
            <a:br>
              <a:rPr lang="en-US" altLang="ja-JP" dirty="0">
                <a:solidFill>
                  <a:srgbClr val="FF0000"/>
                </a:solidFill>
                <a:latin typeface="Meiryo UI" panose="020B0604030504040204" pitchFamily="50" charset="-128"/>
                <a:ea typeface="Meiryo UI" panose="020B0604030504040204" pitchFamily="50" charset="-128"/>
              </a:rPr>
            </a:br>
            <a:r>
              <a:rPr lang="ja-JP" altLang="en-US" dirty="0">
                <a:solidFill>
                  <a:srgbClr val="FF0000"/>
                </a:solidFill>
                <a:latin typeface="Meiryo UI" panose="020B0604030504040204" pitchFamily="50" charset="-128"/>
                <a:ea typeface="Meiryo UI" panose="020B0604030504040204" pitchFamily="50" charset="-128"/>
              </a:rPr>
              <a:t>（読み終えたら消去してください）</a:t>
            </a:r>
            <a:endParaRPr lang="en-US" altLang="ja-JP" dirty="0">
              <a:solidFill>
                <a:srgbClr val="FF0000"/>
              </a:solidFill>
              <a:latin typeface="Meiryo UI" panose="020B0604030504040204" pitchFamily="50" charset="-128"/>
              <a:ea typeface="Meiryo UI" panose="020B0604030504040204" pitchFamily="50" charset="-128"/>
            </a:endParaRPr>
          </a:p>
        </p:txBody>
      </p:sp>
      <p:sp>
        <p:nvSpPr>
          <p:cNvPr id="6" name="スライド番号プレースホルダー 5">
            <a:extLst>
              <a:ext uri="{FF2B5EF4-FFF2-40B4-BE49-F238E27FC236}">
                <a16:creationId xmlns:a16="http://schemas.microsoft.com/office/drawing/2014/main" id="{AD3328FF-2FE7-4B8C-8A5C-06A624F108A0}"/>
              </a:ext>
            </a:extLst>
          </p:cNvPr>
          <p:cNvSpPr>
            <a:spLocks noGrp="1"/>
          </p:cNvSpPr>
          <p:nvPr>
            <p:ph type="sldNum" sz="quarter" idx="12"/>
          </p:nvPr>
        </p:nvSpPr>
        <p:spPr/>
        <p:txBody>
          <a:bodyPr/>
          <a:lstStyle/>
          <a:p>
            <a:fld id="{AA9FFE5E-7325-4495-8E4E-1EE4187D59B3}" type="slidenum">
              <a:rPr lang="ja-JP" altLang="en-US" smtClean="0"/>
              <a:pPr/>
              <a:t>10</a:t>
            </a:fld>
            <a:endParaRPr lang="ja-JP" altLang="en-US" dirty="0"/>
          </a:p>
        </p:txBody>
      </p:sp>
    </p:spTree>
    <p:extLst>
      <p:ext uri="{BB962C8B-B14F-4D97-AF65-F5344CB8AC3E}">
        <p14:creationId xmlns:p14="http://schemas.microsoft.com/office/powerpoint/2010/main" val="3506535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研修テーマと研修概要</a:t>
            </a:r>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3055459807"/>
              </p:ext>
            </p:extLst>
          </p:nvPr>
        </p:nvGraphicFramePr>
        <p:xfrm>
          <a:off x="540327" y="1285872"/>
          <a:ext cx="11107882" cy="5343526"/>
        </p:xfrm>
        <a:graphic>
          <a:graphicData uri="http://schemas.openxmlformats.org/drawingml/2006/table">
            <a:tbl>
              <a:tblPr firstRow="1" bandRow="1">
                <a:tableStyleId>{F5AB1C69-6EDB-4FF4-983F-18BD219EF322}</a:tableStyleId>
              </a:tblPr>
              <a:tblGrid>
                <a:gridCol w="1507636">
                  <a:extLst>
                    <a:ext uri="{9D8B030D-6E8A-4147-A177-3AD203B41FA5}">
                      <a16:colId xmlns:a16="http://schemas.microsoft.com/office/drawing/2014/main" val="20000"/>
                    </a:ext>
                  </a:extLst>
                </a:gridCol>
                <a:gridCol w="9600246">
                  <a:extLst>
                    <a:ext uri="{9D8B030D-6E8A-4147-A177-3AD203B41FA5}">
                      <a16:colId xmlns:a16="http://schemas.microsoft.com/office/drawing/2014/main" val="20001"/>
                    </a:ext>
                  </a:extLst>
                </a:gridCol>
              </a:tblGrid>
              <a:tr h="614571">
                <a:tc>
                  <a:txBody>
                    <a:bodyPr/>
                    <a:lstStyle/>
                    <a:p>
                      <a:pPr algn="ctr"/>
                      <a:r>
                        <a:rPr kumimoji="1" lang="ja-JP" altLang="en-US" dirty="0">
                          <a:latin typeface="Meiryo UI" panose="020B0604030504040204" pitchFamily="50" charset="-128"/>
                          <a:ea typeface="Meiryo UI" panose="020B0604030504040204" pitchFamily="50" charset="-128"/>
                        </a:rPr>
                        <a:t>項　目</a:t>
                      </a:r>
                    </a:p>
                  </a:txBody>
                  <a:tcPr/>
                </a:tc>
                <a:tc>
                  <a:txBody>
                    <a:bodyPr/>
                    <a:lstStyle/>
                    <a:p>
                      <a:pPr algn="ctr"/>
                      <a:r>
                        <a:rPr kumimoji="1" lang="ja-JP" altLang="en-US" dirty="0">
                          <a:latin typeface="Meiryo UI" panose="020B0604030504040204" pitchFamily="50" charset="-128"/>
                          <a:ea typeface="Meiryo UI" panose="020B0604030504040204" pitchFamily="50" charset="-128"/>
                        </a:rPr>
                        <a:t>概　要</a:t>
                      </a:r>
                    </a:p>
                  </a:txBody>
                  <a:tcPr/>
                </a:tc>
                <a:extLst>
                  <a:ext uri="{0D108BD9-81ED-4DB2-BD59-A6C34878D82A}">
                    <a16:rowId xmlns:a16="http://schemas.microsoft.com/office/drawing/2014/main" val="10000"/>
                  </a:ext>
                </a:extLst>
              </a:tr>
              <a:tr h="11621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chemeClr val="tx1"/>
                          </a:solidFill>
                          <a:latin typeface="Meiryo UI" panose="020B0604030504040204" pitchFamily="50" charset="-128"/>
                          <a:ea typeface="Meiryo UI" panose="020B0604030504040204" pitchFamily="50" charset="-128"/>
                        </a:rPr>
                        <a:t>研修テーマ</a:t>
                      </a:r>
                      <a:endParaRPr lang="en-US" altLang="ja-JP"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chemeClr val="tx1"/>
                          </a:solidFill>
                          <a:latin typeface="Meiryo UI" panose="020B0604030504040204" pitchFamily="50" charset="-128"/>
                          <a:ea typeface="Meiryo UI" panose="020B0604030504040204" pitchFamily="50" charset="-128"/>
                        </a:rPr>
                        <a:t>（研修名）</a:t>
                      </a:r>
                      <a:endParaRPr lang="en-US" altLang="ja-JP"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1"/>
                  </a:ext>
                </a:extLst>
              </a:tr>
              <a:tr h="6745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chemeClr val="tx1"/>
                          </a:solidFill>
                          <a:latin typeface="Meiryo UI" panose="020B0604030504040204" pitchFamily="50" charset="-128"/>
                          <a:ea typeface="Meiryo UI" panose="020B0604030504040204" pitchFamily="50" charset="-128"/>
                        </a:rPr>
                        <a:t>対象</a:t>
                      </a:r>
                      <a:endParaRPr lang="en-US" altLang="ja-JP" dirty="0">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dirty="0">
                          <a:solidFill>
                            <a:schemeClr val="bg1">
                              <a:lumMod val="75000"/>
                            </a:schemeClr>
                          </a:solidFill>
                          <a:latin typeface="Meiryo UI" panose="020B0604030504040204" pitchFamily="50" charset="-128"/>
                          <a:ea typeface="Meiryo UI" panose="020B0604030504040204" pitchFamily="50" charset="-128"/>
                        </a:rPr>
                        <a:t>対象の条件や定員</a:t>
                      </a:r>
                      <a:endParaRPr lang="en-US" altLang="ja-JP" sz="1800" dirty="0">
                        <a:solidFill>
                          <a:schemeClr val="bg1">
                            <a:lumMod val="75000"/>
                          </a:schemeClr>
                        </a:solidFill>
                        <a:latin typeface="Meiryo UI" panose="020B0604030504040204" pitchFamily="50" charset="-128"/>
                        <a:ea typeface="Meiryo UI" panose="020B0604030504040204" pitchFamily="50" charset="-128"/>
                      </a:endParaRPr>
                    </a:p>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6745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chemeClr val="tx1"/>
                          </a:solidFill>
                          <a:latin typeface="Meiryo UI" panose="020B0604030504040204" pitchFamily="50" charset="-128"/>
                          <a:ea typeface="Meiryo UI" panose="020B0604030504040204" pitchFamily="50" charset="-128"/>
                        </a:rPr>
                        <a:t>開催方法</a:t>
                      </a:r>
                      <a:br>
                        <a:rPr lang="en-US" altLang="ja-JP" dirty="0">
                          <a:solidFill>
                            <a:schemeClr val="tx1"/>
                          </a:solidFill>
                          <a:latin typeface="Meiryo UI" panose="020B0604030504040204" pitchFamily="50" charset="-128"/>
                          <a:ea typeface="Meiryo UI" panose="020B0604030504040204" pitchFamily="50" charset="-128"/>
                        </a:rPr>
                      </a:br>
                      <a:r>
                        <a:rPr lang="ja-JP" altLang="en-US" dirty="0">
                          <a:solidFill>
                            <a:schemeClr val="tx1"/>
                          </a:solidFill>
                          <a:latin typeface="Meiryo UI" panose="020B0604030504040204" pitchFamily="50" charset="-128"/>
                          <a:ea typeface="Meiryo UI" panose="020B0604030504040204" pitchFamily="50" charset="-128"/>
                        </a:rPr>
                        <a:t>研修形態</a:t>
                      </a:r>
                      <a:endParaRPr lang="en-US" altLang="ja-JP" dirty="0">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dirty="0">
                          <a:solidFill>
                            <a:schemeClr val="bg1">
                              <a:lumMod val="75000"/>
                            </a:schemeClr>
                          </a:solidFill>
                          <a:latin typeface="Meiryo UI" panose="020B0604030504040204" pitchFamily="50" charset="-128"/>
                          <a:ea typeface="Meiryo UI" panose="020B0604030504040204" pitchFamily="50" charset="-128"/>
                        </a:rPr>
                        <a:t>オンライン　</a:t>
                      </a:r>
                      <a:r>
                        <a:rPr lang="en-US" altLang="ja-JP" sz="1800" dirty="0">
                          <a:solidFill>
                            <a:schemeClr val="bg1">
                              <a:lumMod val="75000"/>
                            </a:schemeClr>
                          </a:solidFill>
                          <a:latin typeface="Meiryo UI" panose="020B0604030504040204" pitchFamily="50" charset="-128"/>
                          <a:ea typeface="Meiryo UI" panose="020B0604030504040204" pitchFamily="50" charset="-128"/>
                        </a:rPr>
                        <a:t>or  </a:t>
                      </a:r>
                      <a:r>
                        <a:rPr lang="ja-JP" altLang="en-US" sz="1800" dirty="0">
                          <a:solidFill>
                            <a:schemeClr val="bg1">
                              <a:lumMod val="75000"/>
                            </a:schemeClr>
                          </a:solidFill>
                          <a:latin typeface="Meiryo UI" panose="020B0604030504040204" pitchFamily="50" charset="-128"/>
                          <a:ea typeface="Meiryo UI" panose="020B0604030504040204" pitchFamily="50" charset="-128"/>
                        </a:rPr>
                        <a:t>集合研修　　　講義のみ　</a:t>
                      </a:r>
                      <a:r>
                        <a:rPr lang="en-US" altLang="ja-JP" sz="1800" dirty="0">
                          <a:solidFill>
                            <a:schemeClr val="bg1">
                              <a:lumMod val="75000"/>
                            </a:schemeClr>
                          </a:solidFill>
                          <a:latin typeface="Meiryo UI" panose="020B0604030504040204" pitchFamily="50" charset="-128"/>
                          <a:ea typeface="Meiryo UI" panose="020B0604030504040204" pitchFamily="50" charset="-128"/>
                        </a:rPr>
                        <a:t>or  </a:t>
                      </a:r>
                      <a:r>
                        <a:rPr lang="ja-JP" altLang="en-US" sz="1800" dirty="0">
                          <a:solidFill>
                            <a:schemeClr val="bg1">
                              <a:lumMod val="75000"/>
                            </a:schemeClr>
                          </a:solidFill>
                          <a:latin typeface="Meiryo UI" panose="020B0604030504040204" pitchFamily="50" charset="-128"/>
                          <a:ea typeface="Meiryo UI" panose="020B0604030504040204" pitchFamily="50" charset="-128"/>
                        </a:rPr>
                        <a:t>講義＋グループワーク</a:t>
                      </a:r>
                      <a:endParaRPr lang="en-US" altLang="ja-JP" sz="1800" dirty="0">
                        <a:solidFill>
                          <a:schemeClr val="bg1">
                            <a:lumMod val="75000"/>
                          </a:schemeClr>
                        </a:solidFill>
                        <a:latin typeface="Meiryo UI" panose="020B0604030504040204" pitchFamily="50" charset="-128"/>
                        <a:ea typeface="Meiryo UI" panose="020B0604030504040204" pitchFamily="50" charset="-128"/>
                      </a:endParaRPr>
                    </a:p>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98223270"/>
                  </a:ext>
                </a:extLst>
              </a:tr>
              <a:tr h="5081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chemeClr val="tx1"/>
                          </a:solidFill>
                          <a:latin typeface="Meiryo UI" panose="020B0604030504040204" pitchFamily="50" charset="-128"/>
                          <a:ea typeface="Meiryo UI" panose="020B0604030504040204" pitchFamily="50" charset="-128"/>
                        </a:rPr>
                        <a:t>期間・時間</a:t>
                      </a:r>
                      <a:endParaRPr lang="en-US" altLang="ja-JP" dirty="0">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800" dirty="0">
                        <a:solidFill>
                          <a:schemeClr val="bg1">
                            <a:lumMod val="75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614571">
                <a:tc>
                  <a:txBody>
                    <a:bodyPr/>
                    <a:lstStyle/>
                    <a:p>
                      <a:r>
                        <a:rPr kumimoji="1" lang="ja-JP" altLang="en-US" dirty="0">
                          <a:latin typeface="Meiryo UI" panose="020B0604030504040204" pitchFamily="50" charset="-128"/>
                          <a:ea typeface="Meiryo UI" panose="020B0604030504040204" pitchFamily="50" charset="-128"/>
                        </a:rPr>
                        <a:t>募集・広報</a:t>
                      </a: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5"/>
                  </a:ext>
                </a:extLst>
              </a:tr>
              <a:tr h="480459">
                <a:tc>
                  <a:txBody>
                    <a:bodyPr/>
                    <a:lstStyle/>
                    <a:p>
                      <a:r>
                        <a:rPr kumimoji="1" lang="ja-JP" altLang="en-US" dirty="0">
                          <a:latin typeface="Meiryo UI" panose="020B0604030504040204" pitchFamily="50" charset="-128"/>
                          <a:ea typeface="Meiryo UI" panose="020B0604030504040204" pitchFamily="50" charset="-128"/>
                        </a:rPr>
                        <a:t>予算案</a:t>
                      </a: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6"/>
                  </a:ext>
                </a:extLst>
              </a:tr>
              <a:tr h="614571">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7"/>
                  </a:ext>
                </a:extLst>
              </a:tr>
            </a:tbl>
          </a:graphicData>
        </a:graphic>
      </p:graphicFrame>
      <p:sp>
        <p:nvSpPr>
          <p:cNvPr id="3" name="スライド番号プレースホルダー 2">
            <a:extLst>
              <a:ext uri="{FF2B5EF4-FFF2-40B4-BE49-F238E27FC236}">
                <a16:creationId xmlns:a16="http://schemas.microsoft.com/office/drawing/2014/main" id="{0BB0E178-9C63-486E-B3CC-B204638C1194}"/>
              </a:ext>
            </a:extLst>
          </p:cNvPr>
          <p:cNvSpPr>
            <a:spLocks noGrp="1"/>
          </p:cNvSpPr>
          <p:nvPr>
            <p:ph type="sldNum" sz="quarter" idx="12"/>
          </p:nvPr>
        </p:nvSpPr>
        <p:spPr/>
        <p:txBody>
          <a:bodyPr/>
          <a:lstStyle/>
          <a:p>
            <a:fld id="{AA9FFE5E-7325-4495-8E4E-1EE4187D59B3}" type="slidenum">
              <a:rPr lang="ja-JP" altLang="en-US" smtClean="0"/>
              <a:pPr/>
              <a:t>11</a:t>
            </a:fld>
            <a:endParaRPr lang="ja-JP" altLang="en-US" dirty="0"/>
          </a:p>
        </p:txBody>
      </p:sp>
    </p:spTree>
    <p:extLst>
      <p:ext uri="{BB962C8B-B14F-4D97-AF65-F5344CB8AC3E}">
        <p14:creationId xmlns:p14="http://schemas.microsoft.com/office/powerpoint/2010/main" val="2489661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プログラム</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93320719"/>
              </p:ext>
            </p:extLst>
          </p:nvPr>
        </p:nvGraphicFramePr>
        <p:xfrm>
          <a:off x="540327" y="1322998"/>
          <a:ext cx="11083103" cy="5163528"/>
        </p:xfrm>
        <a:graphic>
          <a:graphicData uri="http://schemas.openxmlformats.org/drawingml/2006/table">
            <a:tbl>
              <a:tblPr firstRow="1" bandRow="1">
                <a:tableStyleId>{F5AB1C69-6EDB-4FF4-983F-18BD219EF322}</a:tableStyleId>
              </a:tblPr>
              <a:tblGrid>
                <a:gridCol w="1527464">
                  <a:extLst>
                    <a:ext uri="{9D8B030D-6E8A-4147-A177-3AD203B41FA5}">
                      <a16:colId xmlns:a16="http://schemas.microsoft.com/office/drawing/2014/main" val="20000"/>
                    </a:ext>
                  </a:extLst>
                </a:gridCol>
                <a:gridCol w="1309254">
                  <a:extLst>
                    <a:ext uri="{9D8B030D-6E8A-4147-A177-3AD203B41FA5}">
                      <a16:colId xmlns:a16="http://schemas.microsoft.com/office/drawing/2014/main" val="20001"/>
                    </a:ext>
                  </a:extLst>
                </a:gridCol>
                <a:gridCol w="8246385">
                  <a:extLst>
                    <a:ext uri="{9D8B030D-6E8A-4147-A177-3AD203B41FA5}">
                      <a16:colId xmlns:a16="http://schemas.microsoft.com/office/drawing/2014/main" val="20002"/>
                    </a:ext>
                  </a:extLst>
                </a:gridCol>
              </a:tblGrid>
              <a:tr h="376954">
                <a:tc>
                  <a:txBody>
                    <a:bodyPr/>
                    <a:lstStyle/>
                    <a:p>
                      <a:pPr algn="ctr"/>
                      <a:r>
                        <a:rPr kumimoji="1" lang="ja-JP" altLang="en-US" dirty="0">
                          <a:latin typeface="Meiryo UI" panose="020B0604030504040204" pitchFamily="50" charset="-128"/>
                          <a:ea typeface="Meiryo UI" panose="020B0604030504040204" pitchFamily="50" charset="-128"/>
                        </a:rPr>
                        <a:t>開始</a:t>
                      </a:r>
                      <a:endParaRPr kumimoji="1" lang="en-US" altLang="ja-JP" dirty="0">
                        <a:latin typeface="Meiryo UI" panose="020B0604030504040204" pitchFamily="50" charset="-128"/>
                        <a:ea typeface="Meiryo UI" panose="020B0604030504040204" pitchFamily="50" charset="-128"/>
                      </a:endParaRPr>
                    </a:p>
                    <a:p>
                      <a:pPr algn="ctr"/>
                      <a:r>
                        <a:rPr kumimoji="1" lang="ja-JP" altLang="en-US" dirty="0">
                          <a:latin typeface="Meiryo UI" panose="020B0604030504040204" pitchFamily="50" charset="-128"/>
                          <a:ea typeface="Meiryo UI" panose="020B0604030504040204" pitchFamily="50" charset="-128"/>
                        </a:rPr>
                        <a:t>時刻</a:t>
                      </a:r>
                    </a:p>
                  </a:txBody>
                  <a:tcPr/>
                </a:tc>
                <a:tc>
                  <a:txBody>
                    <a:bodyPr/>
                    <a:lstStyle/>
                    <a:p>
                      <a:pPr algn="ctr"/>
                      <a:r>
                        <a:rPr kumimoji="1" lang="ja-JP" altLang="en-US" dirty="0">
                          <a:latin typeface="Meiryo UI" panose="020B0604030504040204" pitchFamily="50" charset="-128"/>
                          <a:ea typeface="Meiryo UI" panose="020B0604030504040204" pitchFamily="50" charset="-128"/>
                        </a:rPr>
                        <a:t>所要</a:t>
                      </a:r>
                      <a:endParaRPr kumimoji="1" lang="en-US" altLang="ja-JP" dirty="0">
                        <a:latin typeface="Meiryo UI" panose="020B0604030504040204" pitchFamily="50" charset="-128"/>
                        <a:ea typeface="Meiryo UI" panose="020B0604030504040204" pitchFamily="50" charset="-128"/>
                      </a:endParaRPr>
                    </a:p>
                    <a:p>
                      <a:pPr algn="ctr"/>
                      <a:r>
                        <a:rPr kumimoji="1" lang="ja-JP" altLang="en-US" dirty="0">
                          <a:latin typeface="Meiryo UI" panose="020B0604030504040204" pitchFamily="50" charset="-128"/>
                          <a:ea typeface="Meiryo UI" panose="020B0604030504040204" pitchFamily="50" charset="-128"/>
                        </a:rPr>
                        <a:t>時間</a:t>
                      </a:r>
                      <a:endParaRPr kumimoji="1" lang="en-US" altLang="ja-JP" dirty="0">
                        <a:latin typeface="Meiryo UI" panose="020B0604030504040204" pitchFamily="50" charset="-128"/>
                        <a:ea typeface="Meiryo UI" panose="020B0604030504040204" pitchFamily="50"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latin typeface="Meiryo UI" panose="020B0604030504040204" pitchFamily="50" charset="-128"/>
                          <a:ea typeface="Meiryo UI" panose="020B0604030504040204" pitchFamily="50" charset="-128"/>
                        </a:rPr>
                        <a:t>プログラム内容</a:t>
                      </a:r>
                    </a:p>
                    <a:p>
                      <a:pPr algn="ctr"/>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0"/>
                  </a:ext>
                </a:extLst>
              </a:tr>
              <a:tr h="376954">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1"/>
                  </a:ext>
                </a:extLst>
              </a:tr>
              <a:tr h="376954">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0002"/>
                  </a:ext>
                </a:extLst>
              </a:tr>
              <a:tr h="376954">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10003"/>
                  </a:ext>
                </a:extLst>
              </a:tr>
              <a:tr h="376954">
                <a:tc>
                  <a:txBody>
                    <a:bodyPr/>
                    <a:lstStyle/>
                    <a:p>
                      <a:endParaRPr kumimoji="1" lang="ja-JP" altLang="en-US" dirty="0"/>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10004"/>
                  </a:ext>
                </a:extLst>
              </a:tr>
              <a:tr h="376954">
                <a:tc>
                  <a:txBody>
                    <a:bodyPr/>
                    <a:lstStyle/>
                    <a:p>
                      <a:endParaRPr kumimoji="1" lang="ja-JP" altLang="en-US" dirty="0"/>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10005"/>
                  </a:ext>
                </a:extLst>
              </a:tr>
              <a:tr h="376954">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0006"/>
                  </a:ext>
                </a:extLst>
              </a:tr>
              <a:tr h="376954">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10007"/>
                  </a:ext>
                </a:extLst>
              </a:tr>
              <a:tr h="376954">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0008"/>
                  </a:ext>
                </a:extLst>
              </a:tr>
              <a:tr h="376954">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10009"/>
                  </a:ext>
                </a:extLst>
              </a:tr>
              <a:tr h="376954">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0010"/>
                  </a:ext>
                </a:extLst>
              </a:tr>
              <a:tr h="376954">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0011"/>
                  </a:ext>
                </a:extLst>
              </a:tr>
              <a:tr h="376954">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2"/>
                  </a:ext>
                </a:extLst>
              </a:tr>
            </a:tbl>
          </a:graphicData>
        </a:graphic>
      </p:graphicFrame>
      <p:sp>
        <p:nvSpPr>
          <p:cNvPr id="3" name="スライド番号プレースホルダー 2">
            <a:extLst>
              <a:ext uri="{FF2B5EF4-FFF2-40B4-BE49-F238E27FC236}">
                <a16:creationId xmlns:a16="http://schemas.microsoft.com/office/drawing/2014/main" id="{40ABAFB3-2C01-47E9-95F5-8049BBEC7421}"/>
              </a:ext>
            </a:extLst>
          </p:cNvPr>
          <p:cNvSpPr>
            <a:spLocks noGrp="1"/>
          </p:cNvSpPr>
          <p:nvPr>
            <p:ph type="sldNum" sz="quarter" idx="12"/>
          </p:nvPr>
        </p:nvSpPr>
        <p:spPr/>
        <p:txBody>
          <a:bodyPr/>
          <a:lstStyle/>
          <a:p>
            <a:fld id="{AA9FFE5E-7325-4495-8E4E-1EE4187D59B3}" type="slidenum">
              <a:rPr lang="ja-JP" altLang="en-US" smtClean="0"/>
              <a:pPr/>
              <a:t>12</a:t>
            </a:fld>
            <a:endParaRPr lang="ja-JP" altLang="en-US" dirty="0"/>
          </a:p>
        </p:txBody>
      </p:sp>
    </p:spTree>
    <p:extLst>
      <p:ext uri="{BB962C8B-B14F-4D97-AF65-F5344CB8AC3E}">
        <p14:creationId xmlns:p14="http://schemas.microsoft.com/office/powerpoint/2010/main" val="1029107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研修の詳細</a:t>
            </a:r>
            <a:endParaRPr kumimoji="1" lang="ja-JP" altLang="en-US" dirty="0"/>
          </a:p>
        </p:txBody>
      </p:sp>
      <p:sp>
        <p:nvSpPr>
          <p:cNvPr id="3" name="コンテンツ プレースホルダー 2"/>
          <p:cNvSpPr>
            <a:spLocks noGrp="1"/>
          </p:cNvSpPr>
          <p:nvPr>
            <p:ph idx="1"/>
          </p:nvPr>
        </p:nvSpPr>
        <p:spPr/>
        <p:txBody>
          <a:bodyPr/>
          <a:lstStyle/>
          <a:p>
            <a:pPr lvl="0"/>
            <a:endParaRPr kumimoji="1" lang="en-US" altLang="ja-JP" dirty="0"/>
          </a:p>
          <a:p>
            <a:endParaRPr lang="en-US" altLang="ja-JP" dirty="0"/>
          </a:p>
        </p:txBody>
      </p:sp>
      <p:graphicFrame>
        <p:nvGraphicFramePr>
          <p:cNvPr id="6" name="表 5"/>
          <p:cNvGraphicFramePr>
            <a:graphicFrameLocks noGrp="1"/>
          </p:cNvGraphicFramePr>
          <p:nvPr>
            <p:extLst>
              <p:ext uri="{D42A27DB-BD31-4B8C-83A1-F6EECF244321}">
                <p14:modId xmlns:p14="http://schemas.microsoft.com/office/powerpoint/2010/main" val="667972209"/>
              </p:ext>
            </p:extLst>
          </p:nvPr>
        </p:nvGraphicFramePr>
        <p:xfrm>
          <a:off x="685800" y="1266298"/>
          <a:ext cx="10937631" cy="5316431"/>
        </p:xfrm>
        <a:graphic>
          <a:graphicData uri="http://schemas.openxmlformats.org/drawingml/2006/table">
            <a:tbl>
              <a:tblPr firstRow="1" bandRow="1">
                <a:tableStyleId>{0505E3EF-67EA-436B-97B2-0124C06EBD24}</a:tableStyleId>
              </a:tblPr>
              <a:tblGrid>
                <a:gridCol w="10937631">
                  <a:extLst>
                    <a:ext uri="{9D8B030D-6E8A-4147-A177-3AD203B41FA5}">
                      <a16:colId xmlns:a16="http://schemas.microsoft.com/office/drawing/2014/main" val="20000"/>
                    </a:ext>
                  </a:extLst>
                </a:gridCol>
              </a:tblGrid>
              <a:tr h="9632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dirty="0">
                          <a:latin typeface="Meiryo UI" panose="020B0604030504040204" pitchFamily="50" charset="-128"/>
                          <a:ea typeface="Meiryo UI" panose="020B0604030504040204" pitchFamily="50" charset="-128"/>
                        </a:rPr>
                        <a:t>【</a:t>
                      </a:r>
                      <a:r>
                        <a:rPr lang="ja-JP" altLang="en-US" b="0" dirty="0">
                          <a:latin typeface="Meiryo UI" panose="020B0604030504040204" pitchFamily="50" charset="-128"/>
                          <a:ea typeface="Meiryo UI" panose="020B0604030504040204" pitchFamily="50" charset="-128"/>
                        </a:rPr>
                        <a:t>講師</a:t>
                      </a:r>
                      <a:r>
                        <a:rPr kumimoji="1" lang="en-US" altLang="ja-JP" b="0" dirty="0">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0"/>
                  </a:ext>
                </a:extLst>
              </a:tr>
              <a:tr h="963283">
                <a:tc>
                  <a:txBody>
                    <a:bodyPr/>
                    <a:lstStyle/>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ファシリテーター</a:t>
                      </a:r>
                      <a:r>
                        <a:rPr lang="en-US" altLang="ja-JP" dirty="0">
                          <a:latin typeface="Meiryo UI" panose="020B0604030504040204" pitchFamily="50" charset="-128"/>
                          <a:ea typeface="Meiryo UI" panose="020B0604030504040204" pitchFamily="50" charset="-128"/>
                        </a:rPr>
                        <a:t>】</a:t>
                      </a:r>
                    </a:p>
                    <a:p>
                      <a:endParaRPr kumimoji="1" lang="en-US" altLang="ja-JP" dirty="0">
                        <a:latin typeface="Meiryo UI" panose="020B0604030504040204" pitchFamily="50" charset="-128"/>
                        <a:ea typeface="Meiryo UI" panose="020B0604030504040204" pitchFamily="50" charset="-128"/>
                      </a:endParaRPr>
                    </a:p>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1"/>
                  </a:ext>
                </a:extLst>
              </a:tr>
              <a:tr h="8249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事前課題等</a:t>
                      </a:r>
                      <a:r>
                        <a:rPr lang="en-US" altLang="ja-JP" dirty="0">
                          <a:latin typeface="Meiryo UI" panose="020B0604030504040204" pitchFamily="50" charset="-128"/>
                          <a:ea typeface="Meiryo UI" panose="020B0604030504040204" pitchFamily="50" charset="-128"/>
                        </a:rPr>
                        <a:t>】</a:t>
                      </a:r>
                    </a:p>
                  </a:txBody>
                  <a:tcPr/>
                </a:tc>
                <a:extLst>
                  <a:ext uri="{0D108BD9-81ED-4DB2-BD59-A6C34878D82A}">
                    <a16:rowId xmlns:a16="http://schemas.microsoft.com/office/drawing/2014/main" val="10002"/>
                  </a:ext>
                </a:extLst>
              </a:tr>
              <a:tr h="18906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グループワーク等のテーマ、事前準備、事例、教材、進め方、ルールなど</a:t>
                      </a:r>
                      <a:r>
                        <a:rPr kumimoji="1" lang="en-US" altLang="ja-JP" dirty="0">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674298">
                <a:tc>
                  <a:txBody>
                    <a:bodyPr/>
                    <a:lstStyle/>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その他</a:t>
                      </a:r>
                      <a:r>
                        <a:rPr kumimoji="1" lang="en-US" altLang="ja-JP" dirty="0">
                          <a:latin typeface="Meiryo UI" panose="020B0604030504040204" pitchFamily="50" charset="-128"/>
                          <a:ea typeface="Meiryo UI" panose="020B0604030504040204" pitchFamily="50" charset="-128"/>
                        </a:rPr>
                        <a:t>】</a:t>
                      </a:r>
                    </a:p>
                    <a:p>
                      <a:endParaRPr kumimoji="1" lang="en-US" altLang="ja-JP"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4"/>
                  </a:ext>
                </a:extLst>
              </a:tr>
            </a:tbl>
          </a:graphicData>
        </a:graphic>
      </p:graphicFrame>
      <p:sp>
        <p:nvSpPr>
          <p:cNvPr id="4" name="スライド番号プレースホルダー 3">
            <a:extLst>
              <a:ext uri="{FF2B5EF4-FFF2-40B4-BE49-F238E27FC236}">
                <a16:creationId xmlns:a16="http://schemas.microsoft.com/office/drawing/2014/main" id="{D146062A-B830-465C-9F62-327062DA490E}"/>
              </a:ext>
            </a:extLst>
          </p:cNvPr>
          <p:cNvSpPr>
            <a:spLocks noGrp="1"/>
          </p:cNvSpPr>
          <p:nvPr>
            <p:ph type="sldNum" sz="quarter" idx="12"/>
          </p:nvPr>
        </p:nvSpPr>
        <p:spPr/>
        <p:txBody>
          <a:bodyPr/>
          <a:lstStyle/>
          <a:p>
            <a:fld id="{AA9FFE5E-7325-4495-8E4E-1EE4187D59B3}" type="slidenum">
              <a:rPr lang="ja-JP" altLang="en-US" smtClean="0"/>
              <a:pPr/>
              <a:t>13</a:t>
            </a:fld>
            <a:endParaRPr lang="ja-JP" altLang="en-US" dirty="0"/>
          </a:p>
        </p:txBody>
      </p:sp>
    </p:spTree>
    <p:extLst>
      <p:ext uri="{BB962C8B-B14F-4D97-AF65-F5344CB8AC3E}">
        <p14:creationId xmlns:p14="http://schemas.microsoft.com/office/powerpoint/2010/main" val="502358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研修評価</a:t>
            </a:r>
            <a:endParaRPr kumimoji="1" lang="ja-JP" altLang="en-US" dirty="0"/>
          </a:p>
        </p:txBody>
      </p:sp>
      <p:sp>
        <p:nvSpPr>
          <p:cNvPr id="3" name="コンテンツ プレースホルダー 2"/>
          <p:cNvSpPr>
            <a:spLocks noGrp="1"/>
          </p:cNvSpPr>
          <p:nvPr>
            <p:ph idx="1"/>
          </p:nvPr>
        </p:nvSpPr>
        <p:spPr/>
        <p:txBody>
          <a:bodyPr/>
          <a:lstStyle/>
          <a:p>
            <a:pPr lvl="0"/>
            <a:r>
              <a:rPr lang="ja-JP" altLang="en-US" dirty="0">
                <a:solidFill>
                  <a:schemeClr val="tx1"/>
                </a:solidFill>
              </a:rPr>
              <a:t>目的、方法</a:t>
            </a:r>
            <a:r>
              <a:rPr kumimoji="1" lang="ja-JP" altLang="en-US" dirty="0">
                <a:solidFill>
                  <a:schemeClr val="tx1"/>
                </a:solidFill>
              </a:rPr>
              <a:t>：</a:t>
            </a:r>
            <a:endParaRPr kumimoji="1" lang="en-US" altLang="ja-JP" dirty="0">
              <a:solidFill>
                <a:schemeClr val="tx1"/>
              </a:solidFill>
            </a:endParaRPr>
          </a:p>
          <a:p>
            <a:endParaRPr kumimoji="1" lang="en-US" altLang="ja-JP" dirty="0">
              <a:solidFill>
                <a:schemeClr val="tx1"/>
              </a:solidFill>
            </a:endParaRPr>
          </a:p>
          <a:p>
            <a:endParaRPr lang="en-US" altLang="ja-JP" dirty="0">
              <a:solidFill>
                <a:schemeClr val="tx1"/>
              </a:solidFill>
            </a:endParaRPr>
          </a:p>
          <a:p>
            <a:endParaRPr kumimoji="1" lang="en-US" altLang="ja-JP" dirty="0">
              <a:solidFill>
                <a:schemeClr val="tx1"/>
              </a:solidFill>
            </a:endParaRPr>
          </a:p>
        </p:txBody>
      </p:sp>
      <p:sp>
        <p:nvSpPr>
          <p:cNvPr id="4" name="スライド番号プレースホルダー 3">
            <a:extLst>
              <a:ext uri="{FF2B5EF4-FFF2-40B4-BE49-F238E27FC236}">
                <a16:creationId xmlns:a16="http://schemas.microsoft.com/office/drawing/2014/main" id="{8ACEF1C8-A89E-44AD-A89B-958DDEA74421}"/>
              </a:ext>
            </a:extLst>
          </p:cNvPr>
          <p:cNvSpPr>
            <a:spLocks noGrp="1"/>
          </p:cNvSpPr>
          <p:nvPr>
            <p:ph type="sldNum" sz="quarter" idx="12"/>
          </p:nvPr>
        </p:nvSpPr>
        <p:spPr/>
        <p:txBody>
          <a:bodyPr/>
          <a:lstStyle/>
          <a:p>
            <a:fld id="{AA9FFE5E-7325-4495-8E4E-1EE4187D59B3}" type="slidenum">
              <a:rPr lang="ja-JP" altLang="en-US" smtClean="0"/>
              <a:pPr/>
              <a:t>14</a:t>
            </a:fld>
            <a:endParaRPr lang="ja-JP" altLang="en-US" dirty="0"/>
          </a:p>
        </p:txBody>
      </p:sp>
    </p:spTree>
    <p:extLst>
      <p:ext uri="{BB962C8B-B14F-4D97-AF65-F5344CB8AC3E}">
        <p14:creationId xmlns:p14="http://schemas.microsoft.com/office/powerpoint/2010/main" val="2666448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今後の計画と役割分担</a:t>
            </a:r>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solidFill>
                <a:schemeClr val="tx1"/>
              </a:solidFill>
            </a:endParaRPr>
          </a:p>
        </p:txBody>
      </p:sp>
      <p:sp>
        <p:nvSpPr>
          <p:cNvPr id="4" name="スライド番号プレースホルダー 3">
            <a:extLst>
              <a:ext uri="{FF2B5EF4-FFF2-40B4-BE49-F238E27FC236}">
                <a16:creationId xmlns:a16="http://schemas.microsoft.com/office/drawing/2014/main" id="{AD949277-85EF-4152-BAC2-51D684EB2567}"/>
              </a:ext>
            </a:extLst>
          </p:cNvPr>
          <p:cNvSpPr>
            <a:spLocks noGrp="1"/>
          </p:cNvSpPr>
          <p:nvPr>
            <p:ph type="sldNum" sz="quarter" idx="12"/>
          </p:nvPr>
        </p:nvSpPr>
        <p:spPr/>
        <p:txBody>
          <a:bodyPr/>
          <a:lstStyle/>
          <a:p>
            <a:fld id="{AA9FFE5E-7325-4495-8E4E-1EE4187D59B3}" type="slidenum">
              <a:rPr lang="ja-JP" altLang="en-US" smtClean="0"/>
              <a:pPr/>
              <a:t>15</a:t>
            </a:fld>
            <a:endParaRPr lang="ja-JP" altLang="en-US" dirty="0"/>
          </a:p>
        </p:txBody>
      </p:sp>
    </p:spTree>
    <p:extLst>
      <p:ext uri="{BB962C8B-B14F-4D97-AF65-F5344CB8AC3E}">
        <p14:creationId xmlns:p14="http://schemas.microsoft.com/office/powerpoint/2010/main" val="202857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5462" y="39736"/>
            <a:ext cx="9646139" cy="1246139"/>
          </a:xfrm>
        </p:spPr>
        <p:txBody>
          <a:bodyPr>
            <a:normAutofit fontScale="90000"/>
          </a:bodyPr>
          <a:lstStyle/>
          <a:p>
            <a:r>
              <a:rPr kumimoji="1" lang="ja-JP" altLang="en-US" dirty="0"/>
              <a:t>研修企画</a:t>
            </a:r>
            <a:r>
              <a:rPr lang="ja-JP" altLang="en-US" dirty="0"/>
              <a:t>にあたり悩んだ点・</a:t>
            </a:r>
            <a:br>
              <a:rPr lang="ja-JP" altLang="en-US" dirty="0"/>
            </a:br>
            <a:r>
              <a:rPr lang="ja-JP" altLang="en-US" dirty="0"/>
              <a:t>アドバイス</a:t>
            </a:r>
            <a:r>
              <a:rPr kumimoji="1" lang="ja-JP" altLang="en-US" dirty="0"/>
              <a:t>を受けたい点</a:t>
            </a:r>
            <a:endParaRPr kumimoji="1" lang="ja-JP" altLang="en-US" dirty="0">
              <a:solidFill>
                <a:srgbClr val="FF0000"/>
              </a:solidFill>
            </a:endParaRPr>
          </a:p>
        </p:txBody>
      </p:sp>
      <p:sp>
        <p:nvSpPr>
          <p:cNvPr id="6" name="コンテンツ プレースホルダー 2"/>
          <p:cNvSpPr>
            <a:spLocks noGrp="1"/>
          </p:cNvSpPr>
          <p:nvPr>
            <p:ph idx="1"/>
          </p:nvPr>
        </p:nvSpPr>
        <p:spPr>
          <a:xfrm>
            <a:off x="615462" y="1285875"/>
            <a:ext cx="10961076" cy="5200650"/>
          </a:xfrm>
        </p:spPr>
        <p:txBody>
          <a:bodyPr/>
          <a:lstStyle/>
          <a:p>
            <a:endParaRPr kumimoji="1" lang="en-US" altLang="ja-JP" dirty="0">
              <a:solidFill>
                <a:schemeClr val="tx1"/>
              </a:solidFill>
            </a:endParaRPr>
          </a:p>
        </p:txBody>
      </p:sp>
      <p:sp>
        <p:nvSpPr>
          <p:cNvPr id="4" name="スライド番号プレースホルダー 3">
            <a:extLst>
              <a:ext uri="{FF2B5EF4-FFF2-40B4-BE49-F238E27FC236}">
                <a16:creationId xmlns:a16="http://schemas.microsoft.com/office/drawing/2014/main" id="{F8B86DEA-601C-4F46-A23A-AA6456912D6E}"/>
              </a:ext>
            </a:extLst>
          </p:cNvPr>
          <p:cNvSpPr>
            <a:spLocks noGrp="1"/>
          </p:cNvSpPr>
          <p:nvPr>
            <p:ph type="sldNum" sz="quarter" idx="12"/>
          </p:nvPr>
        </p:nvSpPr>
        <p:spPr/>
        <p:txBody>
          <a:bodyPr/>
          <a:lstStyle/>
          <a:p>
            <a:fld id="{AA9FFE5E-7325-4495-8E4E-1EE4187D59B3}" type="slidenum">
              <a:rPr lang="ja-JP" altLang="en-US" smtClean="0"/>
              <a:pPr/>
              <a:t>16</a:t>
            </a:fld>
            <a:endParaRPr lang="ja-JP" altLang="en-US" dirty="0"/>
          </a:p>
        </p:txBody>
      </p:sp>
    </p:spTree>
    <p:extLst>
      <p:ext uri="{BB962C8B-B14F-4D97-AF65-F5344CB8AC3E}">
        <p14:creationId xmlns:p14="http://schemas.microsoft.com/office/powerpoint/2010/main" val="640984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1909" y="169583"/>
            <a:ext cx="10515600" cy="1325563"/>
          </a:xfrm>
        </p:spPr>
        <p:txBody>
          <a:bodyPr/>
          <a:lstStyle/>
          <a:p>
            <a:r>
              <a:rPr kumimoji="1" lang="ja-JP" altLang="en-US" dirty="0">
                <a:latin typeface="Meiryo UI" panose="020B0604030504040204" pitchFamily="50" charset="-128"/>
                <a:ea typeface="Meiryo UI" panose="020B0604030504040204" pitchFamily="50" charset="-128"/>
              </a:rPr>
              <a:t>作成に向けて</a:t>
            </a:r>
          </a:p>
        </p:txBody>
      </p:sp>
      <p:sp>
        <p:nvSpPr>
          <p:cNvPr id="3" name="コンテンツ プレースホルダー 2"/>
          <p:cNvSpPr>
            <a:spLocks noGrp="1"/>
          </p:cNvSpPr>
          <p:nvPr>
            <p:ph idx="1"/>
          </p:nvPr>
        </p:nvSpPr>
        <p:spPr>
          <a:xfrm>
            <a:off x="906119" y="3181204"/>
            <a:ext cx="10264108" cy="3409954"/>
          </a:xfrm>
        </p:spPr>
        <p:txBody>
          <a:bodyPr>
            <a:normAutofit/>
          </a:bodyPr>
          <a:lstStyle/>
          <a:p>
            <a:pPr marL="0" indent="0">
              <a:buNone/>
            </a:pPr>
            <a:r>
              <a:rPr lang="ja-JP" altLang="en-US" sz="2000" dirty="0"/>
              <a:t>■フォント</a:t>
            </a:r>
            <a:endParaRPr lang="en-US" altLang="ja-JP" sz="2000" dirty="0"/>
          </a:p>
          <a:p>
            <a:pPr lvl="1">
              <a:buFont typeface="Arial" panose="020B0604020202020204" pitchFamily="34" charset="0"/>
              <a:buChar char="•"/>
            </a:pPr>
            <a:r>
              <a:rPr lang="en-US" altLang="ja-JP" sz="2000" dirty="0" err="1"/>
              <a:t>Meiryo</a:t>
            </a:r>
            <a:r>
              <a:rPr lang="en-US" altLang="ja-JP" sz="2000" dirty="0"/>
              <a:t> UI</a:t>
            </a:r>
            <a:r>
              <a:rPr lang="ja-JP" altLang="en-US" sz="2000" dirty="0"/>
              <a:t>もしくは、</a:t>
            </a:r>
            <a:r>
              <a:rPr lang="en-US" altLang="ja-JP" sz="2000" dirty="0"/>
              <a:t>MS</a:t>
            </a:r>
            <a:r>
              <a:rPr lang="ja-JP" altLang="en-US" sz="2000" dirty="0"/>
              <a:t>ゴシックをご使用ください</a:t>
            </a:r>
            <a:endParaRPr lang="en-US" altLang="ja-JP" sz="2000" dirty="0"/>
          </a:p>
          <a:p>
            <a:pPr marL="0" indent="0">
              <a:buNone/>
            </a:pPr>
            <a:r>
              <a:rPr lang="ja-JP" altLang="en-US" sz="2000" dirty="0"/>
              <a:t>■文字ポイント</a:t>
            </a:r>
            <a:endParaRPr lang="en-US" altLang="ja-JP" sz="2000" dirty="0"/>
          </a:p>
          <a:p>
            <a:pPr lvl="1">
              <a:buFont typeface="Arial" panose="020B0604020202020204" pitchFamily="34" charset="0"/>
              <a:buChar char="•"/>
            </a:pPr>
            <a:r>
              <a:rPr lang="ja-JP" altLang="en-US" sz="2000" dirty="0"/>
              <a:t>テーマは</a:t>
            </a:r>
            <a:r>
              <a:rPr lang="en-US" altLang="ja-JP" sz="2000" dirty="0"/>
              <a:t>40</a:t>
            </a:r>
            <a:r>
              <a:rPr lang="ja-JP" altLang="en-US" sz="2000" dirty="0"/>
              <a:t>ポイント以上</a:t>
            </a:r>
            <a:endParaRPr lang="en-US" altLang="ja-JP" sz="2000" dirty="0"/>
          </a:p>
          <a:p>
            <a:pPr lvl="1">
              <a:buFont typeface="Arial" panose="020B0604020202020204" pitchFamily="34" charset="0"/>
              <a:buChar char="•"/>
            </a:pPr>
            <a:r>
              <a:rPr lang="ja-JP" altLang="en-US" sz="2000" dirty="0"/>
              <a:t>テキストは原則</a:t>
            </a:r>
            <a:r>
              <a:rPr lang="en-US" altLang="ja-JP" sz="2000" dirty="0"/>
              <a:t>18</a:t>
            </a:r>
            <a:r>
              <a:rPr lang="ja-JP" altLang="en-US" sz="2000" dirty="0"/>
              <a:t>ポイント以上をご使用ください</a:t>
            </a:r>
            <a:endParaRPr lang="en-US" altLang="ja-JP" sz="2000" dirty="0"/>
          </a:p>
          <a:p>
            <a:pPr marL="0" indent="0">
              <a:buNone/>
            </a:pPr>
            <a:r>
              <a:rPr lang="ja-JP" altLang="en-US" sz="2000" dirty="0"/>
              <a:t>■枚数</a:t>
            </a:r>
            <a:endParaRPr lang="en-US" altLang="ja-JP" sz="2000" dirty="0"/>
          </a:p>
          <a:p>
            <a:pPr lvl="1">
              <a:buFont typeface="Arial" panose="020B0604020202020204" pitchFamily="34" charset="0"/>
              <a:buChar char="•"/>
            </a:pPr>
            <a:r>
              <a:rPr lang="ja-JP" altLang="en-US" sz="2000" dirty="0"/>
              <a:t>スライド枚数は、少々追加いただいても構いません。</a:t>
            </a:r>
            <a:endParaRPr lang="en-US" altLang="ja-JP" sz="2000" dirty="0"/>
          </a:p>
          <a:p>
            <a:pPr marL="0" indent="0">
              <a:buNone/>
            </a:pPr>
            <a:r>
              <a:rPr lang="ja-JP" altLang="en-US" sz="2000" dirty="0"/>
              <a:t>■色</a:t>
            </a:r>
            <a:endParaRPr lang="en-US" altLang="ja-JP" sz="2000" dirty="0"/>
          </a:p>
          <a:p>
            <a:pPr lvl="1">
              <a:buFont typeface="Arial" panose="020B0604020202020204" pitchFamily="34" charset="0"/>
              <a:buChar char="•"/>
            </a:pPr>
            <a:r>
              <a:rPr lang="ja-JP" altLang="en-US" sz="2000" dirty="0"/>
              <a:t>自由にご選択ください。</a:t>
            </a:r>
            <a:endParaRPr lang="en-US" altLang="ja-JP" sz="2000" dirty="0"/>
          </a:p>
          <a:p>
            <a:endParaRPr lang="ja-JP" altLang="en-US" sz="2000" dirty="0"/>
          </a:p>
        </p:txBody>
      </p:sp>
      <p:sp>
        <p:nvSpPr>
          <p:cNvPr id="5" name="コンテンツ プレースホルダー 2"/>
          <p:cNvSpPr txBox="1">
            <a:spLocks/>
          </p:cNvSpPr>
          <p:nvPr/>
        </p:nvSpPr>
        <p:spPr>
          <a:xfrm>
            <a:off x="906119" y="1781327"/>
            <a:ext cx="10264108" cy="1211635"/>
          </a:xfrm>
          <a:prstGeom prst="rect">
            <a:avLst/>
          </a:prstGeom>
          <a:ln>
            <a:solidFill>
              <a:schemeClr val="accent2"/>
            </a:solidFill>
          </a:ln>
        </p:spPr>
        <p:style>
          <a:lnRef idx="2">
            <a:schemeClr val="accent5"/>
          </a:lnRef>
          <a:fillRef idx="1">
            <a:schemeClr val="lt1"/>
          </a:fillRef>
          <a:effectRef idx="0">
            <a:schemeClr val="accent5"/>
          </a:effectRef>
          <a:fontRef idx="minor">
            <a:schemeClr val="dk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Wingdings" panose="05000000000000000000" pitchFamily="2" charset="2"/>
              <a:buChar char="n"/>
              <a:defRPr kumimoji="1" sz="2800" kern="1200">
                <a:solidFill>
                  <a:srgbClr val="0000FF"/>
                </a:solidFill>
                <a:latin typeface="Meiryo UI" panose="020B0604030504040204" pitchFamily="50" charset="-128"/>
                <a:ea typeface="Meiryo UI" panose="020B0604030504040204" pitchFamily="50" charset="-128"/>
                <a:cs typeface="Meiryo UI" panose="020B0604030504040204" pitchFamily="50" charset="-128"/>
              </a:defRPr>
            </a:lvl1pPr>
            <a:lvl2pPr marL="541338" indent="-269875" algn="l" defTabSz="914400" rtl="0" eaLnBrk="1" latinLnBrk="0" hangingPunct="1">
              <a:lnSpc>
                <a:spcPct val="90000"/>
              </a:lnSpc>
              <a:spcBef>
                <a:spcPts val="500"/>
              </a:spcBef>
              <a:buFont typeface="Wingdings" panose="05000000000000000000" pitchFamily="2" charset="2"/>
              <a:buChar char="l"/>
              <a:defRPr kumimoji="1" sz="2400" kern="1200">
                <a:solidFill>
                  <a:schemeClr val="accent2"/>
                </a:solidFill>
                <a:latin typeface="Meiryo UI" panose="020B0604030504040204" pitchFamily="50" charset="-128"/>
                <a:ea typeface="Meiryo UI" panose="020B0604030504040204" pitchFamily="50" charset="-128"/>
                <a:cs typeface="Meiryo UI" panose="020B0604030504040204" pitchFamily="50" charset="-128"/>
              </a:defRPr>
            </a:lvl2pPr>
            <a:lvl3pPr marL="804863" indent="-263525" algn="l" defTabSz="914400" rtl="0" eaLnBrk="1" latinLnBrk="0" hangingPunct="1">
              <a:lnSpc>
                <a:spcPct val="90000"/>
              </a:lnSpc>
              <a:spcBef>
                <a:spcPts val="500"/>
              </a:spcBef>
              <a:buFont typeface="Wingdings" panose="05000000000000000000" pitchFamily="2" charset="2"/>
              <a:buChar char="Ø"/>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074738" indent="-269875" algn="l" defTabSz="914400" rtl="0" eaLnBrk="1" latinLnBrk="0" hangingPunct="1">
              <a:lnSpc>
                <a:spcPct val="90000"/>
              </a:lnSpc>
              <a:spcBef>
                <a:spcPts val="500"/>
              </a:spcBef>
              <a:buFont typeface="Wingdings" panose="05000000000000000000" pitchFamily="2" charset="2"/>
              <a:buChar char="ü"/>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252538" indent="-1778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dirty="0">
                <a:solidFill>
                  <a:schemeClr val="tx1"/>
                </a:solidFill>
              </a:rPr>
              <a:t>都道府県における相談支援機能の強化に向けて、地域の現状の課題、問題を把握し、それらの解決や質の向上のための研修を企画・実施・評価できることを目指す</a:t>
            </a:r>
            <a:endParaRPr lang="en-US" altLang="ja-JP" dirty="0">
              <a:solidFill>
                <a:schemeClr val="tx1"/>
              </a:solidFill>
            </a:endParaRPr>
          </a:p>
        </p:txBody>
      </p:sp>
      <p:sp>
        <p:nvSpPr>
          <p:cNvPr id="6" name="テキスト ボックス 5"/>
          <p:cNvSpPr txBox="1"/>
          <p:nvPr/>
        </p:nvSpPr>
        <p:spPr>
          <a:xfrm>
            <a:off x="891909" y="1381218"/>
            <a:ext cx="3892469" cy="400110"/>
          </a:xfrm>
          <a:prstGeom prst="rect">
            <a:avLst/>
          </a:prstGeom>
          <a:solidFill>
            <a:schemeClr val="accent2"/>
          </a:solidFill>
          <a:ln>
            <a:noFill/>
          </a:ln>
        </p:spPr>
        <p:style>
          <a:lnRef idx="1">
            <a:schemeClr val="accent5"/>
          </a:lnRef>
          <a:fillRef idx="3">
            <a:schemeClr val="accent5"/>
          </a:fillRef>
          <a:effectRef idx="2">
            <a:schemeClr val="accent5"/>
          </a:effectRef>
          <a:fontRef idx="minor">
            <a:schemeClr val="lt1"/>
          </a:fontRef>
        </p:style>
        <p:txBody>
          <a:bodyPr wrap="square" rtlCol="0">
            <a:spAutoFit/>
          </a:bodyPr>
          <a:lstStyle/>
          <a:p>
            <a:r>
              <a:rPr lang="ja-JP" altLang="en-US" sz="2000" dirty="0">
                <a:latin typeface="Meiryo UI" panose="020B0604030504040204" pitchFamily="50" charset="-128"/>
                <a:ea typeface="Meiryo UI" panose="020B0604030504040204" pitchFamily="50" charset="-128"/>
              </a:rPr>
              <a:t>指導者研修</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前期日程）のねらい</a:t>
            </a:r>
          </a:p>
        </p:txBody>
      </p:sp>
      <p:sp>
        <p:nvSpPr>
          <p:cNvPr id="8" name="テキスト ボックス 7">
            <a:extLst>
              <a:ext uri="{FF2B5EF4-FFF2-40B4-BE49-F238E27FC236}">
                <a16:creationId xmlns:a16="http://schemas.microsoft.com/office/drawing/2014/main" id="{E5A73816-049C-47BF-A17E-0D8EDDCC902A}"/>
              </a:ext>
            </a:extLst>
          </p:cNvPr>
          <p:cNvSpPr txBox="1"/>
          <p:nvPr/>
        </p:nvSpPr>
        <p:spPr>
          <a:xfrm>
            <a:off x="8313641" y="475456"/>
            <a:ext cx="3168314" cy="369332"/>
          </a:xfrm>
          <a:prstGeom prst="rect">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dirty="0">
                <a:solidFill>
                  <a:srgbClr val="FF0000"/>
                </a:solidFill>
                <a:latin typeface="Meiryo UI" panose="020B0604030504040204" pitchFamily="50" charset="-128"/>
                <a:ea typeface="Meiryo UI" panose="020B0604030504040204" pitchFamily="50" charset="-128"/>
              </a:rPr>
              <a:t>削除してご提出ください</a:t>
            </a:r>
            <a:endParaRPr lang="en-US" altLang="ja-JP" dirty="0">
              <a:solidFill>
                <a:srgbClr val="FF0000"/>
              </a:solidFill>
              <a:latin typeface="Meiryo UI" panose="020B0604030504040204" pitchFamily="50" charset="-128"/>
              <a:ea typeface="Meiryo UI" panose="020B0604030504040204" pitchFamily="50" charset="-128"/>
            </a:endParaRPr>
          </a:p>
        </p:txBody>
      </p:sp>
      <p:sp>
        <p:nvSpPr>
          <p:cNvPr id="7" name="スライド番号プレースホルダー 6">
            <a:extLst>
              <a:ext uri="{FF2B5EF4-FFF2-40B4-BE49-F238E27FC236}">
                <a16:creationId xmlns:a16="http://schemas.microsoft.com/office/drawing/2014/main" id="{8CA4D837-041F-411B-95BE-7BED2A02EF39}"/>
              </a:ext>
            </a:extLst>
          </p:cNvPr>
          <p:cNvSpPr>
            <a:spLocks noGrp="1"/>
          </p:cNvSpPr>
          <p:nvPr>
            <p:ph type="sldNum" sz="quarter" idx="12"/>
          </p:nvPr>
        </p:nvSpPr>
        <p:spPr/>
        <p:txBody>
          <a:bodyPr/>
          <a:lstStyle/>
          <a:p>
            <a:fld id="{AA9FFE5E-7325-4495-8E4E-1EE4187D59B3}" type="slidenum">
              <a:rPr lang="ja-JP" altLang="en-US" smtClean="0"/>
              <a:pPr/>
              <a:t>2</a:t>
            </a:fld>
            <a:endParaRPr lang="ja-JP" altLang="en-US" dirty="0"/>
          </a:p>
        </p:txBody>
      </p:sp>
    </p:spTree>
    <p:extLst>
      <p:ext uri="{BB962C8B-B14F-4D97-AF65-F5344CB8AC3E}">
        <p14:creationId xmlns:p14="http://schemas.microsoft.com/office/powerpoint/2010/main" val="40106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3629" y="1667396"/>
            <a:ext cx="10704742" cy="1640497"/>
          </a:xfrm>
        </p:spPr>
        <p:txBody>
          <a:bodyPr anchor="t" anchorCtr="0">
            <a:normAutofit fontScale="90000"/>
          </a:bodyPr>
          <a:lstStyle/>
          <a:p>
            <a:pPr algn="l"/>
            <a:r>
              <a:rPr lang="ja-JP" altLang="en-US" sz="2400" dirty="0"/>
              <a:t>研修テーマ</a:t>
            </a:r>
            <a:br>
              <a:rPr lang="en-US" altLang="ja-JP" sz="2400" dirty="0"/>
            </a:br>
            <a:r>
              <a:rPr lang="en-US" altLang="ja-JP" sz="6600" dirty="0">
                <a:solidFill>
                  <a:schemeClr val="bg1">
                    <a:lumMod val="75000"/>
                  </a:schemeClr>
                </a:solidFill>
              </a:rPr>
              <a:t>ACP</a:t>
            </a:r>
            <a:r>
              <a:rPr lang="ja-JP" altLang="en-US" sz="6600" dirty="0">
                <a:solidFill>
                  <a:schemeClr val="bg1">
                    <a:lumMod val="75000"/>
                  </a:schemeClr>
                </a:solidFill>
              </a:rPr>
              <a:t>の実践を考える</a:t>
            </a:r>
            <a:br>
              <a:rPr lang="en-US" altLang="ja-JP" sz="6600" dirty="0">
                <a:solidFill>
                  <a:schemeClr val="bg1">
                    <a:lumMod val="75000"/>
                  </a:schemeClr>
                </a:solidFill>
              </a:rPr>
            </a:br>
            <a:r>
              <a:rPr lang="ja-JP" altLang="en-US" sz="4400" dirty="0" err="1">
                <a:solidFill>
                  <a:schemeClr val="bg1">
                    <a:lumMod val="75000"/>
                  </a:schemeClr>
                </a:solidFill>
              </a:rPr>
              <a:t>ー</a:t>
            </a:r>
            <a:r>
              <a:rPr lang="ja-JP" altLang="en-US" sz="4400" dirty="0">
                <a:solidFill>
                  <a:schemeClr val="bg1">
                    <a:lumMod val="75000"/>
                  </a:schemeClr>
                </a:solidFill>
              </a:rPr>
              <a:t>組織で準備、実施、評価するためにー</a:t>
            </a:r>
            <a:br>
              <a:rPr lang="en-US" altLang="ja-JP" sz="4400" dirty="0">
                <a:solidFill>
                  <a:schemeClr val="bg1">
                    <a:lumMod val="75000"/>
                  </a:schemeClr>
                </a:solidFill>
              </a:rPr>
            </a:br>
            <a:endParaRPr lang="ja-JP" altLang="en-US" sz="4400" dirty="0">
              <a:solidFill>
                <a:schemeClr val="bg1">
                  <a:lumMod val="75000"/>
                </a:schemeClr>
              </a:solidFill>
            </a:endParaRPr>
          </a:p>
        </p:txBody>
      </p:sp>
      <p:sp>
        <p:nvSpPr>
          <p:cNvPr id="3" name="サブタイトル 2"/>
          <p:cNvSpPr>
            <a:spLocks noGrp="1"/>
          </p:cNvSpPr>
          <p:nvPr>
            <p:ph type="subTitle" idx="1"/>
          </p:nvPr>
        </p:nvSpPr>
        <p:spPr>
          <a:xfrm>
            <a:off x="1219393" y="4201775"/>
            <a:ext cx="9753214" cy="1977658"/>
          </a:xfrm>
        </p:spPr>
        <p:txBody>
          <a:bodyPr>
            <a:normAutofit fontScale="85000" lnSpcReduction="20000"/>
          </a:bodyPr>
          <a:lstStyle/>
          <a:p>
            <a:endParaRPr kumimoji="1" lang="en-US" altLang="ja-JP" dirty="0">
              <a:solidFill>
                <a:schemeClr val="tx1"/>
              </a:solidFill>
            </a:endParaRPr>
          </a:p>
          <a:p>
            <a:pPr algn="l"/>
            <a:r>
              <a:rPr lang="ja-JP" altLang="en-US" dirty="0">
                <a:solidFill>
                  <a:schemeClr val="tx1"/>
                </a:solidFill>
              </a:rPr>
              <a:t>都道府県名</a:t>
            </a:r>
            <a:r>
              <a:rPr lang="ja-JP" altLang="en-US" sz="4800" dirty="0">
                <a:solidFill>
                  <a:schemeClr val="tx1"/>
                </a:solidFill>
              </a:rPr>
              <a:t>：</a:t>
            </a:r>
            <a:endParaRPr lang="en-US" altLang="ja-JP" sz="4800" dirty="0">
              <a:solidFill>
                <a:schemeClr val="tx1"/>
              </a:solidFill>
            </a:endParaRPr>
          </a:p>
          <a:p>
            <a:pPr algn="l"/>
            <a:r>
              <a:rPr lang="ja-JP" altLang="en-US" dirty="0">
                <a:solidFill>
                  <a:schemeClr val="tx1"/>
                </a:solidFill>
              </a:rPr>
              <a:t>代表者氏名（所属）：</a:t>
            </a:r>
            <a:endParaRPr lang="en-US" altLang="ja-JP" dirty="0">
              <a:solidFill>
                <a:schemeClr val="tx1"/>
              </a:solidFill>
            </a:endParaRPr>
          </a:p>
          <a:p>
            <a:pPr algn="l"/>
            <a:r>
              <a:rPr lang="ja-JP" altLang="en-US" dirty="0">
                <a:solidFill>
                  <a:schemeClr val="tx1"/>
                </a:solidFill>
              </a:rPr>
              <a:t>研修企画者氏名（所属）：</a:t>
            </a:r>
            <a:endParaRPr lang="en-US" altLang="ja-JP" dirty="0">
              <a:solidFill>
                <a:schemeClr val="tx1"/>
              </a:solidFill>
            </a:endParaRPr>
          </a:p>
          <a:p>
            <a:pPr algn="l"/>
            <a:r>
              <a:rPr lang="ja-JP" altLang="en-US" dirty="0">
                <a:solidFill>
                  <a:schemeClr val="tx1"/>
                </a:solidFill>
              </a:rPr>
              <a:t>主催・共催等：</a:t>
            </a:r>
            <a:endParaRPr lang="en-US" altLang="ja-JP" dirty="0">
              <a:solidFill>
                <a:schemeClr val="tx1"/>
              </a:solidFill>
            </a:endParaRPr>
          </a:p>
        </p:txBody>
      </p:sp>
      <p:sp>
        <p:nvSpPr>
          <p:cNvPr id="7" name="テキスト ボックス 6"/>
          <p:cNvSpPr txBox="1"/>
          <p:nvPr/>
        </p:nvSpPr>
        <p:spPr>
          <a:xfrm>
            <a:off x="101804" y="22225"/>
            <a:ext cx="8062757" cy="369332"/>
          </a:xfrm>
          <a:prstGeom prst="rect">
            <a:avLst/>
          </a:prstGeom>
          <a:noFill/>
        </p:spPr>
        <p:txBody>
          <a:bodyPr wrap="square" rtlCol="0">
            <a:spAutoFit/>
          </a:bodyPr>
          <a:lstStyle/>
          <a:p>
            <a:r>
              <a:rPr lang="en-US" altLang="ja-JP" dirty="0">
                <a:latin typeface="Meiryo UI" panose="020B0604030504040204" pitchFamily="50" charset="-128"/>
                <a:ea typeface="Meiryo UI" panose="020B0604030504040204" pitchFamily="50" charset="-128"/>
              </a:rPr>
              <a:t>2021</a:t>
            </a:r>
            <a:r>
              <a:rPr lang="ja-JP" altLang="ja-JP" dirty="0">
                <a:latin typeface="Meiryo UI" panose="020B0604030504040204" pitchFamily="50" charset="-128"/>
                <a:ea typeface="Meiryo UI" panose="020B0604030504040204" pitchFamily="50" charset="-128"/>
              </a:rPr>
              <a:t>年度がん相談支援センター相談員指導者</a:t>
            </a:r>
            <a:r>
              <a:rPr lang="ja-JP" altLang="en-US" dirty="0">
                <a:latin typeface="Meiryo UI" panose="020B0604030504040204" pitchFamily="50" charset="-128"/>
                <a:ea typeface="Meiryo UI" panose="020B0604030504040204" pitchFamily="50" charset="-128"/>
              </a:rPr>
              <a:t>研修企画案</a:t>
            </a:r>
          </a:p>
        </p:txBody>
      </p:sp>
      <p:sp>
        <p:nvSpPr>
          <p:cNvPr id="4" name="スライド番号プレースホルダー 3">
            <a:extLst>
              <a:ext uri="{FF2B5EF4-FFF2-40B4-BE49-F238E27FC236}">
                <a16:creationId xmlns:a16="http://schemas.microsoft.com/office/drawing/2014/main" id="{E6E55F5B-8398-47AE-8301-223EF0D978E8}"/>
              </a:ext>
            </a:extLst>
          </p:cNvPr>
          <p:cNvSpPr>
            <a:spLocks noGrp="1"/>
          </p:cNvSpPr>
          <p:nvPr>
            <p:ph type="sldNum" sz="quarter" idx="12"/>
          </p:nvPr>
        </p:nvSpPr>
        <p:spPr>
          <a:xfrm>
            <a:off x="9448800" y="6492875"/>
            <a:ext cx="2743200" cy="365125"/>
          </a:xfrm>
        </p:spPr>
        <p:txBody>
          <a:bodyPr/>
          <a:lstStyle/>
          <a:p>
            <a:fld id="{AA9FFE5E-7325-4495-8E4E-1EE4187D59B3}" type="slidenum">
              <a:rPr lang="ja-JP" altLang="en-US" sz="2000" smtClean="0">
                <a:solidFill>
                  <a:schemeClr val="tx1"/>
                </a:solidFill>
              </a:rPr>
              <a:pPr/>
              <a:t>3</a:t>
            </a:fld>
            <a:endParaRPr lang="ja-JP" altLang="en-US" sz="2000" dirty="0">
              <a:solidFill>
                <a:schemeClr val="tx1"/>
              </a:solidFill>
            </a:endParaRPr>
          </a:p>
        </p:txBody>
      </p:sp>
    </p:spTree>
    <p:extLst>
      <p:ext uri="{BB962C8B-B14F-4D97-AF65-F5344CB8AC3E}">
        <p14:creationId xmlns:p14="http://schemas.microsoft.com/office/powerpoint/2010/main" val="345714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ねがい＝目ざす相談員像</a:t>
            </a:r>
            <a:endParaRPr kumimoji="1" lang="ja-JP" altLang="en-US" dirty="0"/>
          </a:p>
        </p:txBody>
      </p:sp>
      <p:sp>
        <p:nvSpPr>
          <p:cNvPr id="3" name="コンテンツ プレースホルダー 2"/>
          <p:cNvSpPr>
            <a:spLocks noGrp="1"/>
          </p:cNvSpPr>
          <p:nvPr>
            <p:ph idx="1"/>
          </p:nvPr>
        </p:nvSpPr>
        <p:spPr>
          <a:xfrm>
            <a:off x="838200" y="1285875"/>
            <a:ext cx="10695709" cy="5200651"/>
          </a:xfrm>
        </p:spPr>
        <p:txBody>
          <a:bodyPr>
            <a:noAutofit/>
          </a:bodyPr>
          <a:lstStyle/>
          <a:p>
            <a:pPr marL="457200" indent="-457200">
              <a:buFont typeface="Wingdings" panose="05000000000000000000" pitchFamily="2" charset="2"/>
              <a:buChar char="n"/>
            </a:pPr>
            <a:r>
              <a:rPr lang="ja-JP" altLang="en-US" dirty="0">
                <a:solidFill>
                  <a:schemeClr val="tx1"/>
                </a:solidFill>
              </a:rPr>
              <a:t>目ざす</a:t>
            </a:r>
            <a:r>
              <a:rPr lang="ja-JP" altLang="en-US" dirty="0"/>
              <a:t>相談員像</a:t>
            </a:r>
            <a:endParaRPr lang="en-US" altLang="ja-JP" dirty="0"/>
          </a:p>
          <a:p>
            <a:r>
              <a:rPr lang="ja-JP" altLang="en-US" sz="2000" dirty="0">
                <a:solidFill>
                  <a:schemeClr val="bg1">
                    <a:lumMod val="75000"/>
                  </a:schemeClr>
                </a:solidFill>
              </a:rPr>
              <a:t>全てのがん相談に共通するような姿勢、理想とする、目ざす相談員像を話し合い、お書きください。抽象度は高くて構いません。</a:t>
            </a:r>
            <a:endParaRPr lang="en-US" altLang="ja-JP" sz="2000" dirty="0">
              <a:solidFill>
                <a:schemeClr val="bg1">
                  <a:lumMod val="75000"/>
                </a:schemeClr>
              </a:solidFill>
            </a:endParaRPr>
          </a:p>
          <a:p>
            <a:r>
              <a:rPr lang="ja-JP" altLang="en-US" sz="2000" dirty="0">
                <a:solidFill>
                  <a:schemeClr val="bg1">
                    <a:lumMod val="75000"/>
                  </a:schemeClr>
                </a:solidFill>
              </a:rPr>
              <a:t>まず、各メンバーがシンプルに、ひと言で、自分自身の言葉で語ってください</a:t>
            </a:r>
            <a:endParaRPr lang="en-US" altLang="ja-JP" sz="2000" dirty="0">
              <a:solidFill>
                <a:schemeClr val="bg1">
                  <a:lumMod val="75000"/>
                </a:schemeClr>
              </a:solidFill>
            </a:endParaRPr>
          </a:p>
          <a:p>
            <a:r>
              <a:rPr lang="ja-JP" altLang="en-US" sz="2000" dirty="0">
                <a:solidFill>
                  <a:schemeClr val="bg1">
                    <a:lumMod val="75000"/>
                  </a:schemeClr>
                </a:solidFill>
              </a:rPr>
              <a:t>メンバーが、なぜそのようにねがうのか、理由や思考プロセスに関心を持ちましょう</a:t>
            </a:r>
            <a:endParaRPr lang="en-US" altLang="ja-JP" sz="2000" dirty="0">
              <a:solidFill>
                <a:schemeClr val="bg1">
                  <a:lumMod val="75000"/>
                </a:schemeClr>
              </a:solidFill>
            </a:endParaRPr>
          </a:p>
          <a:p>
            <a:r>
              <a:rPr lang="ja-JP" altLang="en-US" sz="2000" dirty="0">
                <a:solidFill>
                  <a:schemeClr val="bg1">
                    <a:lumMod val="75000"/>
                  </a:schemeClr>
                </a:solidFill>
              </a:rPr>
              <a:t>多様な意見を尊重し、対話を重ねて理解し合い、一定の合意が得られたものをお書きください</a:t>
            </a:r>
            <a:endParaRPr lang="en-US" altLang="ja-JP" dirty="0">
              <a:solidFill>
                <a:schemeClr val="tx1"/>
              </a:solidFill>
            </a:endParaRPr>
          </a:p>
          <a:p>
            <a:pPr>
              <a:buFont typeface="Wingdings" panose="05000000000000000000" pitchFamily="2" charset="2"/>
              <a:buChar char="n"/>
            </a:pPr>
            <a:r>
              <a:rPr lang="ja-JP" altLang="en-US" dirty="0">
                <a:solidFill>
                  <a:schemeClr val="tx1"/>
                </a:solidFill>
              </a:rPr>
              <a:t>理由</a:t>
            </a:r>
            <a:endParaRPr lang="en-US" altLang="ja-JP" dirty="0">
              <a:solidFill>
                <a:schemeClr val="tx1"/>
              </a:solidFill>
            </a:endParaRPr>
          </a:p>
          <a:p>
            <a:endParaRPr lang="en-US" altLang="ja-JP" dirty="0">
              <a:solidFill>
                <a:schemeClr val="tx1"/>
              </a:solidFill>
            </a:endParaRPr>
          </a:p>
          <a:p>
            <a:endParaRPr kumimoji="1" lang="en-US" altLang="ja-JP" dirty="0">
              <a:solidFill>
                <a:schemeClr val="tx1"/>
              </a:solidFill>
            </a:endParaRPr>
          </a:p>
        </p:txBody>
      </p:sp>
      <p:sp>
        <p:nvSpPr>
          <p:cNvPr id="4" name="スライド番号プレースホルダー 3">
            <a:extLst>
              <a:ext uri="{FF2B5EF4-FFF2-40B4-BE49-F238E27FC236}">
                <a16:creationId xmlns:a16="http://schemas.microsoft.com/office/drawing/2014/main" id="{DF07DE4E-C544-4B8E-83D7-40F248FD613C}"/>
              </a:ext>
            </a:extLst>
          </p:cNvPr>
          <p:cNvSpPr>
            <a:spLocks noGrp="1"/>
          </p:cNvSpPr>
          <p:nvPr>
            <p:ph type="sldNum" sz="quarter" idx="12"/>
          </p:nvPr>
        </p:nvSpPr>
        <p:spPr/>
        <p:txBody>
          <a:bodyPr/>
          <a:lstStyle/>
          <a:p>
            <a:fld id="{AA9FFE5E-7325-4495-8E4E-1EE4187D59B3}" type="slidenum">
              <a:rPr lang="ja-JP" altLang="en-US" smtClean="0"/>
              <a:pPr/>
              <a:t>4</a:t>
            </a:fld>
            <a:endParaRPr lang="ja-JP" altLang="en-US" dirty="0"/>
          </a:p>
        </p:txBody>
      </p:sp>
    </p:spTree>
    <p:extLst>
      <p:ext uri="{BB962C8B-B14F-4D97-AF65-F5344CB8AC3E}">
        <p14:creationId xmlns:p14="http://schemas.microsoft.com/office/powerpoint/2010/main" val="2077475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2458" y="269076"/>
            <a:ext cx="8626765" cy="956734"/>
          </a:xfrm>
        </p:spPr>
        <p:txBody>
          <a:bodyPr>
            <a:normAutofit/>
          </a:bodyPr>
          <a:lstStyle/>
          <a:p>
            <a:r>
              <a:rPr lang="ja-JP" altLang="en-US" dirty="0"/>
              <a:t>地域の現状と課題 １</a:t>
            </a:r>
          </a:p>
        </p:txBody>
      </p:sp>
      <p:sp>
        <p:nvSpPr>
          <p:cNvPr id="3" name="コンテンツ プレースホルダー 2"/>
          <p:cNvSpPr>
            <a:spLocks noGrp="1"/>
          </p:cNvSpPr>
          <p:nvPr>
            <p:ph idx="1"/>
          </p:nvPr>
        </p:nvSpPr>
        <p:spPr/>
        <p:txBody>
          <a:bodyPr>
            <a:noAutofit/>
          </a:bodyPr>
          <a:lstStyle/>
          <a:p>
            <a:pPr marL="457200" indent="-457200">
              <a:buFont typeface="Wingdings" panose="05000000000000000000" pitchFamily="2" charset="2"/>
              <a:buChar char="n"/>
            </a:pPr>
            <a:r>
              <a:rPr lang="ja-JP" altLang="en-US" dirty="0">
                <a:solidFill>
                  <a:schemeClr val="tx1"/>
                </a:solidFill>
              </a:rPr>
              <a:t>基礎情報</a:t>
            </a:r>
            <a:endParaRPr lang="en-US" altLang="ja-JP" dirty="0">
              <a:solidFill>
                <a:schemeClr val="tx1"/>
              </a:solidFill>
            </a:endParaRPr>
          </a:p>
          <a:p>
            <a:pPr>
              <a:buClr>
                <a:schemeClr val="tx1"/>
              </a:buClr>
            </a:pPr>
            <a:r>
              <a:rPr lang="ja-JP" altLang="en-US" dirty="0">
                <a:solidFill>
                  <a:schemeClr val="bg1">
                    <a:lumMod val="75000"/>
                  </a:schemeClr>
                </a:solidFill>
              </a:rPr>
              <a:t>都道府県のがん罹患数、死亡者数、死亡者割合、高齢化率、地域特性（交通事情、産業、家族形態など）、がん診療連携拠点病院やがん医療などの現状や傾向、がん医療における都道府県の計画や目標などをまとめてお書きください。</a:t>
            </a:r>
            <a:endParaRPr lang="en-US" altLang="ja-JP" dirty="0">
              <a:solidFill>
                <a:schemeClr val="bg1">
                  <a:lumMod val="75000"/>
                </a:schemeClr>
              </a:solidFill>
            </a:endParaRPr>
          </a:p>
          <a:p>
            <a:pPr>
              <a:buClr>
                <a:schemeClr val="accent4">
                  <a:lumMod val="60000"/>
                  <a:lumOff val="40000"/>
                </a:schemeClr>
              </a:buClr>
            </a:pPr>
            <a:endParaRPr lang="en-US" altLang="ja-JP" dirty="0">
              <a:solidFill>
                <a:schemeClr val="bg1">
                  <a:lumMod val="85000"/>
                </a:schemeClr>
              </a:solidFill>
            </a:endParaRPr>
          </a:p>
        </p:txBody>
      </p:sp>
      <p:sp>
        <p:nvSpPr>
          <p:cNvPr id="4" name="スライド番号プレースホルダー 3">
            <a:extLst>
              <a:ext uri="{FF2B5EF4-FFF2-40B4-BE49-F238E27FC236}">
                <a16:creationId xmlns:a16="http://schemas.microsoft.com/office/drawing/2014/main" id="{CB5508C0-9FB6-4B87-AB12-A2EB3B290DD8}"/>
              </a:ext>
            </a:extLst>
          </p:cNvPr>
          <p:cNvSpPr>
            <a:spLocks noGrp="1"/>
          </p:cNvSpPr>
          <p:nvPr>
            <p:ph type="sldNum" sz="quarter" idx="12"/>
          </p:nvPr>
        </p:nvSpPr>
        <p:spPr/>
        <p:txBody>
          <a:bodyPr/>
          <a:lstStyle/>
          <a:p>
            <a:fld id="{AA9FFE5E-7325-4495-8E4E-1EE4187D59B3}" type="slidenum">
              <a:rPr lang="ja-JP" altLang="en-US" smtClean="0"/>
              <a:pPr/>
              <a:t>5</a:t>
            </a:fld>
            <a:endParaRPr lang="ja-JP" altLang="en-US" dirty="0"/>
          </a:p>
        </p:txBody>
      </p:sp>
    </p:spTree>
    <p:extLst>
      <p:ext uri="{BB962C8B-B14F-4D97-AF65-F5344CB8AC3E}">
        <p14:creationId xmlns:p14="http://schemas.microsoft.com/office/powerpoint/2010/main" val="3734744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5832" y="269362"/>
            <a:ext cx="8626765" cy="956734"/>
          </a:xfrm>
        </p:spPr>
        <p:txBody>
          <a:bodyPr>
            <a:normAutofit/>
          </a:bodyPr>
          <a:lstStyle/>
          <a:p>
            <a:r>
              <a:rPr lang="ja-JP" altLang="en-US" dirty="0"/>
              <a:t>地域の現状と課題 ２</a:t>
            </a:r>
          </a:p>
        </p:txBody>
      </p:sp>
      <p:sp>
        <p:nvSpPr>
          <p:cNvPr id="3" name="コンテンツ プレースホルダー 2"/>
          <p:cNvSpPr>
            <a:spLocks noGrp="1"/>
          </p:cNvSpPr>
          <p:nvPr>
            <p:ph idx="1"/>
          </p:nvPr>
        </p:nvSpPr>
        <p:spPr>
          <a:xfrm>
            <a:off x="548639" y="1305702"/>
            <a:ext cx="11272299" cy="1884947"/>
          </a:xfrm>
        </p:spPr>
        <p:txBody>
          <a:bodyPr>
            <a:normAutofit/>
          </a:bodyPr>
          <a:lstStyle/>
          <a:p>
            <a:pPr marL="457200" indent="-457200">
              <a:buFont typeface="Wingdings" panose="05000000000000000000" pitchFamily="2" charset="2"/>
              <a:buChar char="n"/>
            </a:pPr>
            <a:r>
              <a:rPr lang="ja-JP" altLang="en-US" dirty="0"/>
              <a:t>がん相談支援における現状と課題</a:t>
            </a:r>
            <a:endParaRPr lang="en-US" altLang="ja-JP" dirty="0"/>
          </a:p>
          <a:p>
            <a:r>
              <a:rPr lang="ja-JP" altLang="en-US" dirty="0">
                <a:solidFill>
                  <a:schemeClr val="bg1">
                    <a:lumMod val="75000"/>
                  </a:schemeClr>
                </a:solidFill>
              </a:rPr>
              <a:t>相談の傾向、相談員の状況（経験年数や異動状況など）をお書きください</a:t>
            </a:r>
            <a:endParaRPr lang="en-US" altLang="ja-JP" dirty="0">
              <a:solidFill>
                <a:schemeClr val="bg1">
                  <a:lumMod val="75000"/>
                </a:schemeClr>
              </a:solidFill>
            </a:endParaRPr>
          </a:p>
        </p:txBody>
      </p:sp>
      <p:sp>
        <p:nvSpPr>
          <p:cNvPr id="8" name="コンテンツ プレースホルダー 2"/>
          <p:cNvSpPr txBox="1">
            <a:spLocks/>
          </p:cNvSpPr>
          <p:nvPr/>
        </p:nvSpPr>
        <p:spPr>
          <a:xfrm>
            <a:off x="548639" y="3659880"/>
            <a:ext cx="11272299" cy="2656700"/>
          </a:xfrm>
          <a:prstGeom prst="rect">
            <a:avLst/>
          </a:prstGeom>
        </p:spPr>
        <p:txBody>
          <a:bodyPr vert="horz" lIns="91440" tIns="45720" rIns="91440" bIns="45720" rtlCol="0">
            <a:normAutofit fontScale="92500" lnSpcReduction="20000"/>
          </a:bodyPr>
          <a:lstStyle>
            <a:lvl1pPr marL="0" indent="0" algn="l" defTabSz="914400" rtl="0" eaLnBrk="1" latinLnBrk="0" hangingPunct="1">
              <a:lnSpc>
                <a:spcPct val="90000"/>
              </a:lnSpc>
              <a:spcBef>
                <a:spcPts val="1000"/>
              </a:spcBef>
              <a:buClr>
                <a:srgbClr val="0000FF"/>
              </a:buClr>
              <a:buFont typeface="Wingdings" panose="05000000000000000000" pitchFamily="2" charset="2"/>
              <a:buNone/>
              <a:defRPr kumimoji="1" sz="2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41338" indent="-269875" algn="l" defTabSz="914400" rtl="0" eaLnBrk="1" latinLnBrk="0" hangingPunct="1">
              <a:lnSpc>
                <a:spcPct val="90000"/>
              </a:lnSpc>
              <a:spcBef>
                <a:spcPts val="500"/>
              </a:spcBef>
              <a:buClr>
                <a:schemeClr val="accent2"/>
              </a:buClr>
              <a:buFont typeface="Wingdings" panose="05000000000000000000" pitchFamily="2" charset="2"/>
              <a:buChar char="l"/>
              <a:defRPr kumimoji="1"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04863" indent="-263525" algn="l" defTabSz="914400" rtl="0" eaLnBrk="1" latinLnBrk="0" hangingPunct="1">
              <a:lnSpc>
                <a:spcPct val="90000"/>
              </a:lnSpc>
              <a:spcBef>
                <a:spcPts val="500"/>
              </a:spcBef>
              <a:buClr>
                <a:schemeClr val="accent6"/>
              </a:buClr>
              <a:buFont typeface="Wingdings" panose="05000000000000000000" pitchFamily="2" charset="2"/>
              <a:buChar char="Ø"/>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074738" indent="-269875" algn="l" defTabSz="914400" rtl="0" eaLnBrk="1" latinLnBrk="0" hangingPunct="1">
              <a:lnSpc>
                <a:spcPct val="90000"/>
              </a:lnSpc>
              <a:spcBef>
                <a:spcPts val="500"/>
              </a:spcBef>
              <a:buFont typeface="Wingdings" panose="05000000000000000000" pitchFamily="2" charset="2"/>
              <a:buChar char="ü"/>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252538" indent="-1778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457200" indent="-457200">
              <a:buClr>
                <a:schemeClr val="tx1"/>
              </a:buClr>
              <a:buFont typeface="Wingdings" panose="05000000000000000000" pitchFamily="2" charset="2"/>
              <a:buChar char="n"/>
            </a:pPr>
            <a:r>
              <a:rPr lang="ja-JP" altLang="en-US" dirty="0"/>
              <a:t>相談員の学習ニーズ</a:t>
            </a:r>
            <a:endParaRPr lang="en-US" altLang="ja-JP" dirty="0"/>
          </a:p>
          <a:p>
            <a:pPr>
              <a:buClr>
                <a:schemeClr val="tx1"/>
              </a:buClr>
            </a:pPr>
            <a:r>
              <a:rPr lang="ja-JP" altLang="en-US" dirty="0">
                <a:solidFill>
                  <a:schemeClr val="bg1">
                    <a:lumMod val="75000"/>
                  </a:schemeClr>
                </a:solidFill>
              </a:rPr>
              <a:t>研修時や相談支援部会で最近調査したアンケート結果、ヒアリング結果をお書きください。新たに収集していただいても構いません。</a:t>
            </a:r>
            <a:endParaRPr lang="en-US" altLang="ja-JP" dirty="0">
              <a:solidFill>
                <a:schemeClr val="bg1">
                  <a:lumMod val="75000"/>
                </a:schemeClr>
              </a:solidFill>
            </a:endParaRPr>
          </a:p>
          <a:p>
            <a:pPr>
              <a:buClr>
                <a:schemeClr val="tx1"/>
              </a:buClr>
            </a:pPr>
            <a:r>
              <a:rPr lang="ja-JP" altLang="en-US" sz="1800" dirty="0">
                <a:solidFill>
                  <a:schemeClr val="bg1">
                    <a:lumMod val="75000"/>
                  </a:schemeClr>
                </a:solidFill>
              </a:rPr>
              <a:t>例）</a:t>
            </a:r>
            <a:r>
              <a:rPr lang="ja-JP" altLang="ja-JP" sz="1900" dirty="0">
                <a:solidFill>
                  <a:schemeClr val="bg1">
                    <a:lumMod val="75000"/>
                  </a:schemeClr>
                </a:solidFill>
              </a:rPr>
              <a:t>・</a:t>
            </a:r>
            <a:r>
              <a:rPr lang="en-US" altLang="ja-JP" sz="1900" dirty="0">
                <a:solidFill>
                  <a:schemeClr val="bg1">
                    <a:lumMod val="75000"/>
                  </a:schemeClr>
                </a:solidFill>
              </a:rPr>
              <a:t>ACP</a:t>
            </a:r>
            <a:r>
              <a:rPr lang="ja-JP" altLang="ja-JP" sz="1900" dirty="0">
                <a:solidFill>
                  <a:schemeClr val="bg1">
                    <a:lumMod val="75000"/>
                  </a:schemeClr>
                </a:solidFill>
              </a:rPr>
              <a:t>の基本的な考え方</a:t>
            </a:r>
            <a:r>
              <a:rPr lang="ja-JP" altLang="en-US" sz="1900" dirty="0">
                <a:solidFill>
                  <a:schemeClr val="bg1">
                    <a:lumMod val="75000"/>
                  </a:schemeClr>
                </a:solidFill>
              </a:rPr>
              <a:t>、</a:t>
            </a:r>
            <a:r>
              <a:rPr lang="ja-JP" altLang="ja-JP" sz="1900" dirty="0">
                <a:solidFill>
                  <a:schemeClr val="bg1">
                    <a:lumMod val="75000"/>
                  </a:schemeClr>
                </a:solidFill>
              </a:rPr>
              <a:t>基礎を学びたい。</a:t>
            </a:r>
            <a:endParaRPr lang="en-US" altLang="ja-JP" sz="1900" dirty="0">
              <a:solidFill>
                <a:schemeClr val="bg1">
                  <a:lumMod val="75000"/>
                </a:schemeClr>
              </a:solidFill>
            </a:endParaRPr>
          </a:p>
          <a:p>
            <a:pPr>
              <a:buClr>
                <a:schemeClr val="tx1"/>
              </a:buClr>
            </a:pPr>
            <a:r>
              <a:rPr lang="ja-JP" altLang="en-US" sz="1900" dirty="0">
                <a:solidFill>
                  <a:schemeClr val="bg1">
                    <a:lumMod val="75000"/>
                  </a:schemeClr>
                </a:solidFill>
              </a:rPr>
              <a:t>　　　</a:t>
            </a:r>
            <a:r>
              <a:rPr lang="ja-JP" altLang="ja-JP" sz="1900" dirty="0">
                <a:solidFill>
                  <a:schemeClr val="bg1">
                    <a:lumMod val="75000"/>
                  </a:schemeClr>
                </a:solidFill>
              </a:rPr>
              <a:t>・どのタイミングでどのような</a:t>
            </a:r>
            <a:r>
              <a:rPr lang="en-US" altLang="ja-JP" sz="1900" dirty="0">
                <a:solidFill>
                  <a:schemeClr val="bg1">
                    <a:lumMod val="75000"/>
                  </a:schemeClr>
                </a:solidFill>
              </a:rPr>
              <a:t>ACP</a:t>
            </a:r>
            <a:r>
              <a:rPr lang="ja-JP" altLang="en-US" sz="1900" dirty="0">
                <a:solidFill>
                  <a:schemeClr val="bg1">
                    <a:lumMod val="75000"/>
                  </a:schemeClr>
                </a:solidFill>
              </a:rPr>
              <a:t>の</a:t>
            </a:r>
            <a:r>
              <a:rPr lang="ja-JP" altLang="ja-JP" sz="1900" dirty="0">
                <a:solidFill>
                  <a:schemeClr val="bg1">
                    <a:lumMod val="75000"/>
                  </a:schemeClr>
                </a:solidFill>
              </a:rPr>
              <a:t>介入をすると効果的か具体的な事例</a:t>
            </a:r>
            <a:r>
              <a:rPr lang="ja-JP" altLang="en-US" sz="1900" dirty="0">
                <a:solidFill>
                  <a:schemeClr val="bg1">
                    <a:lumMod val="75000"/>
                  </a:schemeClr>
                </a:solidFill>
              </a:rPr>
              <a:t>を学びたい。</a:t>
            </a:r>
            <a:endParaRPr lang="ja-JP" altLang="ja-JP" sz="1900" dirty="0">
              <a:solidFill>
                <a:schemeClr val="bg1">
                  <a:lumMod val="75000"/>
                </a:schemeClr>
              </a:solidFill>
            </a:endParaRPr>
          </a:p>
          <a:p>
            <a:pPr>
              <a:buClr>
                <a:schemeClr val="tx1"/>
              </a:buClr>
            </a:pPr>
            <a:r>
              <a:rPr lang="ja-JP" altLang="en-US" sz="1900" dirty="0">
                <a:solidFill>
                  <a:schemeClr val="bg1">
                    <a:lumMod val="75000"/>
                  </a:schemeClr>
                </a:solidFill>
              </a:rPr>
              <a:t>　　　</a:t>
            </a:r>
            <a:r>
              <a:rPr lang="ja-JP" altLang="ja-JP" sz="1900" dirty="0">
                <a:solidFill>
                  <a:schemeClr val="bg1">
                    <a:lumMod val="75000"/>
                  </a:schemeClr>
                </a:solidFill>
              </a:rPr>
              <a:t>・患者の生きがい・価値観をどのようにして把握するか</a:t>
            </a:r>
            <a:r>
              <a:rPr lang="ja-JP" altLang="en-US" sz="1900" dirty="0">
                <a:solidFill>
                  <a:schemeClr val="bg1">
                    <a:lumMod val="75000"/>
                  </a:schemeClr>
                </a:solidFill>
              </a:rPr>
              <a:t>学びたい</a:t>
            </a:r>
            <a:endParaRPr lang="en-US" altLang="ja-JP" sz="1900" dirty="0">
              <a:solidFill>
                <a:schemeClr val="bg1">
                  <a:lumMod val="75000"/>
                </a:schemeClr>
              </a:solidFill>
            </a:endParaRPr>
          </a:p>
          <a:p>
            <a:pPr>
              <a:buClr>
                <a:schemeClr val="tx1"/>
              </a:buClr>
            </a:pPr>
            <a:r>
              <a:rPr lang="ja-JP" altLang="en-US" sz="1900" dirty="0">
                <a:solidFill>
                  <a:schemeClr val="bg1">
                    <a:lumMod val="75000"/>
                  </a:schemeClr>
                </a:solidFill>
              </a:rPr>
              <a:t>　　　・</a:t>
            </a:r>
            <a:r>
              <a:rPr lang="ja-JP" altLang="ja-JP" sz="1900" dirty="0">
                <a:solidFill>
                  <a:schemeClr val="bg1">
                    <a:lumMod val="75000"/>
                  </a:schemeClr>
                </a:solidFill>
              </a:rPr>
              <a:t>老夫婦・独居老人のがん患者への支援</a:t>
            </a:r>
            <a:endParaRPr lang="en-US" altLang="ja-JP" sz="1900" dirty="0">
              <a:solidFill>
                <a:schemeClr val="bg1">
                  <a:lumMod val="75000"/>
                </a:schemeClr>
              </a:solidFill>
            </a:endParaRPr>
          </a:p>
          <a:p>
            <a:pPr>
              <a:buClr>
                <a:schemeClr val="tx1"/>
              </a:buClr>
            </a:pPr>
            <a:r>
              <a:rPr lang="ja-JP" altLang="en-US" sz="1900" dirty="0">
                <a:solidFill>
                  <a:schemeClr val="bg1">
                    <a:lumMod val="75000"/>
                  </a:schemeClr>
                </a:solidFill>
              </a:rPr>
              <a:t>　　　・がんゲノム医療</a:t>
            </a:r>
            <a:endParaRPr lang="en-US" altLang="ja-JP" sz="1900" dirty="0">
              <a:solidFill>
                <a:schemeClr val="bg1">
                  <a:lumMod val="75000"/>
                </a:schemeClr>
              </a:solidFill>
            </a:endParaRPr>
          </a:p>
          <a:p>
            <a:pPr marL="342900" indent="-342900">
              <a:buClr>
                <a:schemeClr val="tx1"/>
              </a:buClr>
              <a:buFont typeface="Wingdings" panose="05000000000000000000" pitchFamily="2" charset="2"/>
              <a:buChar char="n"/>
            </a:pPr>
            <a:endParaRPr lang="ja-JP" altLang="en-US" sz="1900" dirty="0">
              <a:solidFill>
                <a:schemeClr val="bg1">
                  <a:lumMod val="75000"/>
                </a:schemeClr>
              </a:solidFill>
            </a:endParaRPr>
          </a:p>
        </p:txBody>
      </p:sp>
      <p:sp>
        <p:nvSpPr>
          <p:cNvPr id="4" name="スライド番号プレースホルダー 3">
            <a:extLst>
              <a:ext uri="{FF2B5EF4-FFF2-40B4-BE49-F238E27FC236}">
                <a16:creationId xmlns:a16="http://schemas.microsoft.com/office/drawing/2014/main" id="{A6769F6C-4FF0-4534-A8EC-09551B5815C0}"/>
              </a:ext>
            </a:extLst>
          </p:cNvPr>
          <p:cNvSpPr>
            <a:spLocks noGrp="1"/>
          </p:cNvSpPr>
          <p:nvPr>
            <p:ph type="sldNum" sz="quarter" idx="12"/>
          </p:nvPr>
        </p:nvSpPr>
        <p:spPr/>
        <p:txBody>
          <a:bodyPr/>
          <a:lstStyle/>
          <a:p>
            <a:fld id="{AA9FFE5E-7325-4495-8E4E-1EE4187D59B3}" type="slidenum">
              <a:rPr lang="ja-JP" altLang="en-US" smtClean="0"/>
              <a:pPr/>
              <a:t>6</a:t>
            </a:fld>
            <a:endParaRPr lang="ja-JP" altLang="en-US" dirty="0"/>
          </a:p>
        </p:txBody>
      </p:sp>
    </p:spTree>
    <p:extLst>
      <p:ext uri="{BB962C8B-B14F-4D97-AF65-F5344CB8AC3E}">
        <p14:creationId xmlns:p14="http://schemas.microsoft.com/office/powerpoint/2010/main" val="1983497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51695" y="175398"/>
            <a:ext cx="8626765" cy="956734"/>
          </a:xfrm>
        </p:spPr>
        <p:txBody>
          <a:bodyPr>
            <a:normAutofit/>
          </a:bodyPr>
          <a:lstStyle/>
          <a:p>
            <a:r>
              <a:rPr lang="ja-JP" altLang="en-US" dirty="0"/>
              <a:t>これまで開催された研修の概要と課題</a:t>
            </a:r>
            <a:endParaRPr kumimoji="1" lang="ja-JP" altLang="en-US" dirty="0"/>
          </a:p>
        </p:txBody>
      </p:sp>
      <p:sp>
        <p:nvSpPr>
          <p:cNvPr id="3" name="コンテンツ プレースホルダー 2"/>
          <p:cNvSpPr>
            <a:spLocks noGrp="1"/>
          </p:cNvSpPr>
          <p:nvPr>
            <p:ph idx="1"/>
          </p:nvPr>
        </p:nvSpPr>
        <p:spPr>
          <a:xfrm>
            <a:off x="838200" y="1597024"/>
            <a:ext cx="10704444" cy="4594225"/>
          </a:xfrm>
        </p:spPr>
        <p:txBody>
          <a:bodyPr>
            <a:noAutofit/>
          </a:bodyPr>
          <a:lstStyle/>
          <a:p>
            <a:pPr marL="0" indent="0">
              <a:buNone/>
            </a:pPr>
            <a:r>
              <a:rPr lang="ja-JP" altLang="en-US" dirty="0">
                <a:solidFill>
                  <a:schemeClr val="bg1">
                    <a:lumMod val="75000"/>
                  </a:schemeClr>
                </a:solidFill>
              </a:rPr>
              <a:t>過去の研修テーマ、参加人数など簡潔にお書きください。前任者からの引継ぎ、申し送り事項も把握しておきましょう</a:t>
            </a:r>
            <a:endParaRPr lang="en-US" altLang="ja-JP" dirty="0">
              <a:solidFill>
                <a:schemeClr val="bg1">
                  <a:lumMod val="75000"/>
                </a:schemeClr>
              </a:solidFill>
            </a:endParaRPr>
          </a:p>
          <a:p>
            <a:pPr marL="0" indent="0" algn="just">
              <a:buNone/>
            </a:pPr>
            <a:r>
              <a:rPr lang="ja-JP" altLang="en-US" dirty="0">
                <a:solidFill>
                  <a:schemeClr val="bg1">
                    <a:lumMod val="75000"/>
                  </a:schemeClr>
                </a:solidFill>
              </a:rPr>
              <a:t>例）</a:t>
            </a:r>
            <a:endParaRPr lang="en-US" altLang="ja-JP" dirty="0">
              <a:solidFill>
                <a:schemeClr val="bg1">
                  <a:lumMod val="75000"/>
                </a:schemeClr>
              </a:solidFill>
            </a:endParaRPr>
          </a:p>
          <a:p>
            <a:pPr marL="0" indent="0">
              <a:buNone/>
            </a:pPr>
            <a:r>
              <a:rPr lang="ja-JP" altLang="en-US" sz="1800" kern="100" dirty="0">
                <a:cs typeface="Times New Roman" panose="02020603050405020304" pitchFamily="18" charset="0"/>
              </a:rPr>
              <a:t>■概要</a:t>
            </a:r>
            <a:br>
              <a:rPr lang="en-US" altLang="ja-JP" sz="1800" kern="100" dirty="0">
                <a:solidFill>
                  <a:schemeClr val="bg1">
                    <a:lumMod val="75000"/>
                  </a:schemeClr>
                </a:solidFill>
                <a:cs typeface="Times New Roman" panose="02020603050405020304" pitchFamily="18" charset="0"/>
              </a:rPr>
            </a:br>
            <a:br>
              <a:rPr lang="en-US" altLang="ja-JP" sz="1800" kern="100" dirty="0">
                <a:solidFill>
                  <a:schemeClr val="bg1">
                    <a:lumMod val="75000"/>
                  </a:schemeClr>
                </a:solidFill>
                <a:cs typeface="Times New Roman" panose="02020603050405020304" pitchFamily="18" charset="0"/>
              </a:rPr>
            </a:br>
            <a:r>
              <a:rPr lang="en-US" altLang="ja-JP" sz="1800" kern="100" dirty="0">
                <a:solidFill>
                  <a:schemeClr val="bg1">
                    <a:lumMod val="75000"/>
                  </a:schemeClr>
                </a:solidFill>
                <a:cs typeface="Times New Roman" panose="02020603050405020304" pitchFamily="18" charset="0"/>
              </a:rPr>
              <a:t>2019</a:t>
            </a:r>
            <a:r>
              <a:rPr lang="ja-JP" altLang="ja-JP" sz="1800" kern="100" dirty="0">
                <a:solidFill>
                  <a:schemeClr val="bg1">
                    <a:lumMod val="75000"/>
                  </a:schemeClr>
                </a:solidFill>
                <a:cs typeface="Times New Roman" panose="02020603050405020304" pitchFamily="18" charset="0"/>
              </a:rPr>
              <a:t>年度</a:t>
            </a:r>
          </a:p>
          <a:p>
            <a:pPr algn="just"/>
            <a:r>
              <a:rPr lang="ja-JP" altLang="ja-JP" sz="1800" kern="100" dirty="0">
                <a:solidFill>
                  <a:schemeClr val="bg1">
                    <a:lumMod val="75000"/>
                  </a:schemeClr>
                </a:solidFill>
                <a:cs typeface="Times New Roman" panose="02020603050405020304" pitchFamily="18" charset="0"/>
              </a:rPr>
              <a:t>第</a:t>
            </a:r>
            <a:r>
              <a:rPr lang="en-US" altLang="ja-JP" sz="1800" kern="100" dirty="0">
                <a:solidFill>
                  <a:schemeClr val="bg1">
                    <a:lumMod val="75000"/>
                  </a:schemeClr>
                </a:solidFill>
                <a:cs typeface="Times New Roman" panose="02020603050405020304" pitchFamily="18" charset="0"/>
              </a:rPr>
              <a:t>1</a:t>
            </a:r>
            <a:r>
              <a:rPr lang="ja-JP" altLang="ja-JP" sz="1800" kern="100" dirty="0">
                <a:solidFill>
                  <a:schemeClr val="bg1">
                    <a:lumMod val="75000"/>
                  </a:schemeClr>
                </a:solidFill>
                <a:cs typeface="Times New Roman" panose="02020603050405020304" pitchFamily="18" charset="0"/>
              </a:rPr>
              <a:t>回研修（</a:t>
            </a:r>
            <a:r>
              <a:rPr lang="en-US" altLang="ja-JP" sz="1800" kern="100" dirty="0">
                <a:solidFill>
                  <a:schemeClr val="bg1">
                    <a:lumMod val="75000"/>
                  </a:schemeClr>
                </a:solidFill>
                <a:cs typeface="Times New Roman" panose="02020603050405020304" pitchFamily="18" charset="0"/>
              </a:rPr>
              <a:t>8</a:t>
            </a:r>
            <a:r>
              <a:rPr lang="ja-JP" altLang="ja-JP" sz="1800" kern="100" dirty="0">
                <a:solidFill>
                  <a:schemeClr val="bg1">
                    <a:lumMod val="75000"/>
                  </a:schemeClr>
                </a:solidFill>
                <a:cs typeface="Times New Roman" panose="02020603050405020304" pitchFamily="18" charset="0"/>
              </a:rPr>
              <a:t>月）乳がん治療</a:t>
            </a:r>
            <a:r>
              <a:rPr lang="ja-JP" altLang="en-US" sz="1800" kern="100" dirty="0">
                <a:solidFill>
                  <a:schemeClr val="bg1">
                    <a:lumMod val="75000"/>
                  </a:schemeClr>
                </a:solidFill>
                <a:cs typeface="Times New Roman" panose="02020603050405020304" pitchFamily="18" charset="0"/>
              </a:rPr>
              <a:t>（講師：○○）</a:t>
            </a:r>
            <a:endParaRPr lang="ja-JP" altLang="ja-JP" sz="1800" kern="100" dirty="0">
              <a:solidFill>
                <a:schemeClr val="bg1">
                  <a:lumMod val="75000"/>
                </a:schemeClr>
              </a:solidFill>
              <a:cs typeface="Times New Roman" panose="02020603050405020304" pitchFamily="18" charset="0"/>
            </a:endParaRPr>
          </a:p>
          <a:p>
            <a:pPr algn="just"/>
            <a:r>
              <a:rPr lang="ja-JP" altLang="ja-JP" sz="1800" kern="100" dirty="0">
                <a:solidFill>
                  <a:schemeClr val="bg1">
                    <a:lumMod val="75000"/>
                  </a:schemeClr>
                </a:solidFill>
                <a:cs typeface="Times New Roman" panose="02020603050405020304" pitchFamily="18" charset="0"/>
              </a:rPr>
              <a:t>第</a:t>
            </a:r>
            <a:r>
              <a:rPr lang="en-US" altLang="ja-JP" sz="1800" kern="100" dirty="0">
                <a:solidFill>
                  <a:schemeClr val="bg1">
                    <a:lumMod val="75000"/>
                  </a:schemeClr>
                </a:solidFill>
                <a:cs typeface="Times New Roman" panose="02020603050405020304" pitchFamily="18" charset="0"/>
              </a:rPr>
              <a:t>2</a:t>
            </a:r>
            <a:r>
              <a:rPr lang="ja-JP" altLang="ja-JP" sz="1800" kern="100" dirty="0">
                <a:solidFill>
                  <a:schemeClr val="bg1">
                    <a:lumMod val="75000"/>
                  </a:schemeClr>
                </a:solidFill>
                <a:cs typeface="Times New Roman" panose="02020603050405020304" pitchFamily="18" charset="0"/>
              </a:rPr>
              <a:t>回研修（</a:t>
            </a:r>
            <a:r>
              <a:rPr lang="en-US" altLang="ja-JP" sz="1800" kern="100" dirty="0">
                <a:solidFill>
                  <a:schemeClr val="bg1">
                    <a:lumMod val="75000"/>
                  </a:schemeClr>
                </a:solidFill>
                <a:cs typeface="Times New Roman" panose="02020603050405020304" pitchFamily="18" charset="0"/>
              </a:rPr>
              <a:t>10</a:t>
            </a:r>
            <a:r>
              <a:rPr lang="ja-JP" altLang="ja-JP" sz="1800" kern="100" dirty="0">
                <a:solidFill>
                  <a:schemeClr val="bg1">
                    <a:lumMod val="75000"/>
                  </a:schemeClr>
                </a:solidFill>
                <a:cs typeface="Times New Roman" panose="02020603050405020304" pitchFamily="18" charset="0"/>
              </a:rPr>
              <a:t>月）親ががんになった時の子どもへの関わり方</a:t>
            </a:r>
            <a:r>
              <a:rPr lang="ja-JP" altLang="en-US" sz="1800" kern="100" dirty="0">
                <a:solidFill>
                  <a:schemeClr val="bg1">
                    <a:lumMod val="75000"/>
                  </a:schemeClr>
                </a:solidFill>
                <a:cs typeface="Times New Roman" panose="02020603050405020304" pitchFamily="18" charset="0"/>
              </a:rPr>
              <a:t>（講師：○○）</a:t>
            </a:r>
            <a:endParaRPr lang="ja-JP" altLang="ja-JP" sz="1800" kern="100" dirty="0">
              <a:solidFill>
                <a:schemeClr val="bg1">
                  <a:lumMod val="75000"/>
                </a:schemeClr>
              </a:solidFill>
              <a:cs typeface="Times New Roman" panose="02020603050405020304" pitchFamily="18" charset="0"/>
            </a:endParaRPr>
          </a:p>
          <a:p>
            <a:pPr algn="just"/>
            <a:r>
              <a:rPr lang="ja-JP" altLang="ja-JP" sz="1800" kern="100" dirty="0">
                <a:solidFill>
                  <a:schemeClr val="bg1">
                    <a:lumMod val="75000"/>
                  </a:schemeClr>
                </a:solidFill>
                <a:cs typeface="Times New Roman" panose="02020603050405020304" pitchFamily="18" charset="0"/>
              </a:rPr>
              <a:t>第</a:t>
            </a:r>
            <a:r>
              <a:rPr lang="en-US" altLang="ja-JP" sz="1800" kern="100" dirty="0">
                <a:solidFill>
                  <a:schemeClr val="bg1">
                    <a:lumMod val="75000"/>
                  </a:schemeClr>
                </a:solidFill>
                <a:cs typeface="Times New Roman" panose="02020603050405020304" pitchFamily="18" charset="0"/>
              </a:rPr>
              <a:t>3</a:t>
            </a:r>
            <a:r>
              <a:rPr lang="ja-JP" altLang="ja-JP" sz="1800" kern="100" dirty="0">
                <a:solidFill>
                  <a:schemeClr val="bg1">
                    <a:lumMod val="75000"/>
                  </a:schemeClr>
                </a:solidFill>
                <a:cs typeface="Times New Roman" panose="02020603050405020304" pitchFamily="18" charset="0"/>
              </a:rPr>
              <a:t>回研修（</a:t>
            </a:r>
            <a:r>
              <a:rPr lang="en-US" altLang="ja-JP" sz="1800" kern="100" dirty="0">
                <a:solidFill>
                  <a:schemeClr val="bg1">
                    <a:lumMod val="75000"/>
                  </a:schemeClr>
                </a:solidFill>
                <a:cs typeface="Times New Roman" panose="02020603050405020304" pitchFamily="18" charset="0"/>
              </a:rPr>
              <a:t>2</a:t>
            </a:r>
            <a:r>
              <a:rPr lang="ja-JP" altLang="ja-JP" sz="1800" kern="100" dirty="0">
                <a:solidFill>
                  <a:schemeClr val="bg1">
                    <a:lumMod val="75000"/>
                  </a:schemeClr>
                </a:solidFill>
                <a:cs typeface="Times New Roman" panose="02020603050405020304" pitchFamily="18" charset="0"/>
              </a:rPr>
              <a:t>月）ニーズを引き出す面接技術</a:t>
            </a:r>
            <a:endParaRPr lang="en-US" altLang="ja-JP" sz="1800" kern="100" dirty="0">
              <a:solidFill>
                <a:schemeClr val="bg1">
                  <a:lumMod val="75000"/>
                </a:schemeClr>
              </a:solidFill>
              <a:cs typeface="Times New Roman" panose="02020603050405020304" pitchFamily="18" charset="0"/>
            </a:endParaRPr>
          </a:p>
          <a:p>
            <a:pPr marL="0" indent="0" algn="just">
              <a:buNone/>
            </a:pPr>
            <a:r>
              <a:rPr lang="ja-JP" altLang="en-US" sz="1800" kern="100" dirty="0">
                <a:cs typeface="Times New Roman" panose="02020603050405020304" pitchFamily="18" charset="0"/>
              </a:rPr>
              <a:t>■課題</a:t>
            </a:r>
            <a:endParaRPr lang="en-US" altLang="ja-JP" sz="1800" kern="100" dirty="0">
              <a:cs typeface="Times New Roman" panose="02020603050405020304" pitchFamily="18" charset="0"/>
            </a:endParaRPr>
          </a:p>
          <a:p>
            <a:r>
              <a:rPr lang="ja-JP" altLang="en-US" sz="1800" dirty="0">
                <a:solidFill>
                  <a:schemeClr val="bg1">
                    <a:lumMod val="75000"/>
                  </a:schemeClr>
                </a:solidFill>
              </a:rPr>
              <a:t>講義内容が高度で難解であった</a:t>
            </a:r>
            <a:endParaRPr lang="en-US" altLang="ja-JP" sz="1800" dirty="0">
              <a:solidFill>
                <a:schemeClr val="bg1">
                  <a:lumMod val="75000"/>
                </a:schemeClr>
              </a:solidFill>
            </a:endParaRPr>
          </a:p>
          <a:p>
            <a:r>
              <a:rPr lang="ja-JP" altLang="en-US" sz="1800" dirty="0">
                <a:solidFill>
                  <a:schemeClr val="bg1">
                    <a:lumMod val="75000"/>
                  </a:schemeClr>
                </a:solidFill>
              </a:rPr>
              <a:t>経験年数が浅く、グループワークが難しかった</a:t>
            </a:r>
            <a:endParaRPr lang="en-US" altLang="ja-JP" sz="1800" dirty="0">
              <a:solidFill>
                <a:schemeClr val="bg1">
                  <a:lumMod val="75000"/>
                </a:schemeClr>
              </a:solidFill>
            </a:endParaRPr>
          </a:p>
          <a:p>
            <a:pPr algn="just"/>
            <a:endParaRPr lang="ja-JP" altLang="ja-JP" sz="1800" kern="100" dirty="0">
              <a:solidFill>
                <a:schemeClr val="bg1">
                  <a:lumMod val="75000"/>
                </a:schemeClr>
              </a:solidFill>
              <a:cs typeface="Times New Roman" panose="02020603050405020304" pitchFamily="18" charset="0"/>
            </a:endParaRPr>
          </a:p>
          <a:p>
            <a:endParaRPr lang="en-US" altLang="ja-JP" sz="1800" dirty="0">
              <a:solidFill>
                <a:schemeClr val="bg1">
                  <a:lumMod val="75000"/>
                </a:schemeClr>
              </a:solidFill>
            </a:endParaRPr>
          </a:p>
        </p:txBody>
      </p:sp>
      <p:sp>
        <p:nvSpPr>
          <p:cNvPr id="4" name="スライド番号プレースホルダー 3">
            <a:extLst>
              <a:ext uri="{FF2B5EF4-FFF2-40B4-BE49-F238E27FC236}">
                <a16:creationId xmlns:a16="http://schemas.microsoft.com/office/drawing/2014/main" id="{A9D45A90-DDB5-4457-BA6F-B0F88CD48446}"/>
              </a:ext>
            </a:extLst>
          </p:cNvPr>
          <p:cNvSpPr>
            <a:spLocks noGrp="1"/>
          </p:cNvSpPr>
          <p:nvPr>
            <p:ph type="sldNum" sz="quarter" idx="12"/>
          </p:nvPr>
        </p:nvSpPr>
        <p:spPr/>
        <p:txBody>
          <a:bodyPr/>
          <a:lstStyle/>
          <a:p>
            <a:fld id="{AA9FFE5E-7325-4495-8E4E-1EE4187D59B3}" type="slidenum">
              <a:rPr lang="ja-JP" altLang="en-US" smtClean="0"/>
              <a:pPr/>
              <a:t>7</a:t>
            </a:fld>
            <a:endParaRPr lang="ja-JP" altLang="en-US" dirty="0"/>
          </a:p>
        </p:txBody>
      </p:sp>
    </p:spTree>
    <p:extLst>
      <p:ext uri="{BB962C8B-B14F-4D97-AF65-F5344CB8AC3E}">
        <p14:creationId xmlns:p14="http://schemas.microsoft.com/office/powerpoint/2010/main" val="3732646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4110" y="244753"/>
            <a:ext cx="8626765" cy="956734"/>
          </a:xfrm>
        </p:spPr>
        <p:txBody>
          <a:bodyPr>
            <a:normAutofit/>
          </a:bodyPr>
          <a:lstStyle/>
          <a:p>
            <a:r>
              <a:rPr lang="ja-JP" altLang="en-US" dirty="0"/>
              <a:t>研修テーマ</a:t>
            </a:r>
            <a:endParaRPr kumimoji="1" lang="ja-JP" altLang="en-US" dirty="0"/>
          </a:p>
        </p:txBody>
      </p:sp>
      <p:sp>
        <p:nvSpPr>
          <p:cNvPr id="3" name="コンテンツ プレースホルダー 2"/>
          <p:cNvSpPr>
            <a:spLocks noGrp="1"/>
          </p:cNvSpPr>
          <p:nvPr>
            <p:ph idx="1"/>
          </p:nvPr>
        </p:nvSpPr>
        <p:spPr>
          <a:xfrm>
            <a:off x="534110" y="1277195"/>
            <a:ext cx="11071736" cy="1826952"/>
          </a:xfrm>
        </p:spPr>
        <p:txBody>
          <a:bodyPr>
            <a:normAutofit/>
          </a:bodyPr>
          <a:lstStyle/>
          <a:p>
            <a:pPr marL="457200" indent="-457200">
              <a:buFont typeface="Wingdings" panose="05000000000000000000" pitchFamily="2" charset="2"/>
              <a:buChar char="n"/>
            </a:pPr>
            <a:r>
              <a:rPr lang="ja-JP" altLang="en-US" dirty="0"/>
              <a:t>優先順位の高い課題、解決すべき課題と理由</a:t>
            </a:r>
            <a:endParaRPr lang="en-US" altLang="ja-JP" dirty="0"/>
          </a:p>
          <a:p>
            <a:pPr marL="0" indent="0">
              <a:buNone/>
            </a:pPr>
            <a:r>
              <a:rPr lang="ja-JP" altLang="en-US" sz="1800" dirty="0">
                <a:solidFill>
                  <a:schemeClr val="bg1">
                    <a:lumMod val="75000"/>
                  </a:schemeClr>
                </a:solidFill>
              </a:rPr>
              <a:t>例）・</a:t>
            </a:r>
            <a:r>
              <a:rPr lang="en-US" altLang="ja-JP" sz="1800" dirty="0">
                <a:solidFill>
                  <a:schemeClr val="bg1">
                    <a:lumMod val="75000"/>
                  </a:schemeClr>
                </a:solidFill>
              </a:rPr>
              <a:t>ACP</a:t>
            </a:r>
            <a:r>
              <a:rPr lang="ja-JP" altLang="en-US" sz="1800" dirty="0">
                <a:solidFill>
                  <a:schemeClr val="bg1">
                    <a:lumMod val="75000"/>
                  </a:schemeClr>
                </a:solidFill>
              </a:rPr>
              <a:t>の研修の学習ニーズが高く、これまで取り上げられていない</a:t>
            </a:r>
            <a:endParaRPr lang="en-US" altLang="ja-JP" sz="1800" dirty="0">
              <a:solidFill>
                <a:schemeClr val="bg1">
                  <a:lumMod val="75000"/>
                </a:schemeClr>
              </a:solidFill>
            </a:endParaRPr>
          </a:p>
          <a:p>
            <a:pPr marL="0" indent="0">
              <a:buNone/>
            </a:pPr>
            <a:r>
              <a:rPr lang="ja-JP" altLang="en-US" sz="1800" dirty="0">
                <a:solidFill>
                  <a:schemeClr val="bg1">
                    <a:lumMod val="75000"/>
                  </a:schemeClr>
                </a:solidFill>
              </a:rPr>
              <a:t>　・多くの相談員が</a:t>
            </a:r>
            <a:r>
              <a:rPr lang="en-US" altLang="ja-JP" sz="1800" dirty="0">
                <a:solidFill>
                  <a:schemeClr val="bg1">
                    <a:lumMod val="75000"/>
                  </a:schemeClr>
                </a:solidFill>
              </a:rPr>
              <a:t>ACP</a:t>
            </a:r>
            <a:r>
              <a:rPr lang="ja-JP" altLang="en-US" sz="1800" dirty="0">
                <a:solidFill>
                  <a:schemeClr val="bg1">
                    <a:lumMod val="75000"/>
                  </a:schemeClr>
                </a:solidFill>
              </a:rPr>
              <a:t>の実践の重要性を認識しているが不安や難しさを感じている</a:t>
            </a:r>
            <a:endParaRPr lang="en-US" altLang="ja-JP" sz="1800" dirty="0">
              <a:solidFill>
                <a:schemeClr val="bg1">
                  <a:lumMod val="75000"/>
                </a:schemeClr>
              </a:solidFill>
            </a:endParaRPr>
          </a:p>
          <a:p>
            <a:endParaRPr lang="ja-JP" altLang="en-US" dirty="0"/>
          </a:p>
        </p:txBody>
      </p:sp>
      <p:sp>
        <p:nvSpPr>
          <p:cNvPr id="5" name="コンテンツ プレースホルダー 2"/>
          <p:cNvSpPr txBox="1">
            <a:spLocks/>
          </p:cNvSpPr>
          <p:nvPr/>
        </p:nvSpPr>
        <p:spPr>
          <a:xfrm>
            <a:off x="534110" y="4602422"/>
            <a:ext cx="11071736" cy="2065082"/>
          </a:xfrm>
          <a:prstGeom prst="rect">
            <a:avLst/>
          </a:prstGeom>
        </p:spPr>
        <p:txBody>
          <a:bodyPr vert="horz" lIns="91440" tIns="45720" rIns="91440" bIns="45720" rtlCol="0">
            <a:normAutofit lnSpcReduction="10000"/>
          </a:bodyPr>
          <a:lstStyle>
            <a:lvl1pPr marL="0" indent="0" algn="l" defTabSz="914400" rtl="0" eaLnBrk="1" latinLnBrk="0" hangingPunct="1">
              <a:lnSpc>
                <a:spcPct val="90000"/>
              </a:lnSpc>
              <a:spcBef>
                <a:spcPts val="1000"/>
              </a:spcBef>
              <a:buClr>
                <a:srgbClr val="0000FF"/>
              </a:buClr>
              <a:buFont typeface="Wingdings" panose="05000000000000000000" pitchFamily="2" charset="2"/>
              <a:buNone/>
              <a:defRPr kumimoji="1" sz="2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41338" indent="-269875" algn="l" defTabSz="914400" rtl="0" eaLnBrk="1" latinLnBrk="0" hangingPunct="1">
              <a:lnSpc>
                <a:spcPct val="90000"/>
              </a:lnSpc>
              <a:spcBef>
                <a:spcPts val="500"/>
              </a:spcBef>
              <a:buClr>
                <a:schemeClr val="accent2"/>
              </a:buClr>
              <a:buFont typeface="Wingdings" panose="05000000000000000000" pitchFamily="2" charset="2"/>
              <a:buChar char="l"/>
              <a:defRPr kumimoji="1"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04863" indent="-263525" algn="l" defTabSz="914400" rtl="0" eaLnBrk="1" latinLnBrk="0" hangingPunct="1">
              <a:lnSpc>
                <a:spcPct val="90000"/>
              </a:lnSpc>
              <a:spcBef>
                <a:spcPts val="500"/>
              </a:spcBef>
              <a:buClr>
                <a:schemeClr val="accent6"/>
              </a:buClr>
              <a:buFont typeface="Wingdings" panose="05000000000000000000" pitchFamily="2" charset="2"/>
              <a:buChar char="Ø"/>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074738" indent="-269875" algn="l" defTabSz="914400" rtl="0" eaLnBrk="1" latinLnBrk="0" hangingPunct="1">
              <a:lnSpc>
                <a:spcPct val="90000"/>
              </a:lnSpc>
              <a:spcBef>
                <a:spcPts val="500"/>
              </a:spcBef>
              <a:buFont typeface="Wingdings" panose="05000000000000000000" pitchFamily="2" charset="2"/>
              <a:buChar char="ü"/>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252538" indent="-1778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457200" indent="-457200">
              <a:buClrTx/>
              <a:buFont typeface="Wingdings" panose="05000000000000000000" pitchFamily="2" charset="2"/>
              <a:buChar char="n"/>
            </a:pPr>
            <a:r>
              <a:rPr lang="ja-JP" altLang="en-US" dirty="0"/>
              <a:t>受講者に、「何がどうできるようになっていて欲しいか」</a:t>
            </a:r>
          </a:p>
          <a:p>
            <a:pPr>
              <a:buClrTx/>
            </a:pPr>
            <a:r>
              <a:rPr lang="ja-JP" altLang="en-US" sz="1800" dirty="0">
                <a:solidFill>
                  <a:schemeClr val="bg1">
                    <a:lumMod val="75000"/>
                  </a:schemeClr>
                </a:solidFill>
              </a:rPr>
              <a:t>例）</a:t>
            </a:r>
            <a:endParaRPr lang="en-US" altLang="ja-JP" sz="1800" dirty="0">
              <a:solidFill>
                <a:schemeClr val="bg1">
                  <a:lumMod val="75000"/>
                </a:schemeClr>
              </a:solidFill>
            </a:endParaRPr>
          </a:p>
          <a:p>
            <a:pPr>
              <a:buClrTx/>
            </a:pPr>
            <a:r>
              <a:rPr lang="ja-JP" altLang="en-US" sz="1800" dirty="0">
                <a:solidFill>
                  <a:schemeClr val="bg1">
                    <a:lumMod val="75000"/>
                  </a:schemeClr>
                </a:solidFill>
              </a:rPr>
              <a:t>・受講者が</a:t>
            </a:r>
            <a:r>
              <a:rPr lang="en-US" altLang="ja-JP" sz="1800" dirty="0">
                <a:solidFill>
                  <a:schemeClr val="bg1">
                    <a:lumMod val="75000"/>
                  </a:schemeClr>
                </a:solidFill>
              </a:rPr>
              <a:t>ACP</a:t>
            </a:r>
            <a:r>
              <a:rPr lang="ja-JP" altLang="en-US" sz="1800" dirty="0">
                <a:solidFill>
                  <a:schemeClr val="bg1">
                    <a:lumMod val="75000"/>
                  </a:schemeClr>
                </a:solidFill>
              </a:rPr>
              <a:t>実践への不安を軽くし、できそうだ、実践してみたいと自信がもてるようになる</a:t>
            </a:r>
          </a:p>
          <a:p>
            <a:pPr>
              <a:buClrTx/>
            </a:pPr>
            <a:r>
              <a:rPr lang="ja-JP" altLang="en-US" sz="1800" dirty="0">
                <a:solidFill>
                  <a:schemeClr val="bg1">
                    <a:lumMod val="75000"/>
                  </a:schemeClr>
                </a:solidFill>
              </a:rPr>
              <a:t>・“自分らしく生きる、選択すること”の実現のために、対話を重ね、揺らぎに寄り添い、そのプロセスの共有を大切にした継続的なチームでの関わりが重要であることを理解する。</a:t>
            </a:r>
            <a:endParaRPr lang="en-US" altLang="ja-JP" sz="1800" dirty="0">
              <a:solidFill>
                <a:schemeClr val="bg1">
                  <a:lumMod val="75000"/>
                </a:schemeClr>
              </a:solidFill>
            </a:endParaRPr>
          </a:p>
          <a:p>
            <a:pPr>
              <a:buClrTx/>
            </a:pPr>
            <a:r>
              <a:rPr lang="ja-JP" altLang="en-US" sz="1800" dirty="0">
                <a:solidFill>
                  <a:schemeClr val="bg1">
                    <a:lumMod val="75000"/>
                  </a:schemeClr>
                </a:solidFill>
              </a:rPr>
              <a:t>・組織やチームで準備すること、その評価まで何をどうすればよいか具体的な活動を知る</a:t>
            </a:r>
            <a:endParaRPr lang="en-US" altLang="ja-JP" sz="1800" dirty="0">
              <a:solidFill>
                <a:schemeClr val="bg1">
                  <a:lumMod val="75000"/>
                </a:schemeClr>
              </a:solidFill>
            </a:endParaRPr>
          </a:p>
        </p:txBody>
      </p:sp>
      <p:sp>
        <p:nvSpPr>
          <p:cNvPr id="6" name="コンテンツ プレースホルダー 2"/>
          <p:cNvSpPr txBox="1">
            <a:spLocks/>
          </p:cNvSpPr>
          <p:nvPr/>
        </p:nvSpPr>
        <p:spPr>
          <a:xfrm>
            <a:off x="534110" y="3104148"/>
            <a:ext cx="11071736" cy="123925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rgbClr val="0000FF"/>
              </a:buClr>
              <a:buFont typeface="Wingdings" panose="05000000000000000000" pitchFamily="2" charset="2"/>
              <a:buNone/>
              <a:defRPr kumimoji="1" sz="2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41338" indent="-269875" algn="l" defTabSz="914400" rtl="0" eaLnBrk="1" latinLnBrk="0" hangingPunct="1">
              <a:lnSpc>
                <a:spcPct val="90000"/>
              </a:lnSpc>
              <a:spcBef>
                <a:spcPts val="500"/>
              </a:spcBef>
              <a:buClr>
                <a:schemeClr val="accent2"/>
              </a:buClr>
              <a:buFont typeface="Wingdings" panose="05000000000000000000" pitchFamily="2" charset="2"/>
              <a:buChar char="l"/>
              <a:defRPr kumimoji="1"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04863" indent="-263525" algn="l" defTabSz="914400" rtl="0" eaLnBrk="1" latinLnBrk="0" hangingPunct="1">
              <a:lnSpc>
                <a:spcPct val="90000"/>
              </a:lnSpc>
              <a:spcBef>
                <a:spcPts val="500"/>
              </a:spcBef>
              <a:buClr>
                <a:schemeClr val="accent6"/>
              </a:buClr>
              <a:buFont typeface="Wingdings" panose="05000000000000000000" pitchFamily="2" charset="2"/>
              <a:buChar char="Ø"/>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074738" indent="-269875" algn="l" defTabSz="914400" rtl="0" eaLnBrk="1" latinLnBrk="0" hangingPunct="1">
              <a:lnSpc>
                <a:spcPct val="90000"/>
              </a:lnSpc>
              <a:spcBef>
                <a:spcPts val="500"/>
              </a:spcBef>
              <a:buFont typeface="Wingdings" panose="05000000000000000000" pitchFamily="2" charset="2"/>
              <a:buChar char="ü"/>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252538" indent="-1778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457200" indent="-457200">
              <a:buClr>
                <a:schemeClr val="tx1"/>
              </a:buClr>
              <a:buFont typeface="Wingdings" panose="05000000000000000000" pitchFamily="2" charset="2"/>
              <a:buChar char="n"/>
            </a:pPr>
            <a:r>
              <a:rPr lang="ja-JP" altLang="en-US" dirty="0"/>
              <a:t>今回取り上げる予定の研修テーマ</a:t>
            </a:r>
            <a:endParaRPr lang="en-US" altLang="ja-JP" dirty="0"/>
          </a:p>
          <a:p>
            <a:pPr marL="271463" lvl="1" indent="0">
              <a:buClr>
                <a:schemeClr val="tx1"/>
              </a:buClr>
              <a:buNone/>
            </a:pPr>
            <a:r>
              <a:rPr lang="ja-JP" altLang="en-US" sz="1800" dirty="0">
                <a:solidFill>
                  <a:schemeClr val="bg1">
                    <a:lumMod val="75000"/>
                  </a:schemeClr>
                </a:solidFill>
              </a:rPr>
              <a:t>例） </a:t>
            </a:r>
            <a:r>
              <a:rPr lang="en-US" altLang="ja-JP" sz="1800" dirty="0">
                <a:solidFill>
                  <a:schemeClr val="bg1">
                    <a:lumMod val="75000"/>
                  </a:schemeClr>
                </a:solidFill>
              </a:rPr>
              <a:t>ACP</a:t>
            </a:r>
            <a:r>
              <a:rPr lang="ja-JP" altLang="en-US" sz="1800" dirty="0">
                <a:solidFill>
                  <a:schemeClr val="bg1">
                    <a:lumMod val="75000"/>
                  </a:schemeClr>
                </a:solidFill>
              </a:rPr>
              <a:t>（</a:t>
            </a:r>
            <a:r>
              <a:rPr lang="en-US" altLang="ja-JP" sz="1800" dirty="0">
                <a:solidFill>
                  <a:schemeClr val="bg1">
                    <a:lumMod val="75000"/>
                  </a:schemeClr>
                </a:solidFill>
              </a:rPr>
              <a:t>Advanced Care Planning</a:t>
            </a:r>
            <a:r>
              <a:rPr lang="ja-JP" altLang="en-US" sz="1800" dirty="0">
                <a:solidFill>
                  <a:schemeClr val="bg1">
                    <a:lumMod val="75000"/>
                  </a:schemeClr>
                </a:solidFill>
              </a:rPr>
              <a:t>）の実践</a:t>
            </a:r>
            <a:r>
              <a:rPr lang="ja-JP" altLang="en-US" sz="1800" dirty="0" err="1">
                <a:solidFill>
                  <a:schemeClr val="bg1">
                    <a:lumMod val="75000"/>
                  </a:schemeClr>
                </a:solidFill>
              </a:rPr>
              <a:t>ー</a:t>
            </a:r>
            <a:r>
              <a:rPr lang="ja-JP" altLang="en-US" sz="1800" dirty="0">
                <a:solidFill>
                  <a:schemeClr val="bg1">
                    <a:lumMod val="75000"/>
                  </a:schemeClr>
                </a:solidFill>
              </a:rPr>
              <a:t>組織で準備、実施、評価するためにー</a:t>
            </a:r>
            <a:br>
              <a:rPr lang="en-US" altLang="ja-JP" sz="1800" dirty="0">
                <a:solidFill>
                  <a:schemeClr val="bg1">
                    <a:lumMod val="75000"/>
                  </a:schemeClr>
                </a:solidFill>
              </a:rPr>
            </a:br>
            <a:endParaRPr lang="en-US" altLang="ja-JP" sz="1800" i="1" dirty="0">
              <a:solidFill>
                <a:schemeClr val="bg1">
                  <a:lumMod val="75000"/>
                </a:schemeClr>
              </a:solidFill>
            </a:endParaRPr>
          </a:p>
        </p:txBody>
      </p:sp>
      <p:sp>
        <p:nvSpPr>
          <p:cNvPr id="4" name="スライド番号プレースホルダー 3">
            <a:extLst>
              <a:ext uri="{FF2B5EF4-FFF2-40B4-BE49-F238E27FC236}">
                <a16:creationId xmlns:a16="http://schemas.microsoft.com/office/drawing/2014/main" id="{07E9B940-2C89-44DF-BF65-B0E8B88A7BE6}"/>
              </a:ext>
            </a:extLst>
          </p:cNvPr>
          <p:cNvSpPr>
            <a:spLocks noGrp="1"/>
          </p:cNvSpPr>
          <p:nvPr>
            <p:ph type="sldNum" sz="quarter" idx="12"/>
          </p:nvPr>
        </p:nvSpPr>
        <p:spPr/>
        <p:txBody>
          <a:bodyPr/>
          <a:lstStyle/>
          <a:p>
            <a:fld id="{AA9FFE5E-7325-4495-8E4E-1EE4187D59B3}" type="slidenum">
              <a:rPr lang="ja-JP" altLang="en-US" smtClean="0"/>
              <a:pPr/>
              <a:t>8</a:t>
            </a:fld>
            <a:endParaRPr lang="ja-JP" altLang="en-US" dirty="0"/>
          </a:p>
        </p:txBody>
      </p:sp>
    </p:spTree>
    <p:extLst>
      <p:ext uri="{BB962C8B-B14F-4D97-AF65-F5344CB8AC3E}">
        <p14:creationId xmlns:p14="http://schemas.microsoft.com/office/powerpoint/2010/main" val="2803457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9939" y="136525"/>
            <a:ext cx="10515600" cy="1325563"/>
          </a:xfrm>
        </p:spPr>
        <p:txBody>
          <a:bodyPr/>
          <a:lstStyle/>
          <a:p>
            <a:r>
              <a:rPr lang="ja-JP" altLang="en-US" dirty="0"/>
              <a:t>対象、学習内容、開催方法</a:t>
            </a:r>
            <a:endParaRPr kumimoji="1" lang="ja-JP" altLang="en-US" dirty="0"/>
          </a:p>
        </p:txBody>
      </p:sp>
      <p:sp>
        <p:nvSpPr>
          <p:cNvPr id="3" name="コンテンツ プレースホルダー 2"/>
          <p:cNvSpPr>
            <a:spLocks noGrp="1"/>
          </p:cNvSpPr>
          <p:nvPr>
            <p:ph idx="1"/>
          </p:nvPr>
        </p:nvSpPr>
        <p:spPr>
          <a:xfrm>
            <a:off x="838201" y="1285876"/>
            <a:ext cx="6497782" cy="2203283"/>
          </a:xfrm>
        </p:spPr>
        <p:txBody>
          <a:bodyPr>
            <a:normAutofit/>
          </a:bodyPr>
          <a:lstStyle/>
          <a:p>
            <a:pPr marL="457200" indent="-457200">
              <a:buFont typeface="Wingdings" panose="05000000000000000000" pitchFamily="2" charset="2"/>
              <a:buChar char="n"/>
            </a:pPr>
            <a:r>
              <a:rPr lang="ja-JP" altLang="en-US" dirty="0">
                <a:solidFill>
                  <a:schemeClr val="tx1"/>
                </a:solidFill>
              </a:rPr>
              <a:t>対象</a:t>
            </a:r>
            <a:endParaRPr lang="en-US" altLang="ja-JP" dirty="0"/>
          </a:p>
          <a:p>
            <a:pPr marL="0" lvl="0" indent="0">
              <a:buNone/>
            </a:pPr>
            <a:r>
              <a:rPr lang="ja-JP" altLang="en-US" sz="1800" dirty="0">
                <a:solidFill>
                  <a:schemeClr val="bg1">
                    <a:lumMod val="75000"/>
                  </a:schemeClr>
                </a:solidFill>
              </a:rPr>
              <a:t>例）</a:t>
            </a:r>
            <a:endParaRPr lang="en-US" altLang="ja-JP" sz="1800" dirty="0">
              <a:solidFill>
                <a:schemeClr val="bg1">
                  <a:lumMod val="75000"/>
                </a:schemeClr>
              </a:solidFill>
            </a:endParaRPr>
          </a:p>
          <a:p>
            <a:pPr lvl="0"/>
            <a:r>
              <a:rPr lang="ja-JP" altLang="en-US" sz="1800" dirty="0">
                <a:solidFill>
                  <a:schemeClr val="bg1">
                    <a:lumMod val="75000"/>
                  </a:schemeClr>
                </a:solidFill>
              </a:rPr>
              <a:t>他の地域の受入れ：県内に限る</a:t>
            </a:r>
            <a:endParaRPr lang="en-US" altLang="ja-JP" sz="1800" dirty="0">
              <a:solidFill>
                <a:schemeClr val="bg1">
                  <a:lumMod val="75000"/>
                </a:schemeClr>
              </a:solidFill>
            </a:endParaRPr>
          </a:p>
          <a:p>
            <a:pPr lvl="0"/>
            <a:r>
              <a:rPr lang="ja-JP" altLang="en-US" sz="1800" dirty="0">
                <a:solidFill>
                  <a:schemeClr val="bg1">
                    <a:lumMod val="75000"/>
                  </a:schemeClr>
                </a:solidFill>
              </a:rPr>
              <a:t>履修した研修：相談員基礎研修</a:t>
            </a:r>
            <a:r>
              <a:rPr lang="en-US" altLang="ja-JP" sz="1800" dirty="0">
                <a:solidFill>
                  <a:schemeClr val="bg1">
                    <a:lumMod val="75000"/>
                  </a:schemeClr>
                </a:solidFill>
              </a:rPr>
              <a:t>(1)(2)</a:t>
            </a:r>
            <a:r>
              <a:rPr lang="ja-JP" altLang="en-US" sz="1800" dirty="0">
                <a:solidFill>
                  <a:schemeClr val="bg1">
                    <a:lumMod val="75000"/>
                  </a:schemeClr>
                </a:solidFill>
              </a:rPr>
              <a:t>の受講が望ましい</a:t>
            </a:r>
            <a:endParaRPr lang="en-US" altLang="ja-JP" sz="1800" dirty="0">
              <a:solidFill>
                <a:schemeClr val="bg1">
                  <a:lumMod val="75000"/>
                </a:schemeClr>
              </a:solidFill>
            </a:endParaRPr>
          </a:p>
          <a:p>
            <a:pPr lvl="0"/>
            <a:r>
              <a:rPr lang="ja-JP" altLang="en-US" sz="1800" dirty="0">
                <a:solidFill>
                  <a:schemeClr val="bg1">
                    <a:lumMod val="75000"/>
                  </a:schemeClr>
                </a:solidFill>
              </a:rPr>
              <a:t>経験年数：限定しない</a:t>
            </a:r>
            <a:endParaRPr lang="en-US" altLang="ja-JP" sz="1800" dirty="0"/>
          </a:p>
          <a:p>
            <a:endParaRPr lang="en-US" altLang="ja-JP" dirty="0">
              <a:solidFill>
                <a:schemeClr val="tx1"/>
              </a:solidFill>
            </a:endParaRPr>
          </a:p>
        </p:txBody>
      </p:sp>
      <p:sp>
        <p:nvSpPr>
          <p:cNvPr id="6" name="コンテンツ プレースホルダー 2"/>
          <p:cNvSpPr txBox="1">
            <a:spLocks/>
          </p:cNvSpPr>
          <p:nvPr/>
        </p:nvSpPr>
        <p:spPr>
          <a:xfrm>
            <a:off x="838200" y="3623565"/>
            <a:ext cx="10357339" cy="3053961"/>
          </a:xfrm>
          <a:prstGeom prst="rect">
            <a:avLst/>
          </a:prstGeom>
        </p:spPr>
        <p:txBody>
          <a:bodyPr vert="horz" lIns="91440" tIns="45720" rIns="91440" bIns="45720" rtlCol="0">
            <a:normAutofit lnSpcReduction="10000"/>
          </a:bodyPr>
          <a:lstStyle>
            <a:lvl1pPr marL="0" indent="0" algn="l" defTabSz="914400" rtl="0" eaLnBrk="1" latinLnBrk="0" hangingPunct="1">
              <a:lnSpc>
                <a:spcPct val="90000"/>
              </a:lnSpc>
              <a:spcBef>
                <a:spcPts val="1000"/>
              </a:spcBef>
              <a:buClr>
                <a:srgbClr val="0000FF"/>
              </a:buClr>
              <a:buFont typeface="Wingdings" panose="05000000000000000000" pitchFamily="2" charset="2"/>
              <a:buNone/>
              <a:defRPr kumimoji="1" sz="2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41338" indent="-269875" algn="l" defTabSz="914400" rtl="0" eaLnBrk="1" latinLnBrk="0" hangingPunct="1">
              <a:lnSpc>
                <a:spcPct val="90000"/>
              </a:lnSpc>
              <a:spcBef>
                <a:spcPts val="500"/>
              </a:spcBef>
              <a:buClr>
                <a:schemeClr val="accent2"/>
              </a:buClr>
              <a:buFont typeface="Wingdings" panose="05000000000000000000" pitchFamily="2" charset="2"/>
              <a:buChar char="l"/>
              <a:defRPr kumimoji="1"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04863" indent="-263525" algn="l" defTabSz="914400" rtl="0" eaLnBrk="1" latinLnBrk="0" hangingPunct="1">
              <a:lnSpc>
                <a:spcPct val="90000"/>
              </a:lnSpc>
              <a:spcBef>
                <a:spcPts val="500"/>
              </a:spcBef>
              <a:buClr>
                <a:schemeClr val="accent6"/>
              </a:buClr>
              <a:buFont typeface="Wingdings" panose="05000000000000000000" pitchFamily="2" charset="2"/>
              <a:buChar char="Ø"/>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074738" indent="-269875" algn="l" defTabSz="914400" rtl="0" eaLnBrk="1" latinLnBrk="0" hangingPunct="1">
              <a:lnSpc>
                <a:spcPct val="90000"/>
              </a:lnSpc>
              <a:spcBef>
                <a:spcPts val="500"/>
              </a:spcBef>
              <a:buFont typeface="Wingdings" panose="05000000000000000000" pitchFamily="2" charset="2"/>
              <a:buChar char="ü"/>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252538" indent="-1778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457200" indent="-457200">
              <a:buClr>
                <a:schemeClr val="tx1"/>
              </a:buClr>
              <a:buFont typeface="Wingdings" panose="05000000000000000000" pitchFamily="2" charset="2"/>
              <a:buChar char="n"/>
            </a:pPr>
            <a:r>
              <a:rPr lang="ja-JP" altLang="en-US" dirty="0"/>
              <a:t>学習内容（内容の諸要素）</a:t>
            </a:r>
            <a:endParaRPr lang="en-US" altLang="ja-JP" dirty="0"/>
          </a:p>
          <a:p>
            <a:pPr lvl="1">
              <a:buClrTx/>
              <a:buFont typeface="Arial" panose="020B0604020202020204" pitchFamily="34" charset="0"/>
              <a:buChar char="•"/>
            </a:pPr>
            <a:r>
              <a:rPr lang="ja-JP" altLang="en-US" dirty="0">
                <a:solidFill>
                  <a:schemeClr val="bg1">
                    <a:lumMod val="75000"/>
                  </a:schemeClr>
                </a:solidFill>
              </a:rPr>
              <a:t>まず、テーマに関連する内容について情報収集し大切な要素をできるだけたくさん挙げます。そして、特に取り組みたい必須の内容をここに書いてください。</a:t>
            </a:r>
            <a:endParaRPr lang="en-US" altLang="ja-JP" dirty="0">
              <a:solidFill>
                <a:schemeClr val="bg1">
                  <a:lumMod val="75000"/>
                </a:schemeClr>
              </a:solidFill>
            </a:endParaRPr>
          </a:p>
          <a:p>
            <a:pPr marL="271463" lvl="1" indent="0">
              <a:buClrTx/>
              <a:buNone/>
            </a:pPr>
            <a:r>
              <a:rPr lang="ja-JP" altLang="en-US" sz="1800" dirty="0">
                <a:solidFill>
                  <a:schemeClr val="bg1">
                    <a:lumMod val="75000"/>
                  </a:schemeClr>
                </a:solidFill>
              </a:rPr>
              <a:t>例）・</a:t>
            </a:r>
            <a:r>
              <a:rPr lang="en-US" altLang="ja-JP" sz="1800" dirty="0">
                <a:solidFill>
                  <a:schemeClr val="bg1">
                    <a:lumMod val="75000"/>
                  </a:schemeClr>
                </a:solidFill>
              </a:rPr>
              <a:t>ACP</a:t>
            </a:r>
            <a:r>
              <a:rPr lang="ja-JP" altLang="en-US" sz="1800" dirty="0">
                <a:solidFill>
                  <a:schemeClr val="bg1">
                    <a:lumMod val="75000"/>
                  </a:schemeClr>
                </a:solidFill>
              </a:rPr>
              <a:t>の定義、歴史、ガイドラインの理解、緩和ケア、</a:t>
            </a:r>
            <a:r>
              <a:rPr lang="en-US" altLang="ja-JP" sz="1800" dirty="0">
                <a:solidFill>
                  <a:schemeClr val="bg1">
                    <a:lumMod val="75000"/>
                  </a:schemeClr>
                </a:solidFill>
              </a:rPr>
              <a:t>QOL</a:t>
            </a:r>
          </a:p>
          <a:p>
            <a:pPr marL="271463" lvl="1" indent="0">
              <a:buClrTx/>
              <a:buNone/>
            </a:pPr>
            <a:r>
              <a:rPr lang="ja-JP" altLang="en-US" sz="1800" dirty="0">
                <a:solidFill>
                  <a:schemeClr val="bg1">
                    <a:lumMod val="75000"/>
                  </a:schemeClr>
                </a:solidFill>
              </a:rPr>
              <a:t>・</a:t>
            </a:r>
            <a:r>
              <a:rPr lang="en-US" altLang="ja-JP" sz="1800" dirty="0">
                <a:solidFill>
                  <a:schemeClr val="bg1">
                    <a:lumMod val="75000"/>
                  </a:schemeClr>
                </a:solidFill>
              </a:rPr>
              <a:t>ALP</a:t>
            </a:r>
            <a:r>
              <a:rPr lang="ja-JP" altLang="en-US" sz="1800" dirty="0">
                <a:solidFill>
                  <a:schemeClr val="bg1">
                    <a:lumMod val="75000"/>
                  </a:schemeClr>
                </a:solidFill>
              </a:rPr>
              <a:t>（</a:t>
            </a:r>
            <a:r>
              <a:rPr lang="en-US" altLang="ja-JP" sz="1800" dirty="0">
                <a:solidFill>
                  <a:schemeClr val="bg1">
                    <a:lumMod val="75000"/>
                  </a:schemeClr>
                </a:solidFill>
              </a:rPr>
              <a:t>Advance Life Planning)</a:t>
            </a:r>
          </a:p>
          <a:p>
            <a:pPr marL="271463" lvl="1" indent="0">
              <a:buClrTx/>
              <a:buNone/>
            </a:pPr>
            <a:r>
              <a:rPr lang="ja-JP" altLang="en-US" sz="1800" dirty="0">
                <a:solidFill>
                  <a:schemeClr val="bg1">
                    <a:lumMod val="75000"/>
                  </a:schemeClr>
                </a:solidFill>
              </a:rPr>
              <a:t>・エンド・オブ・ライフ・ディスカッション　　</a:t>
            </a:r>
            <a:endParaRPr lang="en-US" altLang="ja-JP" sz="1800" dirty="0">
              <a:solidFill>
                <a:schemeClr val="bg1">
                  <a:lumMod val="75000"/>
                </a:schemeClr>
              </a:solidFill>
            </a:endParaRPr>
          </a:p>
          <a:p>
            <a:pPr marL="271463" lvl="1" indent="0">
              <a:buClrTx/>
              <a:buNone/>
            </a:pPr>
            <a:r>
              <a:rPr lang="ja-JP" altLang="en-US" sz="1800" dirty="0">
                <a:solidFill>
                  <a:schemeClr val="bg1">
                    <a:lumMod val="75000"/>
                  </a:schemeClr>
                </a:solidFill>
              </a:rPr>
              <a:t>・アドバンス・ディレクティブ（リビングウィル、</a:t>
            </a:r>
            <a:r>
              <a:rPr lang="en-US" altLang="ja-JP" sz="1800" dirty="0">
                <a:solidFill>
                  <a:schemeClr val="bg1">
                    <a:lumMod val="75000"/>
                  </a:schemeClr>
                </a:solidFill>
              </a:rPr>
              <a:t>LMD</a:t>
            </a:r>
            <a:r>
              <a:rPr lang="ja-JP" altLang="en-US" sz="1800" dirty="0">
                <a:solidFill>
                  <a:schemeClr val="bg1">
                    <a:lumMod val="75000"/>
                  </a:schemeClr>
                </a:solidFill>
              </a:rPr>
              <a:t>）</a:t>
            </a:r>
            <a:endParaRPr lang="en-US" altLang="ja-JP" sz="1800" dirty="0">
              <a:solidFill>
                <a:schemeClr val="bg1">
                  <a:lumMod val="75000"/>
                </a:schemeClr>
              </a:solidFill>
            </a:endParaRPr>
          </a:p>
          <a:p>
            <a:pPr marL="271463" lvl="1" indent="0">
              <a:buClrTx/>
              <a:buNone/>
            </a:pPr>
            <a:r>
              <a:rPr lang="ja-JP" altLang="en-US" sz="1800" dirty="0">
                <a:solidFill>
                  <a:schemeClr val="bg1">
                    <a:lumMod val="75000"/>
                  </a:schemeClr>
                </a:solidFill>
              </a:rPr>
              <a:t>・コミュニケーションスキル（信念や価値観を対話の中で顕在化するかかわり）</a:t>
            </a:r>
            <a:endParaRPr lang="en-US" altLang="ja-JP" sz="1800" dirty="0">
              <a:solidFill>
                <a:schemeClr val="bg1">
                  <a:lumMod val="75000"/>
                </a:schemeClr>
              </a:solidFill>
            </a:endParaRPr>
          </a:p>
          <a:p>
            <a:pPr marL="271463" lvl="1" indent="0">
              <a:buClrTx/>
              <a:buNone/>
            </a:pPr>
            <a:r>
              <a:rPr lang="ja-JP" altLang="en-US" sz="1800" dirty="0">
                <a:solidFill>
                  <a:schemeClr val="bg1">
                    <a:lumMod val="75000"/>
                  </a:schemeClr>
                </a:solidFill>
              </a:rPr>
              <a:t>・</a:t>
            </a:r>
            <a:r>
              <a:rPr lang="en-US" altLang="ja-JP" sz="1800" dirty="0">
                <a:solidFill>
                  <a:schemeClr val="bg1">
                    <a:lumMod val="75000"/>
                  </a:schemeClr>
                </a:solidFill>
              </a:rPr>
              <a:t>ACP</a:t>
            </a:r>
            <a:r>
              <a:rPr lang="ja-JP" altLang="en-US" sz="1800" dirty="0">
                <a:solidFill>
                  <a:schemeClr val="bg1">
                    <a:lumMod val="75000"/>
                  </a:schemeClr>
                </a:solidFill>
              </a:rPr>
              <a:t>実践のためのチーム体制作りの実際、タイミング、教育プログラム、評価</a:t>
            </a:r>
            <a:endParaRPr lang="en-US" altLang="ja-JP" dirty="0"/>
          </a:p>
        </p:txBody>
      </p:sp>
      <p:sp>
        <p:nvSpPr>
          <p:cNvPr id="8" name="コンテンツ プレースホルダー 2">
            <a:extLst>
              <a:ext uri="{FF2B5EF4-FFF2-40B4-BE49-F238E27FC236}">
                <a16:creationId xmlns:a16="http://schemas.microsoft.com/office/drawing/2014/main" id="{909E4D69-6495-4671-842A-7202818BB851}"/>
              </a:ext>
            </a:extLst>
          </p:cNvPr>
          <p:cNvSpPr txBox="1">
            <a:spLocks/>
          </p:cNvSpPr>
          <p:nvPr/>
        </p:nvSpPr>
        <p:spPr>
          <a:xfrm>
            <a:off x="7578439" y="1285876"/>
            <a:ext cx="4381498" cy="22032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457200" indent="-457200">
              <a:buFont typeface="Wingdings" panose="05000000000000000000" pitchFamily="2" charset="2"/>
              <a:buChar char="n"/>
            </a:pPr>
            <a:r>
              <a:rPr lang="ja-JP" altLang="en-US" dirty="0"/>
              <a:t>開催方法</a:t>
            </a:r>
            <a:endParaRPr lang="en-US" altLang="ja-JP" dirty="0"/>
          </a:p>
          <a:p>
            <a:pPr marL="0" indent="0">
              <a:buFont typeface="Arial" panose="020B0604020202020204" pitchFamily="34" charset="0"/>
              <a:buNone/>
            </a:pPr>
            <a:r>
              <a:rPr lang="ja-JP" altLang="en-US" sz="2400" dirty="0">
                <a:solidFill>
                  <a:schemeClr val="bg1">
                    <a:lumMod val="75000"/>
                  </a:schemeClr>
                </a:solidFill>
              </a:rPr>
              <a:t>・オンライン　</a:t>
            </a:r>
            <a:r>
              <a:rPr lang="en-US" altLang="ja-JP" sz="2400" dirty="0">
                <a:solidFill>
                  <a:schemeClr val="bg1">
                    <a:lumMod val="75000"/>
                  </a:schemeClr>
                </a:solidFill>
              </a:rPr>
              <a:t>or  </a:t>
            </a:r>
            <a:r>
              <a:rPr lang="ja-JP" altLang="en-US" sz="2400" dirty="0">
                <a:solidFill>
                  <a:schemeClr val="bg1">
                    <a:lumMod val="75000"/>
                  </a:schemeClr>
                </a:solidFill>
              </a:rPr>
              <a:t>集合研修</a:t>
            </a:r>
            <a:endParaRPr lang="en-US" altLang="ja-JP" sz="2400" dirty="0">
              <a:solidFill>
                <a:schemeClr val="bg1">
                  <a:lumMod val="75000"/>
                </a:schemeClr>
              </a:solidFill>
            </a:endParaRPr>
          </a:p>
          <a:p>
            <a:pPr marL="0" indent="0">
              <a:buFont typeface="Arial" panose="020B0604020202020204" pitchFamily="34" charset="0"/>
              <a:buNone/>
            </a:pPr>
            <a:r>
              <a:rPr lang="ja-JP" altLang="en-US" sz="2400" dirty="0">
                <a:solidFill>
                  <a:schemeClr val="bg1">
                    <a:lumMod val="75000"/>
                  </a:schemeClr>
                </a:solidFill>
              </a:rPr>
              <a:t>・講義のみ　</a:t>
            </a:r>
            <a:r>
              <a:rPr lang="en-US" altLang="ja-JP" sz="2400" dirty="0">
                <a:solidFill>
                  <a:schemeClr val="bg1">
                    <a:lumMod val="75000"/>
                  </a:schemeClr>
                </a:solidFill>
              </a:rPr>
              <a:t>or  </a:t>
            </a:r>
            <a:r>
              <a:rPr lang="ja-JP" altLang="en-US" sz="2400" dirty="0">
                <a:solidFill>
                  <a:schemeClr val="bg1">
                    <a:lumMod val="75000"/>
                  </a:schemeClr>
                </a:solidFill>
              </a:rPr>
              <a:t>講義＋グループワーク</a:t>
            </a:r>
            <a:endParaRPr lang="en-US" altLang="ja-JP" sz="2400" dirty="0">
              <a:solidFill>
                <a:schemeClr val="bg1">
                  <a:lumMod val="75000"/>
                </a:schemeClr>
              </a:solidFill>
            </a:endParaRPr>
          </a:p>
          <a:p>
            <a:pPr marL="0" indent="0">
              <a:buFont typeface="Arial" panose="020B0604020202020204" pitchFamily="34" charset="0"/>
              <a:buNone/>
            </a:pPr>
            <a:endParaRPr lang="en-US" altLang="ja-JP" sz="1800" dirty="0"/>
          </a:p>
        </p:txBody>
      </p:sp>
      <p:sp>
        <p:nvSpPr>
          <p:cNvPr id="4" name="スライド番号プレースホルダー 3">
            <a:extLst>
              <a:ext uri="{FF2B5EF4-FFF2-40B4-BE49-F238E27FC236}">
                <a16:creationId xmlns:a16="http://schemas.microsoft.com/office/drawing/2014/main" id="{7DC4781C-D779-486A-A9DF-F024E8DD490B}"/>
              </a:ext>
            </a:extLst>
          </p:cNvPr>
          <p:cNvSpPr>
            <a:spLocks noGrp="1"/>
          </p:cNvSpPr>
          <p:nvPr>
            <p:ph type="sldNum" sz="quarter" idx="12"/>
          </p:nvPr>
        </p:nvSpPr>
        <p:spPr/>
        <p:txBody>
          <a:bodyPr/>
          <a:lstStyle/>
          <a:p>
            <a:fld id="{AA9FFE5E-7325-4495-8E4E-1EE4187D59B3}" type="slidenum">
              <a:rPr lang="ja-JP" altLang="en-US" smtClean="0"/>
              <a:pPr/>
              <a:t>9</a:t>
            </a:fld>
            <a:endParaRPr lang="ja-JP" altLang="en-US" dirty="0"/>
          </a:p>
        </p:txBody>
      </p:sp>
    </p:spTree>
    <p:extLst>
      <p:ext uri="{BB962C8B-B14F-4D97-AF65-F5344CB8AC3E}">
        <p14:creationId xmlns:p14="http://schemas.microsoft.com/office/powerpoint/2010/main" val="3675547426"/>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CA6D2E354D35B428FBEAAB524E0B87E" ma:contentTypeVersion="10" ma:contentTypeDescription="新しいドキュメントを作成します。" ma:contentTypeScope="" ma:versionID="45adb43ef17279578341a911280905df">
  <xsd:schema xmlns:xsd="http://www.w3.org/2001/XMLSchema" xmlns:xs="http://www.w3.org/2001/XMLSchema" xmlns:p="http://schemas.microsoft.com/office/2006/metadata/properties" xmlns:ns2="16f71691-1150-4e65-989b-9a46ec71639f" targetNamespace="http://schemas.microsoft.com/office/2006/metadata/properties" ma:root="true" ma:fieldsID="8564da2e4c43f127e3bdc7e9402a3d39" ns2:_="">
    <xsd:import namespace="16f71691-1150-4e65-989b-9a46ec71639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f71691-1150-4e65-989b-9a46ec7163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5A348FA-BC35-4228-B081-676C69B5F88B}">
  <ds:schemaRefs>
    <ds:schemaRef ds:uri="http://schemas.microsoft.com/sharepoint/v3/contenttype/forms"/>
  </ds:schemaRefs>
</ds:datastoreItem>
</file>

<file path=customXml/itemProps2.xml><?xml version="1.0" encoding="utf-8"?>
<ds:datastoreItem xmlns:ds="http://schemas.openxmlformats.org/officeDocument/2006/customXml" ds:itemID="{FA2FBB0B-C468-49AE-B19A-5DD208485586}">
  <ds:schemaRefs>
    <ds:schemaRef ds:uri="http://purl.org/dc/terms/"/>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purl.org/dc/dcmitype/"/>
    <ds:schemaRef ds:uri="http://schemas.openxmlformats.org/package/2006/metadata/core-properties"/>
    <ds:schemaRef ds:uri="16f71691-1150-4e65-989b-9a46ec71639f"/>
    <ds:schemaRef ds:uri="http://www.w3.org/XML/1998/namespace"/>
  </ds:schemaRefs>
</ds:datastoreItem>
</file>

<file path=customXml/itemProps3.xml><?xml version="1.0" encoding="utf-8"?>
<ds:datastoreItem xmlns:ds="http://schemas.openxmlformats.org/officeDocument/2006/customXml" ds:itemID="{D866C0D0-2AF2-4D3E-8619-8E57DE430A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6f71691-1150-4e65-989b-9a46ec7163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3865</TotalTime>
  <Words>1573</Words>
  <PresentationFormat>ワイド画面</PresentationFormat>
  <Paragraphs>165</Paragraphs>
  <Slides>16</Slides>
  <Notes>8</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16</vt:i4>
      </vt:variant>
    </vt:vector>
  </HeadingPairs>
  <TitlesOfParts>
    <vt:vector size="25" baseType="lpstr">
      <vt:lpstr>Meiryo UI</vt:lpstr>
      <vt:lpstr>ＭＳ Ｐゴシック</vt:lpstr>
      <vt:lpstr>ＭＳ ゴシック</vt:lpstr>
      <vt:lpstr>游ゴシック</vt:lpstr>
      <vt:lpstr>Arial</vt:lpstr>
      <vt:lpstr>Calibri</vt:lpstr>
      <vt:lpstr>Times New Roman</vt:lpstr>
      <vt:lpstr>Wingdings</vt:lpstr>
      <vt:lpstr>Office Theme</vt:lpstr>
      <vt:lpstr>【事前課題】研修企画案の提出</vt:lpstr>
      <vt:lpstr>作成に向けて</vt:lpstr>
      <vt:lpstr>研修テーマ ACPの実践を考える ー組織で準備、実施、評価するためにー </vt:lpstr>
      <vt:lpstr>ねがい＝目ざす相談員像</vt:lpstr>
      <vt:lpstr>地域の現状と課題 １</vt:lpstr>
      <vt:lpstr>地域の現状と課題 ２</vt:lpstr>
      <vt:lpstr>これまで開催された研修の概要と課題</vt:lpstr>
      <vt:lpstr>研修テーマ</vt:lpstr>
      <vt:lpstr>対象、学習内容、開催方法</vt:lpstr>
      <vt:lpstr>研修の目的、学習目標</vt:lpstr>
      <vt:lpstr>研修テーマと研修概要</vt:lpstr>
      <vt:lpstr>プログラム</vt:lpstr>
      <vt:lpstr>研修の詳細</vt:lpstr>
      <vt:lpstr>研修評価</vt:lpstr>
      <vt:lpstr>今後の計画と役割分担</vt:lpstr>
      <vt:lpstr>研修企画にあたり悩んだ点・ アドバイスを受けたい点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2018-12-06T07:54:23Z</cp:lastPrinted>
  <dcterms:created xsi:type="dcterms:W3CDTF">2016-10-18T02:54:00Z</dcterms:created>
  <dcterms:modified xsi:type="dcterms:W3CDTF">2021-04-05T02:42:27Z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0x010100BCA6D2E354D35B428FBEAAB524E0B87E</vt:lpwstr>
  </property>
</Properties>
</file>