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tags/tag1.xml" ContentType="application/vnd.openxmlformats-officedocument.presentationml.tags+xml"/>
  <Override PartName="/ppt/notesSlides/notesSlide66.xml" ContentType="application/vnd.openxmlformats-officedocument.presentationml.notesSlide+xml"/>
  <Override PartName="/ppt/tags/tag2.xml" ContentType="application/vnd.openxmlformats-officedocument.presentationml.tags+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19" r:id="rId5"/>
    <p:sldMasterId id="2147483767" r:id="rId6"/>
    <p:sldMasterId id="2147483779" r:id="rId7"/>
    <p:sldMasterId id="2147483791" r:id="rId8"/>
    <p:sldMasterId id="2147483851" r:id="rId9"/>
    <p:sldMasterId id="2147483863" r:id="rId10"/>
    <p:sldMasterId id="2147483875" r:id="rId11"/>
    <p:sldMasterId id="2147483924" r:id="rId12"/>
    <p:sldMasterId id="2147483936" r:id="rId13"/>
    <p:sldMasterId id="2147483949" r:id="rId14"/>
    <p:sldMasterId id="2147483961" r:id="rId15"/>
    <p:sldMasterId id="2147483973" r:id="rId16"/>
    <p:sldMasterId id="2147483985" r:id="rId17"/>
  </p:sldMasterIdLst>
  <p:notesMasterIdLst>
    <p:notesMasterId r:id="rId103"/>
  </p:notesMasterIdLst>
  <p:handoutMasterIdLst>
    <p:handoutMasterId r:id="rId104"/>
  </p:handoutMasterIdLst>
  <p:sldIdLst>
    <p:sldId id="324" r:id="rId18"/>
    <p:sldId id="923" r:id="rId19"/>
    <p:sldId id="374" r:id="rId20"/>
    <p:sldId id="474" r:id="rId21"/>
    <p:sldId id="286" r:id="rId22"/>
    <p:sldId id="399" r:id="rId23"/>
    <p:sldId id="1947" r:id="rId24"/>
    <p:sldId id="1949" r:id="rId25"/>
    <p:sldId id="1948" r:id="rId26"/>
    <p:sldId id="1984" r:id="rId27"/>
    <p:sldId id="1971" r:id="rId28"/>
    <p:sldId id="1972" r:id="rId29"/>
    <p:sldId id="1963" r:id="rId30"/>
    <p:sldId id="1974" r:id="rId31"/>
    <p:sldId id="1973" r:id="rId32"/>
    <p:sldId id="1985" r:id="rId33"/>
    <p:sldId id="1986" r:id="rId34"/>
    <p:sldId id="1950" r:id="rId35"/>
    <p:sldId id="1962" r:id="rId36"/>
    <p:sldId id="1975" r:id="rId37"/>
    <p:sldId id="1965" r:id="rId38"/>
    <p:sldId id="1976" r:id="rId39"/>
    <p:sldId id="1964" r:id="rId40"/>
    <p:sldId id="1977" r:id="rId41"/>
    <p:sldId id="1966" r:id="rId42"/>
    <p:sldId id="1978" r:id="rId43"/>
    <p:sldId id="1967" r:id="rId44"/>
    <p:sldId id="1969" r:id="rId45"/>
    <p:sldId id="1987" r:id="rId46"/>
    <p:sldId id="1988" r:id="rId47"/>
    <p:sldId id="1989" r:id="rId48"/>
    <p:sldId id="1990" r:id="rId49"/>
    <p:sldId id="1991" r:id="rId50"/>
    <p:sldId id="1992" r:id="rId51"/>
    <p:sldId id="1993" r:id="rId52"/>
    <p:sldId id="1995" r:id="rId53"/>
    <p:sldId id="1996" r:id="rId54"/>
    <p:sldId id="400" r:id="rId55"/>
    <p:sldId id="2002" r:id="rId56"/>
    <p:sldId id="1934" r:id="rId57"/>
    <p:sldId id="925" r:id="rId58"/>
    <p:sldId id="1935" r:id="rId59"/>
    <p:sldId id="1936" r:id="rId60"/>
    <p:sldId id="1937" r:id="rId61"/>
    <p:sldId id="1938" r:id="rId62"/>
    <p:sldId id="2029" r:id="rId63"/>
    <p:sldId id="1747" r:id="rId64"/>
    <p:sldId id="476" r:id="rId65"/>
    <p:sldId id="340" r:id="rId66"/>
    <p:sldId id="440" r:id="rId67"/>
    <p:sldId id="2003" r:id="rId68"/>
    <p:sldId id="1957" r:id="rId69"/>
    <p:sldId id="2005" r:id="rId70"/>
    <p:sldId id="2006" r:id="rId71"/>
    <p:sldId id="2007" r:id="rId72"/>
    <p:sldId id="2008" r:id="rId73"/>
    <p:sldId id="2009" r:id="rId74"/>
    <p:sldId id="2010" r:id="rId75"/>
    <p:sldId id="2011" r:id="rId76"/>
    <p:sldId id="2012" r:id="rId77"/>
    <p:sldId id="409" r:id="rId78"/>
    <p:sldId id="2013" r:id="rId79"/>
    <p:sldId id="403" r:id="rId80"/>
    <p:sldId id="334" r:id="rId81"/>
    <p:sldId id="2014" r:id="rId82"/>
    <p:sldId id="2015" r:id="rId83"/>
    <p:sldId id="2016" r:id="rId84"/>
    <p:sldId id="2017" r:id="rId85"/>
    <p:sldId id="2018" r:id="rId86"/>
    <p:sldId id="2019" r:id="rId87"/>
    <p:sldId id="2020" r:id="rId88"/>
    <p:sldId id="2021" r:id="rId89"/>
    <p:sldId id="449" r:id="rId90"/>
    <p:sldId id="451" r:id="rId91"/>
    <p:sldId id="2022" r:id="rId92"/>
    <p:sldId id="2023" r:id="rId93"/>
    <p:sldId id="2024" r:id="rId94"/>
    <p:sldId id="2025" r:id="rId95"/>
    <p:sldId id="2026" r:id="rId96"/>
    <p:sldId id="2027" r:id="rId97"/>
    <p:sldId id="1981" r:id="rId98"/>
    <p:sldId id="439" r:id="rId99"/>
    <p:sldId id="549" r:id="rId100"/>
    <p:sldId id="464" r:id="rId101"/>
    <p:sldId id="2028" r:id="rId102"/>
  </p:sldIdLst>
  <p:sldSz cx="12192000" cy="6858000"/>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オリエンテーション" id="{4D39B881-FFF8-43B5-AF4B-6216EE7BA9DB}">
          <p14:sldIdLst>
            <p14:sldId id="324"/>
            <p14:sldId id="923"/>
            <p14:sldId id="374"/>
            <p14:sldId id="474"/>
          </p14:sldIdLst>
        </p14:section>
        <p14:section name="講義①～グループワーク①説明" id="{0011A39D-23C0-488E-A332-E255DB0E66F9}">
          <p14:sldIdLst>
            <p14:sldId id="286"/>
            <p14:sldId id="399"/>
            <p14:sldId id="1947"/>
            <p14:sldId id="1949"/>
            <p14:sldId id="1948"/>
            <p14:sldId id="1984"/>
            <p14:sldId id="1971"/>
            <p14:sldId id="1972"/>
            <p14:sldId id="1963"/>
            <p14:sldId id="1974"/>
            <p14:sldId id="1973"/>
            <p14:sldId id="1985"/>
            <p14:sldId id="1986"/>
            <p14:sldId id="1950"/>
            <p14:sldId id="1962"/>
            <p14:sldId id="1975"/>
            <p14:sldId id="1965"/>
            <p14:sldId id="1976"/>
            <p14:sldId id="1964"/>
            <p14:sldId id="1977"/>
            <p14:sldId id="1966"/>
            <p14:sldId id="1978"/>
            <p14:sldId id="1967"/>
            <p14:sldId id="1969"/>
            <p14:sldId id="1987"/>
            <p14:sldId id="1988"/>
            <p14:sldId id="1989"/>
            <p14:sldId id="1990"/>
            <p14:sldId id="1991"/>
            <p14:sldId id="1992"/>
            <p14:sldId id="1993"/>
            <p14:sldId id="1995"/>
            <p14:sldId id="1996"/>
            <p14:sldId id="400"/>
            <p14:sldId id="2002"/>
          </p14:sldIdLst>
        </p14:section>
        <p14:section name="アイスブレイク・役割決め" id="{0289738A-365A-4F78-B209-49B03AAE24A5}">
          <p14:sldIdLst>
            <p14:sldId id="1934"/>
            <p14:sldId id="925"/>
            <p14:sldId id="1935"/>
            <p14:sldId id="1936"/>
            <p14:sldId id="1937"/>
            <p14:sldId id="1938"/>
            <p14:sldId id="2029"/>
            <p14:sldId id="1747"/>
            <p14:sldId id="476"/>
          </p14:sldIdLst>
        </p14:section>
        <p14:section name="講義②" id="{5E093EA9-CA3E-47AD-802B-B38112A6AD0D}">
          <p14:sldIdLst>
            <p14:sldId id="340"/>
            <p14:sldId id="440"/>
            <p14:sldId id="2003"/>
            <p14:sldId id="1957"/>
            <p14:sldId id="2005"/>
            <p14:sldId id="2006"/>
            <p14:sldId id="2007"/>
            <p14:sldId id="2008"/>
            <p14:sldId id="2009"/>
            <p14:sldId id="2010"/>
            <p14:sldId id="2011"/>
            <p14:sldId id="2012"/>
            <p14:sldId id="409"/>
            <p14:sldId id="2013"/>
            <p14:sldId id="403"/>
            <p14:sldId id="334"/>
            <p14:sldId id="2014"/>
            <p14:sldId id="2015"/>
            <p14:sldId id="2016"/>
            <p14:sldId id="2017"/>
            <p14:sldId id="2018"/>
            <p14:sldId id="2019"/>
            <p14:sldId id="2020"/>
            <p14:sldId id="2021"/>
            <p14:sldId id="449"/>
            <p14:sldId id="451"/>
            <p14:sldId id="2022"/>
            <p14:sldId id="2023"/>
            <p14:sldId id="2024"/>
            <p14:sldId id="2025"/>
            <p14:sldId id="2026"/>
            <p14:sldId id="2027"/>
            <p14:sldId id="1981"/>
            <p14:sldId id="439"/>
            <p14:sldId id="549"/>
          </p14:sldIdLst>
        </p14:section>
        <p14:section name="全体共有②" id="{292E749C-6F72-450D-81F2-7A557D690792}">
          <p14:sldIdLst>
            <p14:sldId id="464"/>
            <p14:sldId id="202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223" userDrawn="1">
          <p15:clr>
            <a:srgbClr val="A4A3A4"/>
          </p15:clr>
        </p15:guide>
        <p15:guide id="2" pos="223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朋子 髙橋" initials="朋子" lastIdx="2" clrIdx="0">
    <p:extLst>
      <p:ext uri="{19B8F6BF-5375-455C-9EA6-DF929625EA0E}">
        <p15:presenceInfo xmlns:p15="http://schemas.microsoft.com/office/powerpoint/2012/main" userId="朋子 髙橋" providerId="None"/>
      </p:ext>
    </p:extLst>
  </p:cmAuthor>
  <p:cmAuthor id="2" name="志賀　久美子" initials="志賀" lastIdx="2" clrIdx="1">
    <p:extLst>
      <p:ext uri="{19B8F6BF-5375-455C-9EA6-DF929625EA0E}">
        <p15:presenceInfo xmlns:p15="http://schemas.microsoft.com/office/powerpoint/2012/main" userId="S::kshiga@ncc.go.jp::b245d739-a802-4d0d-b431-05603d471903" providerId="AD"/>
      </p:ext>
    </p:extLst>
  </p:cmAuthor>
  <p:cmAuthor id="3" name="櫻井　雅代" initials="櫻井　雅代" lastIdx="8" clrIdx="2">
    <p:extLst>
      <p:ext uri="{19B8F6BF-5375-455C-9EA6-DF929625EA0E}">
        <p15:presenceInfo xmlns:p15="http://schemas.microsoft.com/office/powerpoint/2012/main" userId="櫻井　雅代" providerId="None"/>
      </p:ext>
    </p:extLst>
  </p:cmAuthor>
  <p:cmAuthor id="4" name="Yuko Ogo" initials="YO" lastIdx="2" clrIdx="3">
    <p:extLst>
      <p:ext uri="{19B8F6BF-5375-455C-9EA6-DF929625EA0E}">
        <p15:presenceInfo xmlns:p15="http://schemas.microsoft.com/office/powerpoint/2012/main" userId="S::yogo@ncc.go.jp::64d27af1-797d-4073-8dff-8de90672d1ca" providerId="AD"/>
      </p:ext>
    </p:extLst>
  </p:cmAuthor>
  <p:cmAuthor id="5" name="雅代 櫻井" initials="雅代" lastIdx="8" clrIdx="4">
    <p:extLst>
      <p:ext uri="{19B8F6BF-5375-455C-9EA6-DF929625EA0E}">
        <p15:presenceInfo xmlns:p15="http://schemas.microsoft.com/office/powerpoint/2012/main" userId="雅代 櫻井" providerId="None"/>
      </p:ext>
    </p:extLst>
  </p:cmAuthor>
  <p:cmAuthor id="6" name="櫻井 雅代" initials="櫻井" lastIdx="1" clrIdx="5">
    <p:extLst>
      <p:ext uri="{19B8F6BF-5375-455C-9EA6-DF929625EA0E}">
        <p15:presenceInfo xmlns:p15="http://schemas.microsoft.com/office/powerpoint/2012/main" userId="S-1-5-21-1313787177-2709300831-923130083-10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D8D3E0"/>
    <a:srgbClr val="FFFFBD"/>
    <a:srgbClr val="0000FF"/>
    <a:srgbClr val="FFE5F2"/>
    <a:srgbClr val="E9EDF4"/>
    <a:srgbClr val="D0D8E8"/>
    <a:srgbClr val="FFA3D1"/>
    <a:srgbClr val="FFFFCD"/>
    <a:srgbClr val="FFFF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E591EF-2EF4-A351-5E53-522FA11B7F1B}" v="8" dt="2024-07-18T08:17:45.595"/>
    <p1510:client id="{E9B4C6D4-96C9-C1D8-8112-6EF3EF668E29}" v="27" dt="2024-07-19T00:33:52.082"/>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41" autoAdjust="0"/>
    <p:restoredTop sz="75059" autoAdjust="0"/>
  </p:normalViewPr>
  <p:slideViewPr>
    <p:cSldViewPr snapToGrid="0">
      <p:cViewPr varScale="1">
        <p:scale>
          <a:sx n="86" d="100"/>
          <a:sy n="86" d="100"/>
        </p:scale>
        <p:origin x="1626" y="60"/>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3223"/>
        <p:guide pos="2235"/>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9.xml"/><Relationship Id="rId21" Type="http://schemas.openxmlformats.org/officeDocument/2006/relationships/slide" Target="slides/slide4.xml"/><Relationship Id="rId42" Type="http://schemas.openxmlformats.org/officeDocument/2006/relationships/slide" Target="slides/slide25.xml"/><Relationship Id="rId47" Type="http://schemas.openxmlformats.org/officeDocument/2006/relationships/slide" Target="slides/slide30.xml"/><Relationship Id="rId63" Type="http://schemas.openxmlformats.org/officeDocument/2006/relationships/slide" Target="slides/slide46.xml"/><Relationship Id="rId68" Type="http://schemas.openxmlformats.org/officeDocument/2006/relationships/slide" Target="slides/slide51.xml"/><Relationship Id="rId84" Type="http://schemas.openxmlformats.org/officeDocument/2006/relationships/slide" Target="slides/slide67.xml"/><Relationship Id="rId89" Type="http://schemas.openxmlformats.org/officeDocument/2006/relationships/slide" Target="slides/slide72.xml"/><Relationship Id="rId16" Type="http://schemas.openxmlformats.org/officeDocument/2006/relationships/slideMaster" Target="slideMasters/slideMaster13.xml"/><Relationship Id="rId107" Type="http://schemas.openxmlformats.org/officeDocument/2006/relationships/viewProps" Target="viewProps.xml"/><Relationship Id="rId11" Type="http://schemas.openxmlformats.org/officeDocument/2006/relationships/slideMaster" Target="slideMasters/slideMaster8.xml"/><Relationship Id="rId32" Type="http://schemas.openxmlformats.org/officeDocument/2006/relationships/slide" Target="slides/slide15.xml"/><Relationship Id="rId37" Type="http://schemas.openxmlformats.org/officeDocument/2006/relationships/slide" Target="slides/slide20.xml"/><Relationship Id="rId53" Type="http://schemas.openxmlformats.org/officeDocument/2006/relationships/slide" Target="slides/slide36.xml"/><Relationship Id="rId58" Type="http://schemas.openxmlformats.org/officeDocument/2006/relationships/slide" Target="slides/slide41.xml"/><Relationship Id="rId74" Type="http://schemas.openxmlformats.org/officeDocument/2006/relationships/slide" Target="slides/slide57.xml"/><Relationship Id="rId79" Type="http://schemas.openxmlformats.org/officeDocument/2006/relationships/slide" Target="slides/slide62.xml"/><Relationship Id="rId102" Type="http://schemas.openxmlformats.org/officeDocument/2006/relationships/slide" Target="slides/slide85.xml"/><Relationship Id="rId5" Type="http://schemas.openxmlformats.org/officeDocument/2006/relationships/slideMaster" Target="slideMasters/slideMaster2.xml"/><Relationship Id="rId90" Type="http://schemas.openxmlformats.org/officeDocument/2006/relationships/slide" Target="slides/slide73.xml"/><Relationship Id="rId95" Type="http://schemas.openxmlformats.org/officeDocument/2006/relationships/slide" Target="slides/slide78.xml"/><Relationship Id="rId22" Type="http://schemas.openxmlformats.org/officeDocument/2006/relationships/slide" Target="slides/slide5.xml"/><Relationship Id="rId27" Type="http://schemas.openxmlformats.org/officeDocument/2006/relationships/slide" Target="slides/slide10.xml"/><Relationship Id="rId43" Type="http://schemas.openxmlformats.org/officeDocument/2006/relationships/slide" Target="slides/slide26.xml"/><Relationship Id="rId48" Type="http://schemas.openxmlformats.org/officeDocument/2006/relationships/slide" Target="slides/slide31.xml"/><Relationship Id="rId64" Type="http://schemas.openxmlformats.org/officeDocument/2006/relationships/slide" Target="slides/slide47.xml"/><Relationship Id="rId69" Type="http://schemas.openxmlformats.org/officeDocument/2006/relationships/slide" Target="slides/slide52.xml"/><Relationship Id="rId80" Type="http://schemas.openxmlformats.org/officeDocument/2006/relationships/slide" Target="slides/slide63.xml"/><Relationship Id="rId85" Type="http://schemas.openxmlformats.org/officeDocument/2006/relationships/slide" Target="slides/slide68.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33" Type="http://schemas.openxmlformats.org/officeDocument/2006/relationships/slide" Target="slides/slide16.xml"/><Relationship Id="rId38" Type="http://schemas.openxmlformats.org/officeDocument/2006/relationships/slide" Target="slides/slide21.xml"/><Relationship Id="rId59" Type="http://schemas.openxmlformats.org/officeDocument/2006/relationships/slide" Target="slides/slide42.xml"/><Relationship Id="rId103" Type="http://schemas.openxmlformats.org/officeDocument/2006/relationships/notesMaster" Target="notesMasters/notesMaster1.xml"/><Relationship Id="rId108" Type="http://schemas.openxmlformats.org/officeDocument/2006/relationships/theme" Target="theme/theme1.xml"/><Relationship Id="rId54" Type="http://schemas.openxmlformats.org/officeDocument/2006/relationships/slide" Target="slides/slide37.xml"/><Relationship Id="rId70" Type="http://schemas.openxmlformats.org/officeDocument/2006/relationships/slide" Target="slides/slide53.xml"/><Relationship Id="rId75" Type="http://schemas.openxmlformats.org/officeDocument/2006/relationships/slide" Target="slides/slide58.xml"/><Relationship Id="rId91" Type="http://schemas.openxmlformats.org/officeDocument/2006/relationships/slide" Target="slides/slide74.xml"/><Relationship Id="rId96" Type="http://schemas.openxmlformats.org/officeDocument/2006/relationships/slide" Target="slides/slide79.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6" Type="http://schemas.openxmlformats.org/officeDocument/2006/relationships/presProps" Target="presProps.xml"/><Relationship Id="rId10" Type="http://schemas.openxmlformats.org/officeDocument/2006/relationships/slideMaster" Target="slideMasters/slideMaster7.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slide" Target="slides/slide56.xml"/><Relationship Id="rId78" Type="http://schemas.openxmlformats.org/officeDocument/2006/relationships/slide" Target="slides/slide61.xml"/><Relationship Id="rId81" Type="http://schemas.openxmlformats.org/officeDocument/2006/relationships/slide" Target="slides/slide64.xml"/><Relationship Id="rId86" Type="http://schemas.openxmlformats.org/officeDocument/2006/relationships/slide" Target="slides/slide69.xml"/><Relationship Id="rId94" Type="http://schemas.openxmlformats.org/officeDocument/2006/relationships/slide" Target="slides/slide77.xml"/><Relationship Id="rId99" Type="http://schemas.openxmlformats.org/officeDocument/2006/relationships/slide" Target="slides/slide82.xml"/><Relationship Id="rId101" Type="http://schemas.openxmlformats.org/officeDocument/2006/relationships/slide" Target="slides/slide84.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 Target="slides/slide1.xml"/><Relationship Id="rId39" Type="http://schemas.openxmlformats.org/officeDocument/2006/relationships/slide" Target="slides/slide22.xml"/><Relationship Id="rId109" Type="http://schemas.openxmlformats.org/officeDocument/2006/relationships/tableStyles" Target="tableStyles.xml"/><Relationship Id="rId34" Type="http://schemas.openxmlformats.org/officeDocument/2006/relationships/slide" Target="slides/slide17.xml"/><Relationship Id="rId50" Type="http://schemas.openxmlformats.org/officeDocument/2006/relationships/slide" Target="slides/slide33.xml"/><Relationship Id="rId55" Type="http://schemas.openxmlformats.org/officeDocument/2006/relationships/slide" Target="slides/slide38.xml"/><Relationship Id="rId76" Type="http://schemas.openxmlformats.org/officeDocument/2006/relationships/slide" Target="slides/slide59.xml"/><Relationship Id="rId97" Type="http://schemas.openxmlformats.org/officeDocument/2006/relationships/slide" Target="slides/slide80.xml"/><Relationship Id="rId104" Type="http://schemas.openxmlformats.org/officeDocument/2006/relationships/handoutMaster" Target="handoutMasters/handoutMaster1.xml"/><Relationship Id="rId7" Type="http://schemas.openxmlformats.org/officeDocument/2006/relationships/slideMaster" Target="slideMasters/slideMaster4.xml"/><Relationship Id="rId71" Type="http://schemas.openxmlformats.org/officeDocument/2006/relationships/slide" Target="slides/slide54.xml"/><Relationship Id="rId92" Type="http://schemas.openxmlformats.org/officeDocument/2006/relationships/slide" Target="slides/slide75.xml"/><Relationship Id="rId2" Type="http://schemas.openxmlformats.org/officeDocument/2006/relationships/customXml" Target="../customXml/item2.xml"/><Relationship Id="rId29" Type="http://schemas.openxmlformats.org/officeDocument/2006/relationships/slide" Target="slides/slide12.xml"/><Relationship Id="rId24" Type="http://schemas.openxmlformats.org/officeDocument/2006/relationships/slide" Target="slides/slide7.xml"/><Relationship Id="rId40" Type="http://schemas.openxmlformats.org/officeDocument/2006/relationships/slide" Target="slides/slide23.xml"/><Relationship Id="rId45" Type="http://schemas.openxmlformats.org/officeDocument/2006/relationships/slide" Target="slides/slide28.xml"/><Relationship Id="rId66" Type="http://schemas.openxmlformats.org/officeDocument/2006/relationships/slide" Target="slides/slide49.xml"/><Relationship Id="rId87" Type="http://schemas.openxmlformats.org/officeDocument/2006/relationships/slide" Target="slides/slide70.xml"/><Relationship Id="rId110" Type="http://schemas.microsoft.com/office/2016/11/relationships/changesInfo" Target="changesInfos/changesInfo1.xml"/><Relationship Id="rId61" Type="http://schemas.openxmlformats.org/officeDocument/2006/relationships/slide" Target="slides/slide44.xml"/><Relationship Id="rId82" Type="http://schemas.openxmlformats.org/officeDocument/2006/relationships/slide" Target="slides/slide65.xml"/><Relationship Id="rId19" Type="http://schemas.openxmlformats.org/officeDocument/2006/relationships/slide" Target="slides/slide2.xml"/><Relationship Id="rId14" Type="http://schemas.openxmlformats.org/officeDocument/2006/relationships/slideMaster" Target="slideMasters/slideMaster11.xml"/><Relationship Id="rId30" Type="http://schemas.openxmlformats.org/officeDocument/2006/relationships/slide" Target="slides/slide13.xml"/><Relationship Id="rId35" Type="http://schemas.openxmlformats.org/officeDocument/2006/relationships/slide" Target="slides/slide18.xml"/><Relationship Id="rId56" Type="http://schemas.openxmlformats.org/officeDocument/2006/relationships/slide" Target="slides/slide39.xml"/><Relationship Id="rId77" Type="http://schemas.openxmlformats.org/officeDocument/2006/relationships/slide" Target="slides/slide60.xml"/><Relationship Id="rId100" Type="http://schemas.openxmlformats.org/officeDocument/2006/relationships/slide" Target="slides/slide83.xml"/><Relationship Id="rId105" Type="http://schemas.openxmlformats.org/officeDocument/2006/relationships/commentAuthors" Target="commentAuthors.xml"/><Relationship Id="rId8" Type="http://schemas.openxmlformats.org/officeDocument/2006/relationships/slideMaster" Target="slideMasters/slideMaster5.xml"/><Relationship Id="rId51" Type="http://schemas.openxmlformats.org/officeDocument/2006/relationships/slide" Target="slides/slide34.xml"/><Relationship Id="rId72" Type="http://schemas.openxmlformats.org/officeDocument/2006/relationships/slide" Target="slides/slide55.xml"/><Relationship Id="rId93" Type="http://schemas.openxmlformats.org/officeDocument/2006/relationships/slide" Target="slides/slide76.xml"/><Relationship Id="rId98" Type="http://schemas.openxmlformats.org/officeDocument/2006/relationships/slide" Target="slides/slide81.xml"/><Relationship Id="rId3" Type="http://schemas.openxmlformats.org/officeDocument/2006/relationships/customXml" Target="../customXml/item3.xml"/><Relationship Id="rId25" Type="http://schemas.openxmlformats.org/officeDocument/2006/relationships/slide" Target="slides/slide8.xml"/><Relationship Id="rId46" Type="http://schemas.openxmlformats.org/officeDocument/2006/relationships/slide" Target="slides/slide29.xml"/><Relationship Id="rId67" Type="http://schemas.openxmlformats.org/officeDocument/2006/relationships/slide" Target="slides/slide50.xml"/><Relationship Id="rId20" Type="http://schemas.openxmlformats.org/officeDocument/2006/relationships/slide" Target="slides/slide3.xml"/><Relationship Id="rId41" Type="http://schemas.openxmlformats.org/officeDocument/2006/relationships/slide" Target="slides/slide24.xml"/><Relationship Id="rId62" Type="http://schemas.openxmlformats.org/officeDocument/2006/relationships/slide" Target="slides/slide45.xml"/><Relationship Id="rId83" Type="http://schemas.openxmlformats.org/officeDocument/2006/relationships/slide" Target="slides/slide66.xml"/><Relationship Id="rId88" Type="http://schemas.openxmlformats.org/officeDocument/2006/relationships/slide" Target="slides/slide71.xml"/><Relationship Id="rId111"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鈴木 純子" userId="S::junsuzuk@nccganjoho.onmicrosoft.com::07af739f-fb81-4098-905a-9b01d42851db" providerId="AD" clId="Web-{E9B4C6D4-96C9-C1D8-8112-6EF3EF668E29}"/>
    <pc:docChg chg="modSld">
      <pc:chgData name="鈴木 純子" userId="S::junsuzuk@nccganjoho.onmicrosoft.com::07af739f-fb81-4098-905a-9b01d42851db" providerId="AD" clId="Web-{E9B4C6D4-96C9-C1D8-8112-6EF3EF668E29}" dt="2024-07-19T00:33:52.082" v="15"/>
      <pc:docMkLst>
        <pc:docMk/>
      </pc:docMkLst>
      <pc:sldChg chg="addSp">
        <pc:chgData name="鈴木 純子" userId="S::junsuzuk@nccganjoho.onmicrosoft.com::07af739f-fb81-4098-905a-9b01d42851db" providerId="AD" clId="Web-{E9B4C6D4-96C9-C1D8-8112-6EF3EF668E29}" dt="2024-07-19T00:33:52.082" v="15"/>
        <pc:sldMkLst>
          <pc:docMk/>
          <pc:sldMk cId="3725430471" sldId="439"/>
        </pc:sldMkLst>
        <pc:spChg chg="add">
          <ac:chgData name="鈴木 純子" userId="S::junsuzuk@nccganjoho.onmicrosoft.com::07af739f-fb81-4098-905a-9b01d42851db" providerId="AD" clId="Web-{E9B4C6D4-96C9-C1D8-8112-6EF3EF668E29}" dt="2024-07-19T00:33:52.082" v="15"/>
          <ac:spMkLst>
            <pc:docMk/>
            <pc:sldMk cId="3725430471" sldId="439"/>
            <ac:spMk id="8" creationId="{0D12D870-CD3F-66E6-C174-5C6C068C04A6}"/>
          </ac:spMkLst>
        </pc:spChg>
      </pc:sldChg>
      <pc:sldChg chg="addSp modSp">
        <pc:chgData name="鈴木 純子" userId="S::junsuzuk@nccganjoho.onmicrosoft.com::07af739f-fb81-4098-905a-9b01d42851db" providerId="AD" clId="Web-{E9B4C6D4-96C9-C1D8-8112-6EF3EF668E29}" dt="2024-07-19T00:33:25.847" v="14" actId="20577"/>
        <pc:sldMkLst>
          <pc:docMk/>
          <pc:sldMk cId="2542826318" sldId="2002"/>
        </pc:sldMkLst>
        <pc:spChg chg="mod">
          <ac:chgData name="鈴木 純子" userId="S::junsuzuk@nccganjoho.onmicrosoft.com::07af739f-fb81-4098-905a-9b01d42851db" providerId="AD" clId="Web-{E9B4C6D4-96C9-C1D8-8112-6EF3EF668E29}" dt="2024-07-19T00:33:25.847" v="14" actId="20577"/>
          <ac:spMkLst>
            <pc:docMk/>
            <pc:sldMk cId="2542826318" sldId="2002"/>
            <ac:spMk id="8" creationId="{496BFA2A-C5D4-42FC-9276-1C1F44566801}"/>
          </ac:spMkLst>
        </pc:spChg>
        <pc:spChg chg="add">
          <ac:chgData name="鈴木 純子" userId="S::junsuzuk@nccganjoho.onmicrosoft.com::07af739f-fb81-4098-905a-9b01d42851db" providerId="AD" clId="Web-{E9B4C6D4-96C9-C1D8-8112-6EF3EF668E29}" dt="2024-07-19T00:33:10.425" v="10"/>
          <ac:spMkLst>
            <pc:docMk/>
            <pc:sldMk cId="2542826318" sldId="2002"/>
            <ac:spMk id="10" creationId="{C5E13EBA-2006-49E8-86AD-4730D133A69A}"/>
          </ac:spMkLst>
        </pc:spChg>
      </pc:sldChg>
      <pc:sldChg chg="addSp modSp">
        <pc:chgData name="鈴木 純子" userId="S::junsuzuk@nccganjoho.onmicrosoft.com::07af739f-fb81-4098-905a-9b01d42851db" providerId="AD" clId="Web-{E9B4C6D4-96C9-C1D8-8112-6EF3EF668E29}" dt="2024-07-19T00:32:55.799" v="9" actId="1076"/>
        <pc:sldMkLst>
          <pc:docMk/>
          <pc:sldMk cId="908537628" sldId="2029"/>
        </pc:sldMkLst>
        <pc:spChg chg="mod">
          <ac:chgData name="鈴木 純子" userId="S::junsuzuk@nccganjoho.onmicrosoft.com::07af739f-fb81-4098-905a-9b01d42851db" providerId="AD" clId="Web-{E9B4C6D4-96C9-C1D8-8112-6EF3EF668E29}" dt="2024-07-19T00:31:58.204" v="2" actId="20577"/>
          <ac:spMkLst>
            <pc:docMk/>
            <pc:sldMk cId="908537628" sldId="2029"/>
            <ac:spMk id="8" creationId="{496BFA2A-C5D4-42FC-9276-1C1F44566801}"/>
          </ac:spMkLst>
        </pc:spChg>
        <pc:spChg chg="mod">
          <ac:chgData name="鈴木 純子" userId="S::junsuzuk@nccganjoho.onmicrosoft.com::07af739f-fb81-4098-905a-9b01d42851db" providerId="AD" clId="Web-{E9B4C6D4-96C9-C1D8-8112-6EF3EF668E29}" dt="2024-07-19T00:32:55.799" v="9" actId="1076"/>
          <ac:spMkLst>
            <pc:docMk/>
            <pc:sldMk cId="908537628" sldId="2029"/>
            <ac:spMk id="9" creationId="{C9B35D66-F614-497B-A78E-2E11DF6E95D6}"/>
          </ac:spMkLst>
        </pc:spChg>
        <pc:spChg chg="add mod">
          <ac:chgData name="鈴木 純子" userId="S::junsuzuk@nccganjoho.onmicrosoft.com::07af739f-fb81-4098-905a-9b01d42851db" providerId="AD" clId="Web-{E9B4C6D4-96C9-C1D8-8112-6EF3EF668E29}" dt="2024-07-19T00:32:52.190" v="8" actId="1076"/>
          <ac:spMkLst>
            <pc:docMk/>
            <pc:sldMk cId="908537628" sldId="2029"/>
            <ac:spMk id="12" creationId="{10212971-33A0-1566-2248-E8C22DB36581}"/>
          </ac:spMkLst>
        </pc:spChg>
      </pc:sldChg>
    </pc:docChg>
  </pc:docChgLst>
  <pc:docChgLst>
    <pc:chgData name="髙橋　朋子" userId="4d22ba26-2c87-4f11-afc2-9295e76d3c72" providerId="ADAL" clId="{800145AB-275D-4803-A60F-2A26CB5F5CD5}"/>
    <pc:docChg chg="modSld">
      <pc:chgData name="髙橋　朋子" userId="4d22ba26-2c87-4f11-afc2-9295e76d3c72" providerId="ADAL" clId="{800145AB-275D-4803-A60F-2A26CB5F5CD5}" dt="2023-06-08T07:02:00.595" v="800" actId="20577"/>
      <pc:docMkLst>
        <pc:docMk/>
      </pc:docMkLst>
      <pc:sldChg chg="modTransition">
        <pc:chgData name="髙橋　朋子" userId="4d22ba26-2c87-4f11-afc2-9295e76d3c72" providerId="ADAL" clId="{800145AB-275D-4803-A60F-2A26CB5F5CD5}" dt="2023-06-08T04:39:19.826" v="641"/>
        <pc:sldMkLst>
          <pc:docMk/>
          <pc:sldMk cId="885864994" sldId="324"/>
        </pc:sldMkLst>
      </pc:sldChg>
      <pc:sldChg chg="modTransition">
        <pc:chgData name="髙橋　朋子" userId="4d22ba26-2c87-4f11-afc2-9295e76d3c72" providerId="ADAL" clId="{800145AB-275D-4803-A60F-2A26CB5F5CD5}" dt="2023-06-08T04:40:30.298" v="687"/>
        <pc:sldMkLst>
          <pc:docMk/>
          <pc:sldMk cId="4095892629" sldId="334"/>
        </pc:sldMkLst>
      </pc:sldChg>
      <pc:sldChg chg="modTransition">
        <pc:chgData name="髙橋　朋子" userId="4d22ba26-2c87-4f11-afc2-9295e76d3c72" providerId="ADAL" clId="{800145AB-275D-4803-A60F-2A26CB5F5CD5}" dt="2023-06-08T04:40:29.330" v="686"/>
        <pc:sldMkLst>
          <pc:docMk/>
          <pc:sldMk cId="970327838" sldId="403"/>
        </pc:sldMkLst>
      </pc:sldChg>
      <pc:sldChg chg="modTransition">
        <pc:chgData name="髙橋　朋子" userId="4d22ba26-2c87-4f11-afc2-9295e76d3c72" providerId="ADAL" clId="{800145AB-275D-4803-A60F-2A26CB5F5CD5}" dt="2023-06-08T04:40:37.586" v="696"/>
        <pc:sldMkLst>
          <pc:docMk/>
          <pc:sldMk cId="2429059512" sldId="449"/>
        </pc:sldMkLst>
      </pc:sldChg>
      <pc:sldChg chg="modTransition">
        <pc:chgData name="髙橋　朋子" userId="4d22ba26-2c87-4f11-afc2-9295e76d3c72" providerId="ADAL" clId="{800145AB-275D-4803-A60F-2A26CB5F5CD5}" dt="2023-06-08T04:40:38.401" v="697"/>
        <pc:sldMkLst>
          <pc:docMk/>
          <pc:sldMk cId="3938873691" sldId="451"/>
        </pc:sldMkLst>
      </pc:sldChg>
      <pc:sldChg chg="modNotesTx">
        <pc:chgData name="髙橋　朋子" userId="4d22ba26-2c87-4f11-afc2-9295e76d3c72" providerId="ADAL" clId="{800145AB-275D-4803-A60F-2A26CB5F5CD5}" dt="2023-06-08T01:13:35.417" v="265" actId="20577"/>
        <pc:sldMkLst>
          <pc:docMk/>
          <pc:sldMk cId="663234126" sldId="474"/>
        </pc:sldMkLst>
      </pc:sldChg>
      <pc:sldChg chg="modNotesTx">
        <pc:chgData name="髙橋　朋子" userId="4d22ba26-2c87-4f11-afc2-9295e76d3c72" providerId="ADAL" clId="{800145AB-275D-4803-A60F-2A26CB5F5CD5}" dt="2023-06-08T07:02:00.595" v="800" actId="20577"/>
        <pc:sldMkLst>
          <pc:docMk/>
          <pc:sldMk cId="627460759" sldId="549"/>
        </pc:sldMkLst>
      </pc:sldChg>
      <pc:sldChg chg="modNotesTx">
        <pc:chgData name="髙橋　朋子" userId="4d22ba26-2c87-4f11-afc2-9295e76d3c72" providerId="ADAL" clId="{800145AB-275D-4803-A60F-2A26CB5F5CD5}" dt="2023-06-08T01:14:44.496" v="347" actId="20577"/>
        <pc:sldMkLst>
          <pc:docMk/>
          <pc:sldMk cId="1549765868" sldId="1936"/>
        </pc:sldMkLst>
      </pc:sldChg>
      <pc:sldChg chg="modNotesTx">
        <pc:chgData name="髙橋　朋子" userId="4d22ba26-2c87-4f11-afc2-9295e76d3c72" providerId="ADAL" clId="{800145AB-275D-4803-A60F-2A26CB5F5CD5}" dt="2023-06-08T01:24:21.544" v="442" actId="20577"/>
        <pc:sldMkLst>
          <pc:docMk/>
          <pc:sldMk cId="1752529071" sldId="1937"/>
        </pc:sldMkLst>
      </pc:sldChg>
      <pc:sldChg chg="modTransition">
        <pc:chgData name="髙橋　朋子" userId="4d22ba26-2c87-4f11-afc2-9295e76d3c72" providerId="ADAL" clId="{800145AB-275D-4803-A60F-2A26CB5F5CD5}" dt="2023-06-08T04:40:52.330" v="709"/>
        <pc:sldMkLst>
          <pc:docMk/>
          <pc:sldMk cId="4188154750" sldId="1940"/>
        </pc:sldMkLst>
      </pc:sldChg>
      <pc:sldChg chg="modTransition">
        <pc:chgData name="髙橋　朋子" userId="4d22ba26-2c87-4f11-afc2-9295e76d3c72" providerId="ADAL" clId="{800145AB-275D-4803-A60F-2A26CB5F5CD5}" dt="2023-06-08T04:40:50.657" v="707"/>
        <pc:sldMkLst>
          <pc:docMk/>
          <pc:sldMk cId="1014908021" sldId="1941"/>
        </pc:sldMkLst>
      </pc:sldChg>
      <pc:sldChg chg="modTransition">
        <pc:chgData name="髙橋　朋子" userId="4d22ba26-2c87-4f11-afc2-9295e76d3c72" providerId="ADAL" clId="{800145AB-275D-4803-A60F-2A26CB5F5CD5}" dt="2023-06-08T04:39:30.705" v="642"/>
        <pc:sldMkLst>
          <pc:docMk/>
          <pc:sldMk cId="2059874779" sldId="1947"/>
        </pc:sldMkLst>
      </pc:sldChg>
      <pc:sldChg chg="modTransition">
        <pc:chgData name="髙橋　朋子" userId="4d22ba26-2c87-4f11-afc2-9295e76d3c72" providerId="ADAL" clId="{800145AB-275D-4803-A60F-2A26CB5F5CD5}" dt="2023-06-08T04:39:31.841" v="643"/>
        <pc:sldMkLst>
          <pc:docMk/>
          <pc:sldMk cId="1588591240" sldId="1948"/>
        </pc:sldMkLst>
      </pc:sldChg>
      <pc:sldChg chg="modTransition">
        <pc:chgData name="髙橋　朋子" userId="4d22ba26-2c87-4f11-afc2-9295e76d3c72" providerId="ADAL" clId="{800145AB-275D-4803-A60F-2A26CB5F5CD5}" dt="2023-06-08T04:39:32.818" v="644"/>
        <pc:sldMkLst>
          <pc:docMk/>
          <pc:sldMk cId="2580129191" sldId="1949"/>
        </pc:sldMkLst>
      </pc:sldChg>
      <pc:sldChg chg="modTransition">
        <pc:chgData name="髙橋　朋子" userId="4d22ba26-2c87-4f11-afc2-9295e76d3c72" providerId="ADAL" clId="{800145AB-275D-4803-A60F-2A26CB5F5CD5}" dt="2023-06-08T04:39:41.314" v="653"/>
        <pc:sldMkLst>
          <pc:docMk/>
          <pc:sldMk cId="1351222573" sldId="1950"/>
        </pc:sldMkLst>
      </pc:sldChg>
      <pc:sldChg chg="modTransition">
        <pc:chgData name="髙橋　朋子" userId="4d22ba26-2c87-4f11-afc2-9295e76d3c72" providerId="ADAL" clId="{800145AB-275D-4803-A60F-2A26CB5F5CD5}" dt="2023-06-08T04:40:17.609" v="675"/>
        <pc:sldMkLst>
          <pc:docMk/>
          <pc:sldMk cId="3072342997" sldId="1957"/>
        </pc:sldMkLst>
      </pc:sldChg>
      <pc:sldChg chg="modTransition">
        <pc:chgData name="髙橋　朋子" userId="4d22ba26-2c87-4f11-afc2-9295e76d3c72" providerId="ADAL" clId="{800145AB-275D-4803-A60F-2A26CB5F5CD5}" dt="2023-06-08T04:39:42.338" v="654"/>
        <pc:sldMkLst>
          <pc:docMk/>
          <pc:sldMk cId="831684456" sldId="1962"/>
        </pc:sldMkLst>
      </pc:sldChg>
      <pc:sldChg chg="modTransition">
        <pc:chgData name="髙橋　朋子" userId="4d22ba26-2c87-4f11-afc2-9295e76d3c72" providerId="ADAL" clId="{800145AB-275D-4803-A60F-2A26CB5F5CD5}" dt="2023-06-08T04:39:36.465" v="648"/>
        <pc:sldMkLst>
          <pc:docMk/>
          <pc:sldMk cId="1673147170" sldId="1963"/>
        </pc:sldMkLst>
      </pc:sldChg>
      <pc:sldChg chg="modTransition">
        <pc:chgData name="髙橋　朋子" userId="4d22ba26-2c87-4f11-afc2-9295e76d3c72" providerId="ADAL" clId="{800145AB-275D-4803-A60F-2A26CB5F5CD5}" dt="2023-06-08T04:39:46.201" v="658"/>
        <pc:sldMkLst>
          <pc:docMk/>
          <pc:sldMk cId="1345162540" sldId="1964"/>
        </pc:sldMkLst>
      </pc:sldChg>
      <pc:sldChg chg="modTransition">
        <pc:chgData name="髙橋　朋子" userId="4d22ba26-2c87-4f11-afc2-9295e76d3c72" providerId="ADAL" clId="{800145AB-275D-4803-A60F-2A26CB5F5CD5}" dt="2023-06-08T04:39:44.257" v="656"/>
        <pc:sldMkLst>
          <pc:docMk/>
          <pc:sldMk cId="1169640645" sldId="1965"/>
        </pc:sldMkLst>
      </pc:sldChg>
      <pc:sldChg chg="modTransition">
        <pc:chgData name="髙橋　朋子" userId="4d22ba26-2c87-4f11-afc2-9295e76d3c72" providerId="ADAL" clId="{800145AB-275D-4803-A60F-2A26CB5F5CD5}" dt="2023-06-08T04:39:48.105" v="660"/>
        <pc:sldMkLst>
          <pc:docMk/>
          <pc:sldMk cId="1950820948" sldId="1966"/>
        </pc:sldMkLst>
      </pc:sldChg>
      <pc:sldChg chg="modTransition">
        <pc:chgData name="髙橋　朋子" userId="4d22ba26-2c87-4f11-afc2-9295e76d3c72" providerId="ADAL" clId="{800145AB-275D-4803-A60F-2A26CB5F5CD5}" dt="2023-06-08T04:39:50.241" v="662"/>
        <pc:sldMkLst>
          <pc:docMk/>
          <pc:sldMk cId="3500311607" sldId="1967"/>
        </pc:sldMkLst>
      </pc:sldChg>
      <pc:sldChg chg="modTransition">
        <pc:chgData name="髙橋　朋子" userId="4d22ba26-2c87-4f11-afc2-9295e76d3c72" providerId="ADAL" clId="{800145AB-275D-4803-A60F-2A26CB5F5CD5}" dt="2023-06-08T04:39:51.249" v="663"/>
        <pc:sldMkLst>
          <pc:docMk/>
          <pc:sldMk cId="2104605451" sldId="1969"/>
        </pc:sldMkLst>
      </pc:sldChg>
      <pc:sldChg chg="modTransition">
        <pc:chgData name="髙橋　朋子" userId="4d22ba26-2c87-4f11-afc2-9295e76d3c72" providerId="ADAL" clId="{800145AB-275D-4803-A60F-2A26CB5F5CD5}" dt="2023-06-08T04:39:34.674" v="646"/>
        <pc:sldMkLst>
          <pc:docMk/>
          <pc:sldMk cId="699066412" sldId="1971"/>
        </pc:sldMkLst>
      </pc:sldChg>
      <pc:sldChg chg="modTransition">
        <pc:chgData name="髙橋　朋子" userId="4d22ba26-2c87-4f11-afc2-9295e76d3c72" providerId="ADAL" clId="{800145AB-275D-4803-A60F-2A26CB5F5CD5}" dt="2023-06-08T04:39:35.561" v="647"/>
        <pc:sldMkLst>
          <pc:docMk/>
          <pc:sldMk cId="2924518245" sldId="1972"/>
        </pc:sldMkLst>
      </pc:sldChg>
      <pc:sldChg chg="modTransition">
        <pc:chgData name="髙橋　朋子" userId="4d22ba26-2c87-4f11-afc2-9295e76d3c72" providerId="ADAL" clId="{800145AB-275D-4803-A60F-2A26CB5F5CD5}" dt="2023-06-08T04:39:38.321" v="650"/>
        <pc:sldMkLst>
          <pc:docMk/>
          <pc:sldMk cId="1560963483" sldId="1973"/>
        </pc:sldMkLst>
      </pc:sldChg>
      <pc:sldChg chg="modTransition">
        <pc:chgData name="髙橋　朋子" userId="4d22ba26-2c87-4f11-afc2-9295e76d3c72" providerId="ADAL" clId="{800145AB-275D-4803-A60F-2A26CB5F5CD5}" dt="2023-06-08T04:39:37.362" v="649"/>
        <pc:sldMkLst>
          <pc:docMk/>
          <pc:sldMk cId="2548116082" sldId="1974"/>
        </pc:sldMkLst>
      </pc:sldChg>
      <pc:sldChg chg="modTransition">
        <pc:chgData name="髙橋　朋子" userId="4d22ba26-2c87-4f11-afc2-9295e76d3c72" providerId="ADAL" clId="{800145AB-275D-4803-A60F-2A26CB5F5CD5}" dt="2023-06-08T04:39:43.346" v="655"/>
        <pc:sldMkLst>
          <pc:docMk/>
          <pc:sldMk cId="3376903297" sldId="1975"/>
        </pc:sldMkLst>
      </pc:sldChg>
      <pc:sldChg chg="modTransition">
        <pc:chgData name="髙橋　朋子" userId="4d22ba26-2c87-4f11-afc2-9295e76d3c72" providerId="ADAL" clId="{800145AB-275D-4803-A60F-2A26CB5F5CD5}" dt="2023-06-08T04:39:45.264" v="657"/>
        <pc:sldMkLst>
          <pc:docMk/>
          <pc:sldMk cId="262785934" sldId="1976"/>
        </pc:sldMkLst>
      </pc:sldChg>
      <pc:sldChg chg="modTransition">
        <pc:chgData name="髙橋　朋子" userId="4d22ba26-2c87-4f11-afc2-9295e76d3c72" providerId="ADAL" clId="{800145AB-275D-4803-A60F-2A26CB5F5CD5}" dt="2023-06-08T04:39:47.080" v="659"/>
        <pc:sldMkLst>
          <pc:docMk/>
          <pc:sldMk cId="3177793313" sldId="1977"/>
        </pc:sldMkLst>
      </pc:sldChg>
      <pc:sldChg chg="modTransition">
        <pc:chgData name="髙橋　朋子" userId="4d22ba26-2c87-4f11-afc2-9295e76d3c72" providerId="ADAL" clId="{800145AB-275D-4803-A60F-2A26CB5F5CD5}" dt="2023-06-08T04:39:48.953" v="661"/>
        <pc:sldMkLst>
          <pc:docMk/>
          <pc:sldMk cId="3791587100" sldId="1978"/>
        </pc:sldMkLst>
      </pc:sldChg>
      <pc:sldChg chg="modTransition">
        <pc:chgData name="髙橋　朋子" userId="4d22ba26-2c87-4f11-afc2-9295e76d3c72" providerId="ADAL" clId="{800145AB-275D-4803-A60F-2A26CB5F5CD5}" dt="2023-06-08T04:40:44.826" v="704"/>
        <pc:sldMkLst>
          <pc:docMk/>
          <pc:sldMk cId="2415843625" sldId="1981"/>
        </pc:sldMkLst>
      </pc:sldChg>
      <pc:sldChg chg="modTransition">
        <pc:chgData name="髙橋　朋子" userId="4d22ba26-2c87-4f11-afc2-9295e76d3c72" providerId="ADAL" clId="{800145AB-275D-4803-A60F-2A26CB5F5CD5}" dt="2023-06-08T04:39:33.729" v="645"/>
        <pc:sldMkLst>
          <pc:docMk/>
          <pc:sldMk cId="379082757" sldId="1984"/>
        </pc:sldMkLst>
      </pc:sldChg>
      <pc:sldChg chg="modTransition">
        <pc:chgData name="髙橋　朋子" userId="4d22ba26-2c87-4f11-afc2-9295e76d3c72" providerId="ADAL" clId="{800145AB-275D-4803-A60F-2A26CB5F5CD5}" dt="2023-06-08T04:39:39.201" v="651"/>
        <pc:sldMkLst>
          <pc:docMk/>
          <pc:sldMk cId="3284006476" sldId="1985"/>
        </pc:sldMkLst>
      </pc:sldChg>
      <pc:sldChg chg="modTransition">
        <pc:chgData name="髙橋　朋子" userId="4d22ba26-2c87-4f11-afc2-9295e76d3c72" providerId="ADAL" clId="{800145AB-275D-4803-A60F-2A26CB5F5CD5}" dt="2023-06-08T04:39:40.241" v="652"/>
        <pc:sldMkLst>
          <pc:docMk/>
          <pc:sldMk cId="3503962487" sldId="1986"/>
        </pc:sldMkLst>
      </pc:sldChg>
      <pc:sldChg chg="modTransition">
        <pc:chgData name="髙橋　朋子" userId="4d22ba26-2c87-4f11-afc2-9295e76d3c72" providerId="ADAL" clId="{800145AB-275D-4803-A60F-2A26CB5F5CD5}" dt="2023-06-08T04:39:52.364" v="664"/>
        <pc:sldMkLst>
          <pc:docMk/>
          <pc:sldMk cId="1239955519" sldId="1987"/>
        </pc:sldMkLst>
      </pc:sldChg>
      <pc:sldChg chg="modTransition">
        <pc:chgData name="髙橋　朋子" userId="4d22ba26-2c87-4f11-afc2-9295e76d3c72" providerId="ADAL" clId="{800145AB-275D-4803-A60F-2A26CB5F5CD5}" dt="2023-06-08T04:39:53.369" v="665"/>
        <pc:sldMkLst>
          <pc:docMk/>
          <pc:sldMk cId="895841074" sldId="1988"/>
        </pc:sldMkLst>
      </pc:sldChg>
      <pc:sldChg chg="modTransition">
        <pc:chgData name="髙橋　朋子" userId="4d22ba26-2c87-4f11-afc2-9295e76d3c72" providerId="ADAL" clId="{800145AB-275D-4803-A60F-2A26CB5F5CD5}" dt="2023-06-08T04:39:54.464" v="666"/>
        <pc:sldMkLst>
          <pc:docMk/>
          <pc:sldMk cId="3255391317" sldId="1989"/>
        </pc:sldMkLst>
      </pc:sldChg>
      <pc:sldChg chg="modTransition">
        <pc:chgData name="髙橋　朋子" userId="4d22ba26-2c87-4f11-afc2-9295e76d3c72" providerId="ADAL" clId="{800145AB-275D-4803-A60F-2A26CB5F5CD5}" dt="2023-06-08T04:39:55.657" v="667"/>
        <pc:sldMkLst>
          <pc:docMk/>
          <pc:sldMk cId="3472688583" sldId="1990"/>
        </pc:sldMkLst>
      </pc:sldChg>
      <pc:sldChg chg="modTransition">
        <pc:chgData name="髙橋　朋子" userId="4d22ba26-2c87-4f11-afc2-9295e76d3c72" providerId="ADAL" clId="{800145AB-275D-4803-A60F-2A26CB5F5CD5}" dt="2023-06-08T04:39:56.842" v="668"/>
        <pc:sldMkLst>
          <pc:docMk/>
          <pc:sldMk cId="3536237592" sldId="1991"/>
        </pc:sldMkLst>
      </pc:sldChg>
      <pc:sldChg chg="modTransition">
        <pc:chgData name="髙橋　朋子" userId="4d22ba26-2c87-4f11-afc2-9295e76d3c72" providerId="ADAL" clId="{800145AB-275D-4803-A60F-2A26CB5F5CD5}" dt="2023-06-08T04:39:57.738" v="669"/>
        <pc:sldMkLst>
          <pc:docMk/>
          <pc:sldMk cId="3882922025" sldId="1992"/>
        </pc:sldMkLst>
      </pc:sldChg>
      <pc:sldChg chg="modTransition">
        <pc:chgData name="髙橋　朋子" userId="4d22ba26-2c87-4f11-afc2-9295e76d3c72" providerId="ADAL" clId="{800145AB-275D-4803-A60F-2A26CB5F5CD5}" dt="2023-06-08T04:39:58.657" v="670"/>
        <pc:sldMkLst>
          <pc:docMk/>
          <pc:sldMk cId="1970957239" sldId="1993"/>
        </pc:sldMkLst>
      </pc:sldChg>
      <pc:sldChg chg="modTransition">
        <pc:chgData name="髙橋　朋子" userId="4d22ba26-2c87-4f11-afc2-9295e76d3c72" providerId="ADAL" clId="{800145AB-275D-4803-A60F-2A26CB5F5CD5}" dt="2023-06-08T04:39:59.713" v="671"/>
        <pc:sldMkLst>
          <pc:docMk/>
          <pc:sldMk cId="1933707829" sldId="1994"/>
        </pc:sldMkLst>
      </pc:sldChg>
      <pc:sldChg chg="modTransition">
        <pc:chgData name="髙橋　朋子" userId="4d22ba26-2c87-4f11-afc2-9295e76d3c72" providerId="ADAL" clId="{800145AB-275D-4803-A60F-2A26CB5F5CD5}" dt="2023-06-08T04:40:00.586" v="672"/>
        <pc:sldMkLst>
          <pc:docMk/>
          <pc:sldMk cId="4266173502" sldId="1995"/>
        </pc:sldMkLst>
      </pc:sldChg>
      <pc:sldChg chg="modTransition">
        <pc:chgData name="髙橋　朋子" userId="4d22ba26-2c87-4f11-afc2-9295e76d3c72" providerId="ADAL" clId="{800145AB-275D-4803-A60F-2A26CB5F5CD5}" dt="2023-06-08T04:40:01.515" v="673"/>
        <pc:sldMkLst>
          <pc:docMk/>
          <pc:sldMk cId="2357634133" sldId="1996"/>
        </pc:sldMkLst>
      </pc:sldChg>
      <pc:sldChg chg="modTransition">
        <pc:chgData name="髙橋　朋子" userId="4d22ba26-2c87-4f11-afc2-9295e76d3c72" providerId="ADAL" clId="{800145AB-275D-4803-A60F-2A26CB5F5CD5}" dt="2023-06-08T04:40:16.673" v="674"/>
        <pc:sldMkLst>
          <pc:docMk/>
          <pc:sldMk cId="1596550886" sldId="2003"/>
        </pc:sldMkLst>
      </pc:sldChg>
      <pc:sldChg chg="modTransition">
        <pc:chgData name="髙橋　朋子" userId="4d22ba26-2c87-4f11-afc2-9295e76d3c72" providerId="ADAL" clId="{800145AB-275D-4803-A60F-2A26CB5F5CD5}" dt="2023-06-08T04:40:18.515" v="676"/>
        <pc:sldMkLst>
          <pc:docMk/>
          <pc:sldMk cId="3642973072" sldId="2004"/>
        </pc:sldMkLst>
      </pc:sldChg>
      <pc:sldChg chg="modTransition">
        <pc:chgData name="髙橋　朋子" userId="4d22ba26-2c87-4f11-afc2-9295e76d3c72" providerId="ADAL" clId="{800145AB-275D-4803-A60F-2A26CB5F5CD5}" dt="2023-06-08T04:40:19.473" v="677"/>
        <pc:sldMkLst>
          <pc:docMk/>
          <pc:sldMk cId="601630127" sldId="2005"/>
        </pc:sldMkLst>
      </pc:sldChg>
      <pc:sldChg chg="modTransition">
        <pc:chgData name="髙橋　朋子" userId="4d22ba26-2c87-4f11-afc2-9295e76d3c72" providerId="ADAL" clId="{800145AB-275D-4803-A60F-2A26CB5F5CD5}" dt="2023-06-08T04:40:20.305" v="678"/>
        <pc:sldMkLst>
          <pc:docMk/>
          <pc:sldMk cId="3495061701" sldId="2006"/>
        </pc:sldMkLst>
      </pc:sldChg>
      <pc:sldChg chg="modTransition">
        <pc:chgData name="髙橋　朋子" userId="4d22ba26-2c87-4f11-afc2-9295e76d3c72" providerId="ADAL" clId="{800145AB-275D-4803-A60F-2A26CB5F5CD5}" dt="2023-06-08T04:40:21.098" v="679"/>
        <pc:sldMkLst>
          <pc:docMk/>
          <pc:sldMk cId="3662482418" sldId="2007"/>
        </pc:sldMkLst>
      </pc:sldChg>
      <pc:sldChg chg="modTransition">
        <pc:chgData name="髙橋　朋子" userId="4d22ba26-2c87-4f11-afc2-9295e76d3c72" providerId="ADAL" clId="{800145AB-275D-4803-A60F-2A26CB5F5CD5}" dt="2023-06-08T04:40:21.905" v="680"/>
        <pc:sldMkLst>
          <pc:docMk/>
          <pc:sldMk cId="4046625603" sldId="2008"/>
        </pc:sldMkLst>
      </pc:sldChg>
      <pc:sldChg chg="modTransition">
        <pc:chgData name="髙橋　朋子" userId="4d22ba26-2c87-4f11-afc2-9295e76d3c72" providerId="ADAL" clId="{800145AB-275D-4803-A60F-2A26CB5F5CD5}" dt="2023-06-08T04:40:22.803" v="681"/>
        <pc:sldMkLst>
          <pc:docMk/>
          <pc:sldMk cId="1988568308" sldId="2009"/>
        </pc:sldMkLst>
      </pc:sldChg>
      <pc:sldChg chg="modTransition">
        <pc:chgData name="髙橋　朋子" userId="4d22ba26-2c87-4f11-afc2-9295e76d3c72" providerId="ADAL" clId="{800145AB-275D-4803-A60F-2A26CB5F5CD5}" dt="2023-06-08T04:40:23.585" v="682"/>
        <pc:sldMkLst>
          <pc:docMk/>
          <pc:sldMk cId="3069079701" sldId="2010"/>
        </pc:sldMkLst>
      </pc:sldChg>
      <pc:sldChg chg="modTransition">
        <pc:chgData name="髙橋　朋子" userId="4d22ba26-2c87-4f11-afc2-9295e76d3c72" providerId="ADAL" clId="{800145AB-275D-4803-A60F-2A26CB5F5CD5}" dt="2023-06-08T04:40:24.459" v="683"/>
        <pc:sldMkLst>
          <pc:docMk/>
          <pc:sldMk cId="136180753" sldId="2011"/>
        </pc:sldMkLst>
      </pc:sldChg>
      <pc:sldChg chg="modTransition">
        <pc:chgData name="髙橋　朋子" userId="4d22ba26-2c87-4f11-afc2-9295e76d3c72" providerId="ADAL" clId="{800145AB-275D-4803-A60F-2A26CB5F5CD5}" dt="2023-06-08T04:40:25.314" v="684"/>
        <pc:sldMkLst>
          <pc:docMk/>
          <pc:sldMk cId="2460779814" sldId="2012"/>
        </pc:sldMkLst>
      </pc:sldChg>
      <pc:sldChg chg="modTransition">
        <pc:chgData name="髙橋　朋子" userId="4d22ba26-2c87-4f11-afc2-9295e76d3c72" providerId="ADAL" clId="{800145AB-275D-4803-A60F-2A26CB5F5CD5}" dt="2023-06-08T04:40:28.480" v="685"/>
        <pc:sldMkLst>
          <pc:docMk/>
          <pc:sldMk cId="2603576688" sldId="2013"/>
        </pc:sldMkLst>
      </pc:sldChg>
      <pc:sldChg chg="modTransition">
        <pc:chgData name="髙橋　朋子" userId="4d22ba26-2c87-4f11-afc2-9295e76d3c72" providerId="ADAL" clId="{800145AB-275D-4803-A60F-2A26CB5F5CD5}" dt="2023-06-08T04:40:31.179" v="688"/>
        <pc:sldMkLst>
          <pc:docMk/>
          <pc:sldMk cId="2231817315" sldId="2014"/>
        </pc:sldMkLst>
      </pc:sldChg>
      <pc:sldChg chg="modTransition">
        <pc:chgData name="髙橋　朋子" userId="4d22ba26-2c87-4f11-afc2-9295e76d3c72" providerId="ADAL" clId="{800145AB-275D-4803-A60F-2A26CB5F5CD5}" dt="2023-06-08T04:40:32.009" v="689"/>
        <pc:sldMkLst>
          <pc:docMk/>
          <pc:sldMk cId="3107329826" sldId="2015"/>
        </pc:sldMkLst>
      </pc:sldChg>
      <pc:sldChg chg="modTransition">
        <pc:chgData name="髙橋　朋子" userId="4d22ba26-2c87-4f11-afc2-9295e76d3c72" providerId="ADAL" clId="{800145AB-275D-4803-A60F-2A26CB5F5CD5}" dt="2023-06-08T04:40:32.762" v="690"/>
        <pc:sldMkLst>
          <pc:docMk/>
          <pc:sldMk cId="275280813" sldId="2016"/>
        </pc:sldMkLst>
      </pc:sldChg>
      <pc:sldChg chg="modTransition">
        <pc:chgData name="髙橋　朋子" userId="4d22ba26-2c87-4f11-afc2-9295e76d3c72" providerId="ADAL" clId="{800145AB-275D-4803-A60F-2A26CB5F5CD5}" dt="2023-06-08T04:40:33.554" v="691"/>
        <pc:sldMkLst>
          <pc:docMk/>
          <pc:sldMk cId="742931631" sldId="2017"/>
        </pc:sldMkLst>
      </pc:sldChg>
      <pc:sldChg chg="modTransition">
        <pc:chgData name="髙橋　朋子" userId="4d22ba26-2c87-4f11-afc2-9295e76d3c72" providerId="ADAL" clId="{800145AB-275D-4803-A60F-2A26CB5F5CD5}" dt="2023-06-08T04:40:34.395" v="692"/>
        <pc:sldMkLst>
          <pc:docMk/>
          <pc:sldMk cId="1895623821" sldId="2018"/>
        </pc:sldMkLst>
      </pc:sldChg>
      <pc:sldChg chg="modTransition">
        <pc:chgData name="髙橋　朋子" userId="4d22ba26-2c87-4f11-afc2-9295e76d3c72" providerId="ADAL" clId="{800145AB-275D-4803-A60F-2A26CB5F5CD5}" dt="2023-06-08T04:40:35.193" v="693"/>
        <pc:sldMkLst>
          <pc:docMk/>
          <pc:sldMk cId="948207404" sldId="2019"/>
        </pc:sldMkLst>
      </pc:sldChg>
      <pc:sldChg chg="modTransition">
        <pc:chgData name="髙橋　朋子" userId="4d22ba26-2c87-4f11-afc2-9295e76d3c72" providerId="ADAL" clId="{800145AB-275D-4803-A60F-2A26CB5F5CD5}" dt="2023-06-08T04:40:35.979" v="694"/>
        <pc:sldMkLst>
          <pc:docMk/>
          <pc:sldMk cId="2242794856" sldId="2020"/>
        </pc:sldMkLst>
      </pc:sldChg>
      <pc:sldChg chg="modTransition">
        <pc:chgData name="髙橋　朋子" userId="4d22ba26-2c87-4f11-afc2-9295e76d3c72" providerId="ADAL" clId="{800145AB-275D-4803-A60F-2A26CB5F5CD5}" dt="2023-06-08T04:40:36.793" v="695"/>
        <pc:sldMkLst>
          <pc:docMk/>
          <pc:sldMk cId="4130345540" sldId="2021"/>
        </pc:sldMkLst>
      </pc:sldChg>
      <pc:sldChg chg="modTransition">
        <pc:chgData name="髙橋　朋子" userId="4d22ba26-2c87-4f11-afc2-9295e76d3c72" providerId="ADAL" clId="{800145AB-275D-4803-A60F-2A26CB5F5CD5}" dt="2023-06-08T04:40:39.360" v="698"/>
        <pc:sldMkLst>
          <pc:docMk/>
          <pc:sldMk cId="3449437719" sldId="2022"/>
        </pc:sldMkLst>
      </pc:sldChg>
      <pc:sldChg chg="modTransition">
        <pc:chgData name="髙橋　朋子" userId="4d22ba26-2c87-4f11-afc2-9295e76d3c72" providerId="ADAL" clId="{800145AB-275D-4803-A60F-2A26CB5F5CD5}" dt="2023-06-08T04:40:40.210" v="699"/>
        <pc:sldMkLst>
          <pc:docMk/>
          <pc:sldMk cId="1240261557" sldId="2023"/>
        </pc:sldMkLst>
      </pc:sldChg>
      <pc:sldChg chg="modTransition">
        <pc:chgData name="髙橋　朋子" userId="4d22ba26-2c87-4f11-afc2-9295e76d3c72" providerId="ADAL" clId="{800145AB-275D-4803-A60F-2A26CB5F5CD5}" dt="2023-06-08T04:40:41.130" v="700"/>
        <pc:sldMkLst>
          <pc:docMk/>
          <pc:sldMk cId="202003277" sldId="2024"/>
        </pc:sldMkLst>
      </pc:sldChg>
      <pc:sldChg chg="modTransition">
        <pc:chgData name="髙橋　朋子" userId="4d22ba26-2c87-4f11-afc2-9295e76d3c72" providerId="ADAL" clId="{800145AB-275D-4803-A60F-2A26CB5F5CD5}" dt="2023-06-08T04:40:42.042" v="701"/>
        <pc:sldMkLst>
          <pc:docMk/>
          <pc:sldMk cId="3103788905" sldId="2025"/>
        </pc:sldMkLst>
      </pc:sldChg>
      <pc:sldChg chg="modTransition">
        <pc:chgData name="髙橋　朋子" userId="4d22ba26-2c87-4f11-afc2-9295e76d3c72" providerId="ADAL" clId="{800145AB-275D-4803-A60F-2A26CB5F5CD5}" dt="2023-06-08T04:40:43.033" v="702"/>
        <pc:sldMkLst>
          <pc:docMk/>
          <pc:sldMk cId="3087932176" sldId="2026"/>
        </pc:sldMkLst>
      </pc:sldChg>
      <pc:sldChg chg="modTransition">
        <pc:chgData name="髙橋　朋子" userId="4d22ba26-2c87-4f11-afc2-9295e76d3c72" providerId="ADAL" clId="{800145AB-275D-4803-A60F-2A26CB5F5CD5}" dt="2023-06-08T04:40:43.923" v="703"/>
        <pc:sldMkLst>
          <pc:docMk/>
          <pc:sldMk cId="2023618634" sldId="2027"/>
        </pc:sldMkLst>
      </pc:sldChg>
      <pc:sldChg chg="modTransition">
        <pc:chgData name="髙橋　朋子" userId="4d22ba26-2c87-4f11-afc2-9295e76d3c72" providerId="ADAL" clId="{800145AB-275D-4803-A60F-2A26CB5F5CD5}" dt="2023-06-08T04:40:49.161" v="705"/>
        <pc:sldMkLst>
          <pc:docMk/>
          <pc:sldMk cId="1982906840" sldId="2028"/>
        </pc:sldMkLst>
      </pc:sldChg>
    </pc:docChg>
  </pc:docChgLst>
  <pc:docChgLst>
    <pc:chgData name="髙橋　朋子" userId="4d22ba26-2c87-4f11-afc2-9295e76d3c72" providerId="ADAL" clId="{76C28F19-DFEA-4C1E-AAF7-FB25097F3969}"/>
    <pc:docChg chg="custSel modSld">
      <pc:chgData name="髙橋　朋子" userId="4d22ba26-2c87-4f11-afc2-9295e76d3c72" providerId="ADAL" clId="{76C28F19-DFEA-4C1E-AAF7-FB25097F3969}" dt="2023-05-31T02:46:06.750" v="9" actId="1592"/>
      <pc:docMkLst>
        <pc:docMk/>
      </pc:docMkLst>
      <pc:sldChg chg="delCm">
        <pc:chgData name="髙橋　朋子" userId="4d22ba26-2c87-4f11-afc2-9295e76d3c72" providerId="ADAL" clId="{76C28F19-DFEA-4C1E-AAF7-FB25097F3969}" dt="2023-05-31T02:44:52.789" v="8" actId="1592"/>
        <pc:sldMkLst>
          <pc:docMk/>
          <pc:sldMk cId="1631445528" sldId="464"/>
        </pc:sldMkLst>
      </pc:sldChg>
      <pc:sldChg chg="delCm modCm">
        <pc:chgData name="髙橋　朋子" userId="4d22ba26-2c87-4f11-afc2-9295e76d3c72" providerId="ADAL" clId="{76C28F19-DFEA-4C1E-AAF7-FB25097F3969}" dt="2023-05-31T02:42:43.693" v="1" actId="1592"/>
        <pc:sldMkLst>
          <pc:docMk/>
          <pc:sldMk cId="663234126" sldId="474"/>
        </pc:sldMkLst>
      </pc:sldChg>
      <pc:sldChg chg="delCm">
        <pc:chgData name="髙橋　朋子" userId="4d22ba26-2c87-4f11-afc2-9295e76d3c72" providerId="ADAL" clId="{76C28F19-DFEA-4C1E-AAF7-FB25097F3969}" dt="2023-05-31T02:43:50.277" v="5" actId="1592"/>
        <pc:sldMkLst>
          <pc:docMk/>
          <pc:sldMk cId="1549765868" sldId="1936"/>
        </pc:sldMkLst>
      </pc:sldChg>
      <pc:sldChg chg="delCm">
        <pc:chgData name="髙橋　朋子" userId="4d22ba26-2c87-4f11-afc2-9295e76d3c72" providerId="ADAL" clId="{76C28F19-DFEA-4C1E-AAF7-FB25097F3969}" dt="2023-05-31T02:44:12.705" v="6" actId="1592"/>
        <pc:sldMkLst>
          <pc:docMk/>
          <pc:sldMk cId="1752529071" sldId="1937"/>
        </pc:sldMkLst>
      </pc:sldChg>
      <pc:sldChg chg="delCm">
        <pc:chgData name="髙橋　朋子" userId="4d22ba26-2c87-4f11-afc2-9295e76d3c72" providerId="ADAL" clId="{76C28F19-DFEA-4C1E-AAF7-FB25097F3969}" dt="2023-05-31T02:44:17.312" v="7" actId="1592"/>
        <pc:sldMkLst>
          <pc:docMk/>
          <pc:sldMk cId="1812455313" sldId="1938"/>
        </pc:sldMkLst>
      </pc:sldChg>
      <pc:sldChg chg="delCm">
        <pc:chgData name="髙橋　朋子" userId="4d22ba26-2c87-4f11-afc2-9295e76d3c72" providerId="ADAL" clId="{76C28F19-DFEA-4C1E-AAF7-FB25097F3969}" dt="2023-05-31T02:43:07.023" v="2" actId="1592"/>
        <pc:sldMkLst>
          <pc:docMk/>
          <pc:sldMk cId="1588591240" sldId="1948"/>
        </pc:sldMkLst>
      </pc:sldChg>
      <pc:sldChg chg="delCm">
        <pc:chgData name="髙橋　朋子" userId="4d22ba26-2c87-4f11-afc2-9295e76d3c72" providerId="ADAL" clId="{76C28F19-DFEA-4C1E-AAF7-FB25097F3969}" dt="2023-05-31T02:43:14.578" v="3" actId="1592"/>
        <pc:sldMkLst>
          <pc:docMk/>
          <pc:sldMk cId="699066412" sldId="1971"/>
        </pc:sldMkLst>
      </pc:sldChg>
      <pc:sldChg chg="delCm">
        <pc:chgData name="髙橋　朋子" userId="4d22ba26-2c87-4f11-afc2-9295e76d3c72" providerId="ADAL" clId="{76C28F19-DFEA-4C1E-AAF7-FB25097F3969}" dt="2023-05-31T02:46:06.750" v="9" actId="1592"/>
        <pc:sldMkLst>
          <pc:docMk/>
          <pc:sldMk cId="379082757" sldId="1984"/>
        </pc:sldMkLst>
      </pc:sldChg>
      <pc:sldChg chg="delCm">
        <pc:chgData name="髙橋　朋子" userId="4d22ba26-2c87-4f11-afc2-9295e76d3c72" providerId="ADAL" clId="{76C28F19-DFEA-4C1E-AAF7-FB25097F3969}" dt="2023-05-31T02:43:38.472" v="4" actId="1592"/>
        <pc:sldMkLst>
          <pc:docMk/>
          <pc:sldMk cId="2357634133" sldId="1996"/>
        </pc:sldMkLst>
      </pc:sldChg>
    </pc:docChg>
  </pc:docChgLst>
  <pc:docChgLst>
    <pc:chgData name="髙橋　朋子" userId="4d22ba26-2c87-4f11-afc2-9295e76d3c72" providerId="ADAL" clId="{B7A31AC4-67F7-4E9C-AE68-440379A5B4D2}"/>
    <pc:docChg chg="modSld modNotesMaster modHandout">
      <pc:chgData name="髙橋　朋子" userId="4d22ba26-2c87-4f11-afc2-9295e76d3c72" providerId="ADAL" clId="{B7A31AC4-67F7-4E9C-AE68-440379A5B4D2}" dt="2023-05-31T02:48:08.725" v="0"/>
      <pc:docMkLst>
        <pc:docMk/>
      </pc:docMkLst>
      <pc:sldChg chg="modNotes">
        <pc:chgData name="髙橋　朋子" userId="4d22ba26-2c87-4f11-afc2-9295e76d3c72" providerId="ADAL" clId="{B7A31AC4-67F7-4E9C-AE68-440379A5B4D2}" dt="2023-05-31T02:48:08.725" v="0"/>
        <pc:sldMkLst>
          <pc:docMk/>
          <pc:sldMk cId="4115541453" sldId="286"/>
        </pc:sldMkLst>
      </pc:sldChg>
      <pc:sldChg chg="modNotes">
        <pc:chgData name="髙橋　朋子" userId="4d22ba26-2c87-4f11-afc2-9295e76d3c72" providerId="ADAL" clId="{B7A31AC4-67F7-4E9C-AE68-440379A5B4D2}" dt="2023-05-31T02:48:08.725" v="0"/>
        <pc:sldMkLst>
          <pc:docMk/>
          <pc:sldMk cId="885864994" sldId="324"/>
        </pc:sldMkLst>
      </pc:sldChg>
      <pc:sldChg chg="modNotes">
        <pc:chgData name="髙橋　朋子" userId="4d22ba26-2c87-4f11-afc2-9295e76d3c72" providerId="ADAL" clId="{B7A31AC4-67F7-4E9C-AE68-440379A5B4D2}" dt="2023-05-31T02:48:08.725" v="0"/>
        <pc:sldMkLst>
          <pc:docMk/>
          <pc:sldMk cId="4095892629" sldId="334"/>
        </pc:sldMkLst>
      </pc:sldChg>
      <pc:sldChg chg="modNotes">
        <pc:chgData name="髙橋　朋子" userId="4d22ba26-2c87-4f11-afc2-9295e76d3c72" providerId="ADAL" clId="{B7A31AC4-67F7-4E9C-AE68-440379A5B4D2}" dt="2023-05-31T02:48:08.725" v="0"/>
        <pc:sldMkLst>
          <pc:docMk/>
          <pc:sldMk cId="3655277216" sldId="340"/>
        </pc:sldMkLst>
      </pc:sldChg>
      <pc:sldChg chg="modNotes">
        <pc:chgData name="髙橋　朋子" userId="4d22ba26-2c87-4f11-afc2-9295e76d3c72" providerId="ADAL" clId="{B7A31AC4-67F7-4E9C-AE68-440379A5B4D2}" dt="2023-05-31T02:48:08.725" v="0"/>
        <pc:sldMkLst>
          <pc:docMk/>
          <pc:sldMk cId="1475529528" sldId="374"/>
        </pc:sldMkLst>
      </pc:sldChg>
      <pc:sldChg chg="modNotes">
        <pc:chgData name="髙橋　朋子" userId="4d22ba26-2c87-4f11-afc2-9295e76d3c72" providerId="ADAL" clId="{B7A31AC4-67F7-4E9C-AE68-440379A5B4D2}" dt="2023-05-31T02:48:08.725" v="0"/>
        <pc:sldMkLst>
          <pc:docMk/>
          <pc:sldMk cId="2821405296" sldId="399"/>
        </pc:sldMkLst>
      </pc:sldChg>
      <pc:sldChg chg="modNotes">
        <pc:chgData name="髙橋　朋子" userId="4d22ba26-2c87-4f11-afc2-9295e76d3c72" providerId="ADAL" clId="{B7A31AC4-67F7-4E9C-AE68-440379A5B4D2}" dt="2023-05-31T02:48:08.725" v="0"/>
        <pc:sldMkLst>
          <pc:docMk/>
          <pc:sldMk cId="2822391763" sldId="400"/>
        </pc:sldMkLst>
      </pc:sldChg>
      <pc:sldChg chg="modNotes">
        <pc:chgData name="髙橋　朋子" userId="4d22ba26-2c87-4f11-afc2-9295e76d3c72" providerId="ADAL" clId="{B7A31AC4-67F7-4E9C-AE68-440379A5B4D2}" dt="2023-05-31T02:48:08.725" v="0"/>
        <pc:sldMkLst>
          <pc:docMk/>
          <pc:sldMk cId="970327838" sldId="403"/>
        </pc:sldMkLst>
      </pc:sldChg>
      <pc:sldChg chg="modNotes">
        <pc:chgData name="髙橋　朋子" userId="4d22ba26-2c87-4f11-afc2-9295e76d3c72" providerId="ADAL" clId="{B7A31AC4-67F7-4E9C-AE68-440379A5B4D2}" dt="2023-05-31T02:48:08.725" v="0"/>
        <pc:sldMkLst>
          <pc:docMk/>
          <pc:sldMk cId="1132678933" sldId="409"/>
        </pc:sldMkLst>
      </pc:sldChg>
      <pc:sldChg chg="modNotes">
        <pc:chgData name="髙橋　朋子" userId="4d22ba26-2c87-4f11-afc2-9295e76d3c72" providerId="ADAL" clId="{B7A31AC4-67F7-4E9C-AE68-440379A5B4D2}" dt="2023-05-31T02:48:08.725" v="0"/>
        <pc:sldMkLst>
          <pc:docMk/>
          <pc:sldMk cId="3725430471" sldId="439"/>
        </pc:sldMkLst>
      </pc:sldChg>
      <pc:sldChg chg="modNotes">
        <pc:chgData name="髙橋　朋子" userId="4d22ba26-2c87-4f11-afc2-9295e76d3c72" providerId="ADAL" clId="{B7A31AC4-67F7-4E9C-AE68-440379A5B4D2}" dt="2023-05-31T02:48:08.725" v="0"/>
        <pc:sldMkLst>
          <pc:docMk/>
          <pc:sldMk cId="2504236633" sldId="440"/>
        </pc:sldMkLst>
      </pc:sldChg>
      <pc:sldChg chg="modNotes">
        <pc:chgData name="髙橋　朋子" userId="4d22ba26-2c87-4f11-afc2-9295e76d3c72" providerId="ADAL" clId="{B7A31AC4-67F7-4E9C-AE68-440379A5B4D2}" dt="2023-05-31T02:48:08.725" v="0"/>
        <pc:sldMkLst>
          <pc:docMk/>
          <pc:sldMk cId="2429059512" sldId="449"/>
        </pc:sldMkLst>
      </pc:sldChg>
      <pc:sldChg chg="modNotes">
        <pc:chgData name="髙橋　朋子" userId="4d22ba26-2c87-4f11-afc2-9295e76d3c72" providerId="ADAL" clId="{B7A31AC4-67F7-4E9C-AE68-440379A5B4D2}" dt="2023-05-31T02:48:08.725" v="0"/>
        <pc:sldMkLst>
          <pc:docMk/>
          <pc:sldMk cId="3938873691" sldId="451"/>
        </pc:sldMkLst>
      </pc:sldChg>
      <pc:sldChg chg="modNotes">
        <pc:chgData name="髙橋　朋子" userId="4d22ba26-2c87-4f11-afc2-9295e76d3c72" providerId="ADAL" clId="{B7A31AC4-67F7-4E9C-AE68-440379A5B4D2}" dt="2023-05-31T02:48:08.725" v="0"/>
        <pc:sldMkLst>
          <pc:docMk/>
          <pc:sldMk cId="1631445528" sldId="464"/>
        </pc:sldMkLst>
      </pc:sldChg>
      <pc:sldChg chg="modNotes">
        <pc:chgData name="髙橋　朋子" userId="4d22ba26-2c87-4f11-afc2-9295e76d3c72" providerId="ADAL" clId="{B7A31AC4-67F7-4E9C-AE68-440379A5B4D2}" dt="2023-05-31T02:48:08.725" v="0"/>
        <pc:sldMkLst>
          <pc:docMk/>
          <pc:sldMk cId="663234126" sldId="474"/>
        </pc:sldMkLst>
      </pc:sldChg>
      <pc:sldChg chg="modNotes">
        <pc:chgData name="髙橋　朋子" userId="4d22ba26-2c87-4f11-afc2-9295e76d3c72" providerId="ADAL" clId="{B7A31AC4-67F7-4E9C-AE68-440379A5B4D2}" dt="2023-05-31T02:48:08.725" v="0"/>
        <pc:sldMkLst>
          <pc:docMk/>
          <pc:sldMk cId="3466822049" sldId="476"/>
        </pc:sldMkLst>
      </pc:sldChg>
      <pc:sldChg chg="modNotes">
        <pc:chgData name="髙橋　朋子" userId="4d22ba26-2c87-4f11-afc2-9295e76d3c72" providerId="ADAL" clId="{B7A31AC4-67F7-4E9C-AE68-440379A5B4D2}" dt="2023-05-31T02:48:08.725" v="0"/>
        <pc:sldMkLst>
          <pc:docMk/>
          <pc:sldMk cId="627460759" sldId="549"/>
        </pc:sldMkLst>
      </pc:sldChg>
      <pc:sldChg chg="modNotes">
        <pc:chgData name="髙橋　朋子" userId="4d22ba26-2c87-4f11-afc2-9295e76d3c72" providerId="ADAL" clId="{B7A31AC4-67F7-4E9C-AE68-440379A5B4D2}" dt="2023-05-31T02:48:08.725" v="0"/>
        <pc:sldMkLst>
          <pc:docMk/>
          <pc:sldMk cId="956126116" sldId="923"/>
        </pc:sldMkLst>
      </pc:sldChg>
      <pc:sldChg chg="modNotes">
        <pc:chgData name="髙橋　朋子" userId="4d22ba26-2c87-4f11-afc2-9295e76d3c72" providerId="ADAL" clId="{B7A31AC4-67F7-4E9C-AE68-440379A5B4D2}" dt="2023-05-31T02:48:08.725" v="0"/>
        <pc:sldMkLst>
          <pc:docMk/>
          <pc:sldMk cId="161226483" sldId="925"/>
        </pc:sldMkLst>
      </pc:sldChg>
      <pc:sldChg chg="modNotes">
        <pc:chgData name="髙橋　朋子" userId="4d22ba26-2c87-4f11-afc2-9295e76d3c72" providerId="ADAL" clId="{B7A31AC4-67F7-4E9C-AE68-440379A5B4D2}" dt="2023-05-31T02:48:08.725" v="0"/>
        <pc:sldMkLst>
          <pc:docMk/>
          <pc:sldMk cId="2390128840" sldId="1747"/>
        </pc:sldMkLst>
      </pc:sldChg>
      <pc:sldChg chg="modNotes">
        <pc:chgData name="髙橋　朋子" userId="4d22ba26-2c87-4f11-afc2-9295e76d3c72" providerId="ADAL" clId="{B7A31AC4-67F7-4E9C-AE68-440379A5B4D2}" dt="2023-05-31T02:48:08.725" v="0"/>
        <pc:sldMkLst>
          <pc:docMk/>
          <pc:sldMk cId="2790302738" sldId="1934"/>
        </pc:sldMkLst>
      </pc:sldChg>
      <pc:sldChg chg="modNotes">
        <pc:chgData name="髙橋　朋子" userId="4d22ba26-2c87-4f11-afc2-9295e76d3c72" providerId="ADAL" clId="{B7A31AC4-67F7-4E9C-AE68-440379A5B4D2}" dt="2023-05-31T02:48:08.725" v="0"/>
        <pc:sldMkLst>
          <pc:docMk/>
          <pc:sldMk cId="2514493733" sldId="1935"/>
        </pc:sldMkLst>
      </pc:sldChg>
      <pc:sldChg chg="modNotes">
        <pc:chgData name="髙橋　朋子" userId="4d22ba26-2c87-4f11-afc2-9295e76d3c72" providerId="ADAL" clId="{B7A31AC4-67F7-4E9C-AE68-440379A5B4D2}" dt="2023-05-31T02:48:08.725" v="0"/>
        <pc:sldMkLst>
          <pc:docMk/>
          <pc:sldMk cId="1549765868" sldId="1936"/>
        </pc:sldMkLst>
      </pc:sldChg>
      <pc:sldChg chg="modNotes">
        <pc:chgData name="髙橋　朋子" userId="4d22ba26-2c87-4f11-afc2-9295e76d3c72" providerId="ADAL" clId="{B7A31AC4-67F7-4E9C-AE68-440379A5B4D2}" dt="2023-05-31T02:48:08.725" v="0"/>
        <pc:sldMkLst>
          <pc:docMk/>
          <pc:sldMk cId="1752529071" sldId="1937"/>
        </pc:sldMkLst>
      </pc:sldChg>
      <pc:sldChg chg="modNotes">
        <pc:chgData name="髙橋　朋子" userId="4d22ba26-2c87-4f11-afc2-9295e76d3c72" providerId="ADAL" clId="{B7A31AC4-67F7-4E9C-AE68-440379A5B4D2}" dt="2023-05-31T02:48:08.725" v="0"/>
        <pc:sldMkLst>
          <pc:docMk/>
          <pc:sldMk cId="2844423817" sldId="1939"/>
        </pc:sldMkLst>
      </pc:sldChg>
      <pc:sldChg chg="modNotes">
        <pc:chgData name="髙橋　朋子" userId="4d22ba26-2c87-4f11-afc2-9295e76d3c72" providerId="ADAL" clId="{B7A31AC4-67F7-4E9C-AE68-440379A5B4D2}" dt="2023-05-31T02:48:08.725" v="0"/>
        <pc:sldMkLst>
          <pc:docMk/>
          <pc:sldMk cId="4188154750" sldId="1940"/>
        </pc:sldMkLst>
      </pc:sldChg>
      <pc:sldChg chg="modNotes">
        <pc:chgData name="髙橋　朋子" userId="4d22ba26-2c87-4f11-afc2-9295e76d3c72" providerId="ADAL" clId="{B7A31AC4-67F7-4E9C-AE68-440379A5B4D2}" dt="2023-05-31T02:48:08.725" v="0"/>
        <pc:sldMkLst>
          <pc:docMk/>
          <pc:sldMk cId="1014908021" sldId="1941"/>
        </pc:sldMkLst>
      </pc:sldChg>
      <pc:sldChg chg="modNotes">
        <pc:chgData name="髙橋　朋子" userId="4d22ba26-2c87-4f11-afc2-9295e76d3c72" providerId="ADAL" clId="{B7A31AC4-67F7-4E9C-AE68-440379A5B4D2}" dt="2023-05-31T02:48:08.725" v="0"/>
        <pc:sldMkLst>
          <pc:docMk/>
          <pc:sldMk cId="2059874779" sldId="1947"/>
        </pc:sldMkLst>
      </pc:sldChg>
      <pc:sldChg chg="modNotes">
        <pc:chgData name="髙橋　朋子" userId="4d22ba26-2c87-4f11-afc2-9295e76d3c72" providerId="ADAL" clId="{B7A31AC4-67F7-4E9C-AE68-440379A5B4D2}" dt="2023-05-31T02:48:08.725" v="0"/>
        <pc:sldMkLst>
          <pc:docMk/>
          <pc:sldMk cId="1588591240" sldId="1948"/>
        </pc:sldMkLst>
      </pc:sldChg>
      <pc:sldChg chg="modNotes">
        <pc:chgData name="髙橋　朋子" userId="4d22ba26-2c87-4f11-afc2-9295e76d3c72" providerId="ADAL" clId="{B7A31AC4-67F7-4E9C-AE68-440379A5B4D2}" dt="2023-05-31T02:48:08.725" v="0"/>
        <pc:sldMkLst>
          <pc:docMk/>
          <pc:sldMk cId="2580129191" sldId="1949"/>
        </pc:sldMkLst>
      </pc:sldChg>
      <pc:sldChg chg="modNotes">
        <pc:chgData name="髙橋　朋子" userId="4d22ba26-2c87-4f11-afc2-9295e76d3c72" providerId="ADAL" clId="{B7A31AC4-67F7-4E9C-AE68-440379A5B4D2}" dt="2023-05-31T02:48:08.725" v="0"/>
        <pc:sldMkLst>
          <pc:docMk/>
          <pc:sldMk cId="3072342997" sldId="1957"/>
        </pc:sldMkLst>
      </pc:sldChg>
      <pc:sldChg chg="modNotes">
        <pc:chgData name="髙橋　朋子" userId="4d22ba26-2c87-4f11-afc2-9295e76d3c72" providerId="ADAL" clId="{B7A31AC4-67F7-4E9C-AE68-440379A5B4D2}" dt="2023-05-31T02:48:08.725" v="0"/>
        <pc:sldMkLst>
          <pc:docMk/>
          <pc:sldMk cId="831684456" sldId="1962"/>
        </pc:sldMkLst>
      </pc:sldChg>
      <pc:sldChg chg="modNotes">
        <pc:chgData name="髙橋　朋子" userId="4d22ba26-2c87-4f11-afc2-9295e76d3c72" providerId="ADAL" clId="{B7A31AC4-67F7-4E9C-AE68-440379A5B4D2}" dt="2023-05-31T02:48:08.725" v="0"/>
        <pc:sldMkLst>
          <pc:docMk/>
          <pc:sldMk cId="1673147170" sldId="1963"/>
        </pc:sldMkLst>
      </pc:sldChg>
      <pc:sldChg chg="modNotes">
        <pc:chgData name="髙橋　朋子" userId="4d22ba26-2c87-4f11-afc2-9295e76d3c72" providerId="ADAL" clId="{B7A31AC4-67F7-4E9C-AE68-440379A5B4D2}" dt="2023-05-31T02:48:08.725" v="0"/>
        <pc:sldMkLst>
          <pc:docMk/>
          <pc:sldMk cId="1345162540" sldId="1964"/>
        </pc:sldMkLst>
      </pc:sldChg>
      <pc:sldChg chg="modNotes">
        <pc:chgData name="髙橋　朋子" userId="4d22ba26-2c87-4f11-afc2-9295e76d3c72" providerId="ADAL" clId="{B7A31AC4-67F7-4E9C-AE68-440379A5B4D2}" dt="2023-05-31T02:48:08.725" v="0"/>
        <pc:sldMkLst>
          <pc:docMk/>
          <pc:sldMk cId="1169640645" sldId="1965"/>
        </pc:sldMkLst>
      </pc:sldChg>
      <pc:sldChg chg="modNotes">
        <pc:chgData name="髙橋　朋子" userId="4d22ba26-2c87-4f11-afc2-9295e76d3c72" providerId="ADAL" clId="{B7A31AC4-67F7-4E9C-AE68-440379A5B4D2}" dt="2023-05-31T02:48:08.725" v="0"/>
        <pc:sldMkLst>
          <pc:docMk/>
          <pc:sldMk cId="1950820948" sldId="1966"/>
        </pc:sldMkLst>
      </pc:sldChg>
      <pc:sldChg chg="modNotes">
        <pc:chgData name="髙橋　朋子" userId="4d22ba26-2c87-4f11-afc2-9295e76d3c72" providerId="ADAL" clId="{B7A31AC4-67F7-4E9C-AE68-440379A5B4D2}" dt="2023-05-31T02:48:08.725" v="0"/>
        <pc:sldMkLst>
          <pc:docMk/>
          <pc:sldMk cId="3500311607" sldId="1967"/>
        </pc:sldMkLst>
      </pc:sldChg>
      <pc:sldChg chg="modNotes">
        <pc:chgData name="髙橋　朋子" userId="4d22ba26-2c87-4f11-afc2-9295e76d3c72" providerId="ADAL" clId="{B7A31AC4-67F7-4E9C-AE68-440379A5B4D2}" dt="2023-05-31T02:48:08.725" v="0"/>
        <pc:sldMkLst>
          <pc:docMk/>
          <pc:sldMk cId="2104605451" sldId="1969"/>
        </pc:sldMkLst>
      </pc:sldChg>
      <pc:sldChg chg="modNotes">
        <pc:chgData name="髙橋　朋子" userId="4d22ba26-2c87-4f11-afc2-9295e76d3c72" providerId="ADAL" clId="{B7A31AC4-67F7-4E9C-AE68-440379A5B4D2}" dt="2023-05-31T02:48:08.725" v="0"/>
        <pc:sldMkLst>
          <pc:docMk/>
          <pc:sldMk cId="699066412" sldId="1971"/>
        </pc:sldMkLst>
      </pc:sldChg>
      <pc:sldChg chg="modNotes">
        <pc:chgData name="髙橋　朋子" userId="4d22ba26-2c87-4f11-afc2-9295e76d3c72" providerId="ADAL" clId="{B7A31AC4-67F7-4E9C-AE68-440379A5B4D2}" dt="2023-05-31T02:48:08.725" v="0"/>
        <pc:sldMkLst>
          <pc:docMk/>
          <pc:sldMk cId="2924518245" sldId="1972"/>
        </pc:sldMkLst>
      </pc:sldChg>
      <pc:sldChg chg="modNotes">
        <pc:chgData name="髙橋　朋子" userId="4d22ba26-2c87-4f11-afc2-9295e76d3c72" providerId="ADAL" clId="{B7A31AC4-67F7-4E9C-AE68-440379A5B4D2}" dt="2023-05-31T02:48:08.725" v="0"/>
        <pc:sldMkLst>
          <pc:docMk/>
          <pc:sldMk cId="379082757" sldId="1984"/>
        </pc:sldMkLst>
      </pc:sldChg>
      <pc:sldChg chg="modNotes">
        <pc:chgData name="髙橋　朋子" userId="4d22ba26-2c87-4f11-afc2-9295e76d3c72" providerId="ADAL" clId="{B7A31AC4-67F7-4E9C-AE68-440379A5B4D2}" dt="2023-05-31T02:48:08.725" v="0"/>
        <pc:sldMkLst>
          <pc:docMk/>
          <pc:sldMk cId="1239955519" sldId="1987"/>
        </pc:sldMkLst>
      </pc:sldChg>
      <pc:sldChg chg="modNotes">
        <pc:chgData name="髙橋　朋子" userId="4d22ba26-2c87-4f11-afc2-9295e76d3c72" providerId="ADAL" clId="{B7A31AC4-67F7-4E9C-AE68-440379A5B4D2}" dt="2023-05-31T02:48:08.725" v="0"/>
        <pc:sldMkLst>
          <pc:docMk/>
          <pc:sldMk cId="895841074" sldId="1988"/>
        </pc:sldMkLst>
      </pc:sldChg>
      <pc:sldChg chg="modNotes">
        <pc:chgData name="髙橋　朋子" userId="4d22ba26-2c87-4f11-afc2-9295e76d3c72" providerId="ADAL" clId="{B7A31AC4-67F7-4E9C-AE68-440379A5B4D2}" dt="2023-05-31T02:48:08.725" v="0"/>
        <pc:sldMkLst>
          <pc:docMk/>
          <pc:sldMk cId="3255391317" sldId="1989"/>
        </pc:sldMkLst>
      </pc:sldChg>
      <pc:sldChg chg="modNotes">
        <pc:chgData name="髙橋　朋子" userId="4d22ba26-2c87-4f11-afc2-9295e76d3c72" providerId="ADAL" clId="{B7A31AC4-67F7-4E9C-AE68-440379A5B4D2}" dt="2023-05-31T02:48:08.725" v="0"/>
        <pc:sldMkLst>
          <pc:docMk/>
          <pc:sldMk cId="3472688583" sldId="1990"/>
        </pc:sldMkLst>
      </pc:sldChg>
      <pc:sldChg chg="modNotes">
        <pc:chgData name="髙橋　朋子" userId="4d22ba26-2c87-4f11-afc2-9295e76d3c72" providerId="ADAL" clId="{B7A31AC4-67F7-4E9C-AE68-440379A5B4D2}" dt="2023-05-31T02:48:08.725" v="0"/>
        <pc:sldMkLst>
          <pc:docMk/>
          <pc:sldMk cId="3536237592" sldId="1991"/>
        </pc:sldMkLst>
      </pc:sldChg>
      <pc:sldChg chg="modNotes">
        <pc:chgData name="髙橋　朋子" userId="4d22ba26-2c87-4f11-afc2-9295e76d3c72" providerId="ADAL" clId="{B7A31AC4-67F7-4E9C-AE68-440379A5B4D2}" dt="2023-05-31T02:48:08.725" v="0"/>
        <pc:sldMkLst>
          <pc:docMk/>
          <pc:sldMk cId="3882922025" sldId="1992"/>
        </pc:sldMkLst>
      </pc:sldChg>
      <pc:sldChg chg="modNotes">
        <pc:chgData name="髙橋　朋子" userId="4d22ba26-2c87-4f11-afc2-9295e76d3c72" providerId="ADAL" clId="{B7A31AC4-67F7-4E9C-AE68-440379A5B4D2}" dt="2023-05-31T02:48:08.725" v="0"/>
        <pc:sldMkLst>
          <pc:docMk/>
          <pc:sldMk cId="1970957239" sldId="1993"/>
        </pc:sldMkLst>
      </pc:sldChg>
      <pc:sldChg chg="modNotes">
        <pc:chgData name="髙橋　朋子" userId="4d22ba26-2c87-4f11-afc2-9295e76d3c72" providerId="ADAL" clId="{B7A31AC4-67F7-4E9C-AE68-440379A5B4D2}" dt="2023-05-31T02:48:08.725" v="0"/>
        <pc:sldMkLst>
          <pc:docMk/>
          <pc:sldMk cId="1933707829" sldId="1994"/>
        </pc:sldMkLst>
      </pc:sldChg>
      <pc:sldChg chg="modNotes">
        <pc:chgData name="髙橋　朋子" userId="4d22ba26-2c87-4f11-afc2-9295e76d3c72" providerId="ADAL" clId="{B7A31AC4-67F7-4E9C-AE68-440379A5B4D2}" dt="2023-05-31T02:48:08.725" v="0"/>
        <pc:sldMkLst>
          <pc:docMk/>
          <pc:sldMk cId="4266173502" sldId="1995"/>
        </pc:sldMkLst>
      </pc:sldChg>
      <pc:sldChg chg="modNotes">
        <pc:chgData name="髙橋　朋子" userId="4d22ba26-2c87-4f11-afc2-9295e76d3c72" providerId="ADAL" clId="{B7A31AC4-67F7-4E9C-AE68-440379A5B4D2}" dt="2023-05-31T02:48:08.725" v="0"/>
        <pc:sldMkLst>
          <pc:docMk/>
          <pc:sldMk cId="2357634133" sldId="1996"/>
        </pc:sldMkLst>
      </pc:sldChg>
      <pc:sldChg chg="modNotes">
        <pc:chgData name="髙橋　朋子" userId="4d22ba26-2c87-4f11-afc2-9295e76d3c72" providerId="ADAL" clId="{B7A31AC4-67F7-4E9C-AE68-440379A5B4D2}" dt="2023-05-31T02:48:08.725" v="0"/>
        <pc:sldMkLst>
          <pc:docMk/>
          <pc:sldMk cId="2542826318" sldId="2002"/>
        </pc:sldMkLst>
      </pc:sldChg>
      <pc:sldChg chg="modNotes">
        <pc:chgData name="髙橋　朋子" userId="4d22ba26-2c87-4f11-afc2-9295e76d3c72" providerId="ADAL" clId="{B7A31AC4-67F7-4E9C-AE68-440379A5B4D2}" dt="2023-05-31T02:48:08.725" v="0"/>
        <pc:sldMkLst>
          <pc:docMk/>
          <pc:sldMk cId="1596550886" sldId="2003"/>
        </pc:sldMkLst>
      </pc:sldChg>
      <pc:sldChg chg="modNotes">
        <pc:chgData name="髙橋　朋子" userId="4d22ba26-2c87-4f11-afc2-9295e76d3c72" providerId="ADAL" clId="{B7A31AC4-67F7-4E9C-AE68-440379A5B4D2}" dt="2023-05-31T02:48:08.725" v="0"/>
        <pc:sldMkLst>
          <pc:docMk/>
          <pc:sldMk cId="3642973072" sldId="2004"/>
        </pc:sldMkLst>
      </pc:sldChg>
      <pc:sldChg chg="modNotes">
        <pc:chgData name="髙橋　朋子" userId="4d22ba26-2c87-4f11-afc2-9295e76d3c72" providerId="ADAL" clId="{B7A31AC4-67F7-4E9C-AE68-440379A5B4D2}" dt="2023-05-31T02:48:08.725" v="0"/>
        <pc:sldMkLst>
          <pc:docMk/>
          <pc:sldMk cId="601630127" sldId="2005"/>
        </pc:sldMkLst>
      </pc:sldChg>
      <pc:sldChg chg="modNotes">
        <pc:chgData name="髙橋　朋子" userId="4d22ba26-2c87-4f11-afc2-9295e76d3c72" providerId="ADAL" clId="{B7A31AC4-67F7-4E9C-AE68-440379A5B4D2}" dt="2023-05-31T02:48:08.725" v="0"/>
        <pc:sldMkLst>
          <pc:docMk/>
          <pc:sldMk cId="3495061701" sldId="2006"/>
        </pc:sldMkLst>
      </pc:sldChg>
      <pc:sldChg chg="modNotes">
        <pc:chgData name="髙橋　朋子" userId="4d22ba26-2c87-4f11-afc2-9295e76d3c72" providerId="ADAL" clId="{B7A31AC4-67F7-4E9C-AE68-440379A5B4D2}" dt="2023-05-31T02:48:08.725" v="0"/>
        <pc:sldMkLst>
          <pc:docMk/>
          <pc:sldMk cId="3662482418" sldId="2007"/>
        </pc:sldMkLst>
      </pc:sldChg>
      <pc:sldChg chg="modNotes">
        <pc:chgData name="髙橋　朋子" userId="4d22ba26-2c87-4f11-afc2-9295e76d3c72" providerId="ADAL" clId="{B7A31AC4-67F7-4E9C-AE68-440379A5B4D2}" dt="2023-05-31T02:48:08.725" v="0"/>
        <pc:sldMkLst>
          <pc:docMk/>
          <pc:sldMk cId="4046625603" sldId="2008"/>
        </pc:sldMkLst>
      </pc:sldChg>
      <pc:sldChg chg="modNotes">
        <pc:chgData name="髙橋　朋子" userId="4d22ba26-2c87-4f11-afc2-9295e76d3c72" providerId="ADAL" clId="{B7A31AC4-67F7-4E9C-AE68-440379A5B4D2}" dt="2023-05-31T02:48:08.725" v="0"/>
        <pc:sldMkLst>
          <pc:docMk/>
          <pc:sldMk cId="1988568308" sldId="2009"/>
        </pc:sldMkLst>
      </pc:sldChg>
      <pc:sldChg chg="modNotes">
        <pc:chgData name="髙橋　朋子" userId="4d22ba26-2c87-4f11-afc2-9295e76d3c72" providerId="ADAL" clId="{B7A31AC4-67F7-4E9C-AE68-440379A5B4D2}" dt="2023-05-31T02:48:08.725" v="0"/>
        <pc:sldMkLst>
          <pc:docMk/>
          <pc:sldMk cId="3069079701" sldId="2010"/>
        </pc:sldMkLst>
      </pc:sldChg>
      <pc:sldChg chg="modNotes">
        <pc:chgData name="髙橋　朋子" userId="4d22ba26-2c87-4f11-afc2-9295e76d3c72" providerId="ADAL" clId="{B7A31AC4-67F7-4E9C-AE68-440379A5B4D2}" dt="2023-05-31T02:48:08.725" v="0"/>
        <pc:sldMkLst>
          <pc:docMk/>
          <pc:sldMk cId="136180753" sldId="2011"/>
        </pc:sldMkLst>
      </pc:sldChg>
      <pc:sldChg chg="modNotes">
        <pc:chgData name="髙橋　朋子" userId="4d22ba26-2c87-4f11-afc2-9295e76d3c72" providerId="ADAL" clId="{B7A31AC4-67F7-4E9C-AE68-440379A5B4D2}" dt="2023-05-31T02:48:08.725" v="0"/>
        <pc:sldMkLst>
          <pc:docMk/>
          <pc:sldMk cId="2460779814" sldId="2012"/>
        </pc:sldMkLst>
      </pc:sldChg>
      <pc:sldChg chg="modNotes">
        <pc:chgData name="髙橋　朋子" userId="4d22ba26-2c87-4f11-afc2-9295e76d3c72" providerId="ADAL" clId="{B7A31AC4-67F7-4E9C-AE68-440379A5B4D2}" dt="2023-05-31T02:48:08.725" v="0"/>
        <pc:sldMkLst>
          <pc:docMk/>
          <pc:sldMk cId="2603576688" sldId="2013"/>
        </pc:sldMkLst>
      </pc:sldChg>
      <pc:sldChg chg="modNotes">
        <pc:chgData name="髙橋　朋子" userId="4d22ba26-2c87-4f11-afc2-9295e76d3c72" providerId="ADAL" clId="{B7A31AC4-67F7-4E9C-AE68-440379A5B4D2}" dt="2023-05-31T02:48:08.725" v="0"/>
        <pc:sldMkLst>
          <pc:docMk/>
          <pc:sldMk cId="275280813" sldId="2016"/>
        </pc:sldMkLst>
      </pc:sldChg>
      <pc:sldChg chg="modNotes">
        <pc:chgData name="髙橋　朋子" userId="4d22ba26-2c87-4f11-afc2-9295e76d3c72" providerId="ADAL" clId="{B7A31AC4-67F7-4E9C-AE68-440379A5B4D2}" dt="2023-05-31T02:48:08.725" v="0"/>
        <pc:sldMkLst>
          <pc:docMk/>
          <pc:sldMk cId="742931631" sldId="2017"/>
        </pc:sldMkLst>
      </pc:sldChg>
      <pc:sldChg chg="modNotes">
        <pc:chgData name="髙橋　朋子" userId="4d22ba26-2c87-4f11-afc2-9295e76d3c72" providerId="ADAL" clId="{B7A31AC4-67F7-4E9C-AE68-440379A5B4D2}" dt="2023-05-31T02:48:08.725" v="0"/>
        <pc:sldMkLst>
          <pc:docMk/>
          <pc:sldMk cId="948207404" sldId="2019"/>
        </pc:sldMkLst>
      </pc:sldChg>
      <pc:sldChg chg="modNotes">
        <pc:chgData name="髙橋　朋子" userId="4d22ba26-2c87-4f11-afc2-9295e76d3c72" providerId="ADAL" clId="{B7A31AC4-67F7-4E9C-AE68-440379A5B4D2}" dt="2023-05-31T02:48:08.725" v="0"/>
        <pc:sldMkLst>
          <pc:docMk/>
          <pc:sldMk cId="2242794856" sldId="2020"/>
        </pc:sldMkLst>
      </pc:sldChg>
      <pc:sldChg chg="modNotes">
        <pc:chgData name="髙橋　朋子" userId="4d22ba26-2c87-4f11-afc2-9295e76d3c72" providerId="ADAL" clId="{B7A31AC4-67F7-4E9C-AE68-440379A5B4D2}" dt="2023-05-31T02:48:08.725" v="0"/>
        <pc:sldMkLst>
          <pc:docMk/>
          <pc:sldMk cId="4130345540" sldId="2021"/>
        </pc:sldMkLst>
      </pc:sldChg>
      <pc:sldChg chg="modNotes">
        <pc:chgData name="髙橋　朋子" userId="4d22ba26-2c87-4f11-afc2-9295e76d3c72" providerId="ADAL" clId="{B7A31AC4-67F7-4E9C-AE68-440379A5B4D2}" dt="2023-05-31T02:48:08.725" v="0"/>
        <pc:sldMkLst>
          <pc:docMk/>
          <pc:sldMk cId="3449437719" sldId="2022"/>
        </pc:sldMkLst>
      </pc:sldChg>
      <pc:sldChg chg="modNotes">
        <pc:chgData name="髙橋　朋子" userId="4d22ba26-2c87-4f11-afc2-9295e76d3c72" providerId="ADAL" clId="{B7A31AC4-67F7-4E9C-AE68-440379A5B4D2}" dt="2023-05-31T02:48:08.725" v="0"/>
        <pc:sldMkLst>
          <pc:docMk/>
          <pc:sldMk cId="1240261557" sldId="2023"/>
        </pc:sldMkLst>
      </pc:sldChg>
      <pc:sldChg chg="modNotes">
        <pc:chgData name="髙橋　朋子" userId="4d22ba26-2c87-4f11-afc2-9295e76d3c72" providerId="ADAL" clId="{B7A31AC4-67F7-4E9C-AE68-440379A5B4D2}" dt="2023-05-31T02:48:08.725" v="0"/>
        <pc:sldMkLst>
          <pc:docMk/>
          <pc:sldMk cId="202003277" sldId="2024"/>
        </pc:sldMkLst>
      </pc:sldChg>
      <pc:sldChg chg="modNotes">
        <pc:chgData name="髙橋　朋子" userId="4d22ba26-2c87-4f11-afc2-9295e76d3c72" providerId="ADAL" clId="{B7A31AC4-67F7-4E9C-AE68-440379A5B4D2}" dt="2023-05-31T02:48:08.725" v="0"/>
        <pc:sldMkLst>
          <pc:docMk/>
          <pc:sldMk cId="3103788905" sldId="2025"/>
        </pc:sldMkLst>
      </pc:sldChg>
      <pc:sldChg chg="modNotes">
        <pc:chgData name="髙橋　朋子" userId="4d22ba26-2c87-4f11-afc2-9295e76d3c72" providerId="ADAL" clId="{B7A31AC4-67F7-4E9C-AE68-440379A5B4D2}" dt="2023-05-31T02:48:08.725" v="0"/>
        <pc:sldMkLst>
          <pc:docMk/>
          <pc:sldMk cId="3087932176" sldId="2026"/>
        </pc:sldMkLst>
      </pc:sldChg>
      <pc:sldChg chg="modNotes">
        <pc:chgData name="髙橋　朋子" userId="4d22ba26-2c87-4f11-afc2-9295e76d3c72" providerId="ADAL" clId="{B7A31AC4-67F7-4E9C-AE68-440379A5B4D2}" dt="2023-05-31T02:48:08.725" v="0"/>
        <pc:sldMkLst>
          <pc:docMk/>
          <pc:sldMk cId="2023618634" sldId="2027"/>
        </pc:sldMkLst>
      </pc:sldChg>
      <pc:sldChg chg="modNotes">
        <pc:chgData name="髙橋　朋子" userId="4d22ba26-2c87-4f11-afc2-9295e76d3c72" providerId="ADAL" clId="{B7A31AC4-67F7-4E9C-AE68-440379A5B4D2}" dt="2023-05-31T02:48:08.725" v="0"/>
        <pc:sldMkLst>
          <pc:docMk/>
          <pc:sldMk cId="1982906840" sldId="2028"/>
        </pc:sldMkLst>
      </pc:sldChg>
      <pc:sldChg chg="modNotes">
        <pc:chgData name="髙橋　朋子" userId="4d22ba26-2c87-4f11-afc2-9295e76d3c72" providerId="ADAL" clId="{B7A31AC4-67F7-4E9C-AE68-440379A5B4D2}" dt="2023-05-31T02:48:08.725" v="0"/>
        <pc:sldMkLst>
          <pc:docMk/>
          <pc:sldMk cId="908537628" sldId="2029"/>
        </pc:sldMkLst>
      </pc:sldChg>
    </pc:docChg>
  </pc:docChgLst>
  <pc:docChgLst>
    <pc:chgData name="髙橋 朋子" userId="91d743a3-cb7e-46ec-b679-c791e76b0298" providerId="ADAL" clId="{F9AE72D5-619E-42DD-A96C-1915BE5CC52F}"/>
    <pc:docChg chg="undo custSel modSld sldOrd delSection modSection">
      <pc:chgData name="髙橋 朋子" userId="91d743a3-cb7e-46ec-b679-c791e76b0298" providerId="ADAL" clId="{F9AE72D5-619E-42DD-A96C-1915BE5CC52F}" dt="2023-06-07T05:21:17.377" v="1591" actId="20577"/>
      <pc:docMkLst>
        <pc:docMk/>
      </pc:docMkLst>
      <pc:sldChg chg="modNotesTx">
        <pc:chgData name="髙橋 朋子" userId="91d743a3-cb7e-46ec-b679-c791e76b0298" providerId="ADAL" clId="{F9AE72D5-619E-42DD-A96C-1915BE5CC52F}" dt="2023-06-07T05:18:35.282" v="1189" actId="20577"/>
        <pc:sldMkLst>
          <pc:docMk/>
          <pc:sldMk cId="3655277216" sldId="340"/>
        </pc:sldMkLst>
      </pc:sldChg>
      <pc:sldChg chg="modNotesTx">
        <pc:chgData name="髙橋 朋子" userId="91d743a3-cb7e-46ec-b679-c791e76b0298" providerId="ADAL" clId="{F9AE72D5-619E-42DD-A96C-1915BE5CC52F}" dt="2023-06-07T05:18:54.170" v="1190" actId="20577"/>
        <pc:sldMkLst>
          <pc:docMk/>
          <pc:sldMk cId="3725430471" sldId="439"/>
        </pc:sldMkLst>
      </pc:sldChg>
      <pc:sldChg chg="modNotesTx">
        <pc:chgData name="髙橋 朋子" userId="91d743a3-cb7e-46ec-b679-c791e76b0298" providerId="ADAL" clId="{F9AE72D5-619E-42DD-A96C-1915BE5CC52F}" dt="2023-06-07T05:15:52.951" v="946" actId="20577"/>
        <pc:sldMkLst>
          <pc:docMk/>
          <pc:sldMk cId="663234126" sldId="474"/>
        </pc:sldMkLst>
      </pc:sldChg>
      <pc:sldChg chg="modNotesTx">
        <pc:chgData name="髙橋 朋子" userId="91d743a3-cb7e-46ec-b679-c791e76b0298" providerId="ADAL" clId="{F9AE72D5-619E-42DD-A96C-1915BE5CC52F}" dt="2023-06-07T05:17:49.559" v="1124" actId="20577"/>
        <pc:sldMkLst>
          <pc:docMk/>
          <pc:sldMk cId="3466822049" sldId="476"/>
        </pc:sldMkLst>
      </pc:sldChg>
      <pc:sldChg chg="modNotesTx">
        <pc:chgData name="髙橋 朋子" userId="91d743a3-cb7e-46ec-b679-c791e76b0298" providerId="ADAL" clId="{F9AE72D5-619E-42DD-A96C-1915BE5CC52F}" dt="2023-06-07T05:20:06.417" v="1442" actId="20577"/>
        <pc:sldMkLst>
          <pc:docMk/>
          <pc:sldMk cId="627460759" sldId="549"/>
        </pc:sldMkLst>
      </pc:sldChg>
      <pc:sldChg chg="modNotesTx">
        <pc:chgData name="髙橋 朋子" userId="91d743a3-cb7e-46ec-b679-c791e76b0298" providerId="ADAL" clId="{F9AE72D5-619E-42DD-A96C-1915BE5CC52F}" dt="2023-06-07T05:04:26.165" v="432" actId="20577"/>
        <pc:sldMkLst>
          <pc:docMk/>
          <pc:sldMk cId="956126116" sldId="923"/>
        </pc:sldMkLst>
      </pc:sldChg>
      <pc:sldChg chg="modNotesTx">
        <pc:chgData name="髙橋 朋子" userId="91d743a3-cb7e-46ec-b679-c791e76b0298" providerId="ADAL" clId="{F9AE72D5-619E-42DD-A96C-1915BE5CC52F}" dt="2023-06-07T05:06:54.576" v="732" actId="20577"/>
        <pc:sldMkLst>
          <pc:docMk/>
          <pc:sldMk cId="161226483" sldId="925"/>
        </pc:sldMkLst>
      </pc:sldChg>
      <pc:sldChg chg="ord">
        <pc:chgData name="髙橋 朋子" userId="91d743a3-cb7e-46ec-b679-c791e76b0298" providerId="ADAL" clId="{F9AE72D5-619E-42DD-A96C-1915BE5CC52F}" dt="2023-06-07T05:18:14.161" v="1127"/>
        <pc:sldMkLst>
          <pc:docMk/>
          <pc:sldMk cId="2390128840" sldId="1747"/>
        </pc:sldMkLst>
      </pc:sldChg>
      <pc:sldChg chg="modNotesTx">
        <pc:chgData name="髙橋 朋子" userId="91d743a3-cb7e-46ec-b679-c791e76b0298" providerId="ADAL" clId="{F9AE72D5-619E-42DD-A96C-1915BE5CC52F}" dt="2023-06-07T05:06:31.240" v="646" actId="20577"/>
        <pc:sldMkLst>
          <pc:docMk/>
          <pc:sldMk cId="2790302738" sldId="1934"/>
        </pc:sldMkLst>
      </pc:sldChg>
      <pc:sldChg chg="modNotesTx">
        <pc:chgData name="髙橋 朋子" userId="91d743a3-cb7e-46ec-b679-c791e76b0298" providerId="ADAL" clId="{F9AE72D5-619E-42DD-A96C-1915BE5CC52F}" dt="2023-06-07T05:16:30.395" v="1034" actId="20577"/>
        <pc:sldMkLst>
          <pc:docMk/>
          <pc:sldMk cId="2514493733" sldId="1935"/>
        </pc:sldMkLst>
      </pc:sldChg>
      <pc:sldChg chg="modNotesTx">
        <pc:chgData name="髙橋 朋子" userId="91d743a3-cb7e-46ec-b679-c791e76b0298" providerId="ADAL" clId="{F9AE72D5-619E-42DD-A96C-1915BE5CC52F}" dt="2023-06-07T05:07:39.640" v="828" actId="6549"/>
        <pc:sldMkLst>
          <pc:docMk/>
          <pc:sldMk cId="1549765868" sldId="1936"/>
        </pc:sldMkLst>
      </pc:sldChg>
      <pc:sldChg chg="modNotesTx">
        <pc:chgData name="髙橋 朋子" userId="91d743a3-cb7e-46ec-b679-c791e76b0298" providerId="ADAL" clId="{F9AE72D5-619E-42DD-A96C-1915BE5CC52F}" dt="2023-06-07T05:17:25.447" v="1120" actId="20577"/>
        <pc:sldMkLst>
          <pc:docMk/>
          <pc:sldMk cId="1752529071" sldId="1937"/>
        </pc:sldMkLst>
      </pc:sldChg>
      <pc:sldChg chg="modNotesTx">
        <pc:chgData name="髙橋 朋子" userId="91d743a3-cb7e-46ec-b679-c791e76b0298" providerId="ADAL" clId="{F9AE72D5-619E-42DD-A96C-1915BE5CC52F}" dt="2023-06-07T05:17:40.845" v="1122" actId="6549"/>
        <pc:sldMkLst>
          <pc:docMk/>
          <pc:sldMk cId="2844423817" sldId="1939"/>
        </pc:sldMkLst>
      </pc:sldChg>
      <pc:sldChg chg="modNotesTx">
        <pc:chgData name="髙橋 朋子" userId="91d743a3-cb7e-46ec-b679-c791e76b0298" providerId="ADAL" clId="{F9AE72D5-619E-42DD-A96C-1915BE5CC52F}" dt="2023-06-07T05:21:17.377" v="1591" actId="20577"/>
        <pc:sldMkLst>
          <pc:docMk/>
          <pc:sldMk cId="4188154750" sldId="1940"/>
        </pc:sldMkLst>
      </pc:sldChg>
      <pc:sldChg chg="modNotesTx">
        <pc:chgData name="髙橋 朋子" userId="91d743a3-cb7e-46ec-b679-c791e76b0298" providerId="ADAL" clId="{F9AE72D5-619E-42DD-A96C-1915BE5CC52F}" dt="2023-06-07T05:06:13.702" v="645" actId="20577"/>
        <pc:sldMkLst>
          <pc:docMk/>
          <pc:sldMk cId="2542826318" sldId="2002"/>
        </pc:sldMkLst>
      </pc:sldChg>
      <pc:sldChg chg="modNotesTx">
        <pc:chgData name="髙橋 朋子" userId="91d743a3-cb7e-46ec-b679-c791e76b0298" providerId="ADAL" clId="{F9AE72D5-619E-42DD-A96C-1915BE5CC52F}" dt="2023-06-07T05:17:45.579" v="1123" actId="20577"/>
        <pc:sldMkLst>
          <pc:docMk/>
          <pc:sldMk cId="908537628" sldId="2029"/>
        </pc:sldMkLst>
      </pc:sldChg>
    </pc:docChg>
  </pc:docChgLst>
  <pc:docChgLst>
    <pc:chgData name="櫻井 雅代" userId="S::masakura@nccganjoho.onmicrosoft.com::5f1ccddc-c647-4824-94b2-f4f324436553" providerId="AD" clId="Web-{A6E591EF-2EF4-A351-5E53-522FA11B7F1B}"/>
    <pc:docChg chg="modSld">
      <pc:chgData name="櫻井 雅代" userId="S::masakura@nccganjoho.onmicrosoft.com::5f1ccddc-c647-4824-94b2-f4f324436553" providerId="AD" clId="Web-{A6E591EF-2EF4-A351-5E53-522FA11B7F1B}" dt="2024-07-18T08:17:45.595" v="5" actId="1076"/>
      <pc:docMkLst>
        <pc:docMk/>
      </pc:docMkLst>
      <pc:sldChg chg="addSp modSp">
        <pc:chgData name="櫻井 雅代" userId="S::masakura@nccganjoho.onmicrosoft.com::5f1ccddc-c647-4824-94b2-f4f324436553" providerId="AD" clId="Web-{A6E591EF-2EF4-A351-5E53-522FA11B7F1B}" dt="2024-07-18T08:17:08.157" v="1" actId="20577"/>
        <pc:sldMkLst>
          <pc:docMk/>
          <pc:sldMk cId="885864994" sldId="324"/>
        </pc:sldMkLst>
        <pc:spChg chg="add mod">
          <ac:chgData name="櫻井 雅代" userId="S::masakura@nccganjoho.onmicrosoft.com::5f1ccddc-c647-4824-94b2-f4f324436553" providerId="AD" clId="Web-{A6E591EF-2EF4-A351-5E53-522FA11B7F1B}" dt="2024-07-18T08:17:08.157" v="1" actId="20577"/>
          <ac:spMkLst>
            <pc:docMk/>
            <pc:sldMk cId="885864994" sldId="324"/>
            <ac:spMk id="6" creationId="{67BB579F-58C6-8E80-CFA6-F6F466421E3C}"/>
          </ac:spMkLst>
        </pc:spChg>
      </pc:sldChg>
      <pc:sldChg chg="addSp">
        <pc:chgData name="櫻井 雅代" userId="S::masakura@nccganjoho.onmicrosoft.com::5f1ccddc-c647-4824-94b2-f4f324436553" providerId="AD" clId="Web-{A6E591EF-2EF4-A351-5E53-522FA11B7F1B}" dt="2024-07-18T08:17:20.204" v="2"/>
        <pc:sldMkLst>
          <pc:docMk/>
          <pc:sldMk cId="956126116" sldId="923"/>
        </pc:sldMkLst>
        <pc:spChg chg="add">
          <ac:chgData name="櫻井 雅代" userId="S::masakura@nccganjoho.onmicrosoft.com::5f1ccddc-c647-4824-94b2-f4f324436553" providerId="AD" clId="Web-{A6E591EF-2EF4-A351-5E53-522FA11B7F1B}" dt="2024-07-18T08:17:20.204" v="2"/>
          <ac:spMkLst>
            <pc:docMk/>
            <pc:sldMk cId="956126116" sldId="923"/>
            <ac:spMk id="5" creationId="{D1F06C64-C6C3-969F-6C59-BA2D02DF773A}"/>
          </ac:spMkLst>
        </pc:spChg>
      </pc:sldChg>
      <pc:sldChg chg="addSp modSp">
        <pc:chgData name="櫻井 雅代" userId="S::masakura@nccganjoho.onmicrosoft.com::5f1ccddc-c647-4824-94b2-f4f324436553" providerId="AD" clId="Web-{A6E591EF-2EF4-A351-5E53-522FA11B7F1B}" dt="2024-07-18T08:17:45.595" v="5" actId="1076"/>
        <pc:sldMkLst>
          <pc:docMk/>
          <pc:sldMk cId="161226483" sldId="925"/>
        </pc:sldMkLst>
        <pc:spChg chg="add mod">
          <ac:chgData name="櫻井 雅代" userId="S::masakura@nccganjoho.onmicrosoft.com::5f1ccddc-c647-4824-94b2-f4f324436553" providerId="AD" clId="Web-{A6E591EF-2EF4-A351-5E53-522FA11B7F1B}" dt="2024-07-18T08:17:45.595" v="5" actId="1076"/>
          <ac:spMkLst>
            <pc:docMk/>
            <pc:sldMk cId="161226483" sldId="925"/>
            <ac:spMk id="6" creationId="{5F0733C1-AC4A-0B3F-A40D-A47BB4386FD2}"/>
          </ac:spMkLst>
        </pc:spChg>
      </pc:sldChg>
    </pc:docChg>
  </pc:docChgLst>
  <pc:docChgLst>
    <pc:chgData name="雅代 櫻井" userId="5f1ccddc-c647-4824-94b2-f4f324436553" providerId="ADAL" clId="{A6B38B62-0DFD-4A43-A64E-415A11724BBD}"/>
    <pc:docChg chg="undo custSel addSld delSld modSld modMainMaster modSection">
      <pc:chgData name="雅代 櫻井" userId="5f1ccddc-c647-4824-94b2-f4f324436553" providerId="ADAL" clId="{A6B38B62-0DFD-4A43-A64E-415A11724BBD}" dt="2023-05-23T06:49:16.412" v="2898" actId="20577"/>
      <pc:docMkLst>
        <pc:docMk/>
      </pc:docMkLst>
      <pc:sldChg chg="modSp">
        <pc:chgData name="雅代 櫻井" userId="5f1ccddc-c647-4824-94b2-f4f324436553" providerId="ADAL" clId="{A6B38B62-0DFD-4A43-A64E-415A11724BBD}" dt="2023-05-10T13:03:43.379" v="25"/>
        <pc:sldMkLst>
          <pc:docMk/>
          <pc:sldMk cId="4115541453" sldId="286"/>
        </pc:sldMkLst>
        <pc:spChg chg="mod">
          <ac:chgData name="雅代 櫻井" userId="5f1ccddc-c647-4824-94b2-f4f324436553" providerId="ADAL" clId="{A6B38B62-0DFD-4A43-A64E-415A11724BBD}" dt="2023-05-10T13:03:43.379" v="25"/>
          <ac:spMkLst>
            <pc:docMk/>
            <pc:sldMk cId="4115541453" sldId="286"/>
            <ac:spMk id="2" creationId="{00000000-0000-0000-0000-000000000000}"/>
          </ac:spMkLst>
        </pc:spChg>
      </pc:sldChg>
      <pc:sldChg chg="modSp">
        <pc:chgData name="雅代 櫻井" userId="5f1ccddc-c647-4824-94b2-f4f324436553" providerId="ADAL" clId="{A6B38B62-0DFD-4A43-A64E-415A11724BBD}" dt="2023-05-10T13:03:53.463" v="27" actId="14100"/>
        <pc:sldMkLst>
          <pc:docMk/>
          <pc:sldMk cId="885864994" sldId="324"/>
        </pc:sldMkLst>
        <pc:spChg chg="mod">
          <ac:chgData name="雅代 櫻井" userId="5f1ccddc-c647-4824-94b2-f4f324436553" providerId="ADAL" clId="{A6B38B62-0DFD-4A43-A64E-415A11724BBD}" dt="2023-05-10T13:03:43.379" v="25"/>
          <ac:spMkLst>
            <pc:docMk/>
            <pc:sldMk cId="885864994" sldId="324"/>
            <ac:spMk id="7" creationId="{00000000-0000-0000-0000-000000000000}"/>
          </ac:spMkLst>
        </pc:spChg>
        <pc:spChg chg="mod">
          <ac:chgData name="雅代 櫻井" userId="5f1ccddc-c647-4824-94b2-f4f324436553" providerId="ADAL" clId="{A6B38B62-0DFD-4A43-A64E-415A11724BBD}" dt="2023-05-10T13:03:53.463" v="27" actId="14100"/>
          <ac:spMkLst>
            <pc:docMk/>
            <pc:sldMk cId="885864994" sldId="324"/>
            <ac:spMk id="8" creationId="{00000000-0000-0000-0000-000000000000}"/>
          </ac:spMkLst>
        </pc:spChg>
        <pc:picChg chg="mod">
          <ac:chgData name="雅代 櫻井" userId="5f1ccddc-c647-4824-94b2-f4f324436553" providerId="ADAL" clId="{A6B38B62-0DFD-4A43-A64E-415A11724BBD}" dt="2023-05-10T13:03:43.379" v="25"/>
          <ac:picMkLst>
            <pc:docMk/>
            <pc:sldMk cId="885864994" sldId="324"/>
            <ac:picMk id="5" creationId="{00000000-0000-0000-0000-000000000000}"/>
          </ac:picMkLst>
        </pc:picChg>
      </pc:sldChg>
      <pc:sldChg chg="modSp">
        <pc:chgData name="雅代 櫻井" userId="5f1ccddc-c647-4824-94b2-f4f324436553" providerId="ADAL" clId="{A6B38B62-0DFD-4A43-A64E-415A11724BBD}" dt="2023-05-10T13:03:43.379" v="25"/>
        <pc:sldMkLst>
          <pc:docMk/>
          <pc:sldMk cId="4095892629" sldId="334"/>
        </pc:sldMkLst>
        <pc:spChg chg="mod">
          <ac:chgData name="雅代 櫻井" userId="5f1ccddc-c647-4824-94b2-f4f324436553" providerId="ADAL" clId="{A6B38B62-0DFD-4A43-A64E-415A11724BBD}" dt="2023-05-10T13:03:43.379" v="25"/>
          <ac:spMkLst>
            <pc:docMk/>
            <pc:sldMk cId="4095892629" sldId="334"/>
            <ac:spMk id="3" creationId="{00000000-0000-0000-0000-000000000000}"/>
          </ac:spMkLst>
        </pc:spChg>
        <pc:spChg chg="mod">
          <ac:chgData name="雅代 櫻井" userId="5f1ccddc-c647-4824-94b2-f4f324436553" providerId="ADAL" clId="{A6B38B62-0DFD-4A43-A64E-415A11724BBD}" dt="2023-05-10T13:03:43.379" v="25"/>
          <ac:spMkLst>
            <pc:docMk/>
            <pc:sldMk cId="4095892629" sldId="334"/>
            <ac:spMk id="4" creationId="{00000000-0000-0000-0000-000000000000}"/>
          </ac:spMkLst>
        </pc:spChg>
        <pc:spChg chg="mod">
          <ac:chgData name="雅代 櫻井" userId="5f1ccddc-c647-4824-94b2-f4f324436553" providerId="ADAL" clId="{A6B38B62-0DFD-4A43-A64E-415A11724BBD}" dt="2023-05-10T13:03:43.379" v="25"/>
          <ac:spMkLst>
            <pc:docMk/>
            <pc:sldMk cId="4095892629" sldId="334"/>
            <ac:spMk id="7" creationId="{00000000-0000-0000-0000-000000000000}"/>
          </ac:spMkLst>
        </pc:spChg>
        <pc:spChg chg="mod">
          <ac:chgData name="雅代 櫻井" userId="5f1ccddc-c647-4824-94b2-f4f324436553" providerId="ADAL" clId="{A6B38B62-0DFD-4A43-A64E-415A11724BBD}" dt="2023-05-10T13:03:43.379" v="25"/>
          <ac:spMkLst>
            <pc:docMk/>
            <pc:sldMk cId="4095892629" sldId="334"/>
            <ac:spMk id="16" creationId="{10BAE5B3-1497-405F-8950-0809C20D0370}"/>
          </ac:spMkLst>
        </pc:spChg>
        <pc:spChg chg="mod">
          <ac:chgData name="雅代 櫻井" userId="5f1ccddc-c647-4824-94b2-f4f324436553" providerId="ADAL" clId="{A6B38B62-0DFD-4A43-A64E-415A11724BBD}" dt="2023-05-10T13:03:43.379" v="25"/>
          <ac:spMkLst>
            <pc:docMk/>
            <pc:sldMk cId="4095892629" sldId="334"/>
            <ac:spMk id="18" creationId="{00000000-0000-0000-0000-000000000000}"/>
          </ac:spMkLst>
        </pc:spChg>
      </pc:sldChg>
      <pc:sldChg chg="modSp">
        <pc:chgData name="雅代 櫻井" userId="5f1ccddc-c647-4824-94b2-f4f324436553" providerId="ADAL" clId="{A6B38B62-0DFD-4A43-A64E-415A11724BBD}" dt="2023-05-10T13:03:43.379" v="25"/>
        <pc:sldMkLst>
          <pc:docMk/>
          <pc:sldMk cId="3655277216" sldId="340"/>
        </pc:sldMkLst>
        <pc:spChg chg="mod">
          <ac:chgData name="雅代 櫻井" userId="5f1ccddc-c647-4824-94b2-f4f324436553" providerId="ADAL" clId="{A6B38B62-0DFD-4A43-A64E-415A11724BBD}" dt="2023-05-10T13:03:43.379" v="25"/>
          <ac:spMkLst>
            <pc:docMk/>
            <pc:sldMk cId="3655277216" sldId="340"/>
            <ac:spMk id="7" creationId="{00000000-0000-0000-0000-000000000000}"/>
          </ac:spMkLst>
        </pc:spChg>
      </pc:sldChg>
      <pc:sldChg chg="modSp">
        <pc:chgData name="雅代 櫻井" userId="5f1ccddc-c647-4824-94b2-f4f324436553" providerId="ADAL" clId="{A6B38B62-0DFD-4A43-A64E-415A11724BBD}" dt="2023-05-10T13:05:21.441" v="63" actId="20577"/>
        <pc:sldMkLst>
          <pc:docMk/>
          <pc:sldMk cId="1475529528" sldId="374"/>
        </pc:sldMkLst>
        <pc:spChg chg="mod">
          <ac:chgData name="雅代 櫻井" userId="5f1ccddc-c647-4824-94b2-f4f324436553" providerId="ADAL" clId="{A6B38B62-0DFD-4A43-A64E-415A11724BBD}" dt="2023-05-10T13:03:43.379" v="25"/>
          <ac:spMkLst>
            <pc:docMk/>
            <pc:sldMk cId="1475529528" sldId="374"/>
            <ac:spMk id="4" creationId="{00000000-0000-0000-0000-000000000000}"/>
          </ac:spMkLst>
        </pc:spChg>
        <pc:spChg chg="mod">
          <ac:chgData name="雅代 櫻井" userId="5f1ccddc-c647-4824-94b2-f4f324436553" providerId="ADAL" clId="{A6B38B62-0DFD-4A43-A64E-415A11724BBD}" dt="2023-05-10T13:05:21.441" v="63" actId="20577"/>
          <ac:spMkLst>
            <pc:docMk/>
            <pc:sldMk cId="1475529528" sldId="374"/>
            <ac:spMk id="5" creationId="{00000000-0000-0000-0000-000000000000}"/>
          </ac:spMkLst>
        </pc:spChg>
      </pc:sldChg>
      <pc:sldChg chg="modSp">
        <pc:chgData name="雅代 櫻井" userId="5f1ccddc-c647-4824-94b2-f4f324436553" providerId="ADAL" clId="{A6B38B62-0DFD-4A43-A64E-415A11724BBD}" dt="2023-05-10T13:03:43.379" v="25"/>
        <pc:sldMkLst>
          <pc:docMk/>
          <pc:sldMk cId="2821405296" sldId="399"/>
        </pc:sldMkLst>
        <pc:spChg chg="mod">
          <ac:chgData name="雅代 櫻井" userId="5f1ccddc-c647-4824-94b2-f4f324436553" providerId="ADAL" clId="{A6B38B62-0DFD-4A43-A64E-415A11724BBD}" dt="2023-05-10T13:03:43.379" v="25"/>
          <ac:spMkLst>
            <pc:docMk/>
            <pc:sldMk cId="2821405296" sldId="399"/>
            <ac:spMk id="2" creationId="{00000000-0000-0000-0000-000000000000}"/>
          </ac:spMkLst>
        </pc:spChg>
        <pc:spChg chg="mod">
          <ac:chgData name="雅代 櫻井" userId="5f1ccddc-c647-4824-94b2-f4f324436553" providerId="ADAL" clId="{A6B38B62-0DFD-4A43-A64E-415A11724BBD}" dt="2023-05-10T13:03:43.379" v="25"/>
          <ac:spMkLst>
            <pc:docMk/>
            <pc:sldMk cId="2821405296" sldId="399"/>
            <ac:spMk id="4" creationId="{00000000-0000-0000-0000-000000000000}"/>
          </ac:spMkLst>
        </pc:spChg>
      </pc:sldChg>
      <pc:sldChg chg="modSp">
        <pc:chgData name="雅代 櫻井" userId="5f1ccddc-c647-4824-94b2-f4f324436553" providerId="ADAL" clId="{A6B38B62-0DFD-4A43-A64E-415A11724BBD}" dt="2023-05-10T13:03:43.379" v="25"/>
        <pc:sldMkLst>
          <pc:docMk/>
          <pc:sldMk cId="2822391763" sldId="400"/>
        </pc:sldMkLst>
        <pc:spChg chg="mod">
          <ac:chgData name="雅代 櫻井" userId="5f1ccddc-c647-4824-94b2-f4f324436553" providerId="ADAL" clId="{A6B38B62-0DFD-4A43-A64E-415A11724BBD}" dt="2023-05-10T13:03:43.379" v="25"/>
          <ac:spMkLst>
            <pc:docMk/>
            <pc:sldMk cId="2822391763" sldId="400"/>
            <ac:spMk id="2" creationId="{00000000-0000-0000-0000-000000000000}"/>
          </ac:spMkLst>
        </pc:spChg>
        <pc:spChg chg="mod">
          <ac:chgData name="雅代 櫻井" userId="5f1ccddc-c647-4824-94b2-f4f324436553" providerId="ADAL" clId="{A6B38B62-0DFD-4A43-A64E-415A11724BBD}" dt="2023-05-10T13:03:43.379" v="25"/>
          <ac:spMkLst>
            <pc:docMk/>
            <pc:sldMk cId="2822391763" sldId="400"/>
            <ac:spMk id="4" creationId="{00000000-0000-0000-0000-000000000000}"/>
          </ac:spMkLst>
        </pc:spChg>
      </pc:sldChg>
      <pc:sldChg chg="modSp">
        <pc:chgData name="雅代 櫻井" userId="5f1ccddc-c647-4824-94b2-f4f324436553" providerId="ADAL" clId="{A6B38B62-0DFD-4A43-A64E-415A11724BBD}" dt="2023-05-10T13:03:43.379" v="25"/>
        <pc:sldMkLst>
          <pc:docMk/>
          <pc:sldMk cId="970327838" sldId="403"/>
        </pc:sldMkLst>
        <pc:spChg chg="mod">
          <ac:chgData name="雅代 櫻井" userId="5f1ccddc-c647-4824-94b2-f4f324436553" providerId="ADAL" clId="{A6B38B62-0DFD-4A43-A64E-415A11724BBD}" dt="2023-05-10T13:03:43.379" v="25"/>
          <ac:spMkLst>
            <pc:docMk/>
            <pc:sldMk cId="970327838" sldId="403"/>
            <ac:spMk id="3" creationId="{00000000-0000-0000-0000-000000000000}"/>
          </ac:spMkLst>
        </pc:spChg>
        <pc:spChg chg="mod">
          <ac:chgData name="雅代 櫻井" userId="5f1ccddc-c647-4824-94b2-f4f324436553" providerId="ADAL" clId="{A6B38B62-0DFD-4A43-A64E-415A11724BBD}" dt="2023-05-10T13:03:43.379" v="25"/>
          <ac:spMkLst>
            <pc:docMk/>
            <pc:sldMk cId="970327838" sldId="403"/>
            <ac:spMk id="5" creationId="{00000000-0000-0000-0000-000000000000}"/>
          </ac:spMkLst>
        </pc:spChg>
        <pc:spChg chg="mod">
          <ac:chgData name="雅代 櫻井" userId="5f1ccddc-c647-4824-94b2-f4f324436553" providerId="ADAL" clId="{A6B38B62-0DFD-4A43-A64E-415A11724BBD}" dt="2023-05-10T13:03:43.379" v="25"/>
          <ac:spMkLst>
            <pc:docMk/>
            <pc:sldMk cId="970327838" sldId="403"/>
            <ac:spMk id="6" creationId="{00000000-0000-0000-0000-000000000000}"/>
          </ac:spMkLst>
        </pc:spChg>
        <pc:spChg chg="mod">
          <ac:chgData name="雅代 櫻井" userId="5f1ccddc-c647-4824-94b2-f4f324436553" providerId="ADAL" clId="{A6B38B62-0DFD-4A43-A64E-415A11724BBD}" dt="2023-05-10T13:03:43.379" v="25"/>
          <ac:spMkLst>
            <pc:docMk/>
            <pc:sldMk cId="970327838" sldId="403"/>
            <ac:spMk id="9" creationId="{00000000-0000-0000-0000-000000000000}"/>
          </ac:spMkLst>
        </pc:spChg>
        <pc:spChg chg="mod">
          <ac:chgData name="雅代 櫻井" userId="5f1ccddc-c647-4824-94b2-f4f324436553" providerId="ADAL" clId="{A6B38B62-0DFD-4A43-A64E-415A11724BBD}" dt="2023-05-10T13:03:43.379" v="25"/>
          <ac:spMkLst>
            <pc:docMk/>
            <pc:sldMk cId="970327838" sldId="403"/>
            <ac:spMk id="10" creationId="{00000000-0000-0000-0000-000000000000}"/>
          </ac:spMkLst>
        </pc:spChg>
        <pc:spChg chg="mod">
          <ac:chgData name="雅代 櫻井" userId="5f1ccddc-c647-4824-94b2-f4f324436553" providerId="ADAL" clId="{A6B38B62-0DFD-4A43-A64E-415A11724BBD}" dt="2023-05-10T13:03:43.379" v="25"/>
          <ac:spMkLst>
            <pc:docMk/>
            <pc:sldMk cId="970327838" sldId="403"/>
            <ac:spMk id="11" creationId="{00000000-0000-0000-0000-000000000000}"/>
          </ac:spMkLst>
        </pc:spChg>
        <pc:spChg chg="mod">
          <ac:chgData name="雅代 櫻井" userId="5f1ccddc-c647-4824-94b2-f4f324436553" providerId="ADAL" clId="{A6B38B62-0DFD-4A43-A64E-415A11724BBD}" dt="2023-05-10T13:03:43.379" v="25"/>
          <ac:spMkLst>
            <pc:docMk/>
            <pc:sldMk cId="970327838" sldId="403"/>
            <ac:spMk id="12" creationId="{00000000-0000-0000-0000-000000000000}"/>
          </ac:spMkLst>
        </pc:spChg>
        <pc:spChg chg="mod">
          <ac:chgData name="雅代 櫻井" userId="5f1ccddc-c647-4824-94b2-f4f324436553" providerId="ADAL" clId="{A6B38B62-0DFD-4A43-A64E-415A11724BBD}" dt="2023-05-10T13:03:43.379" v="25"/>
          <ac:spMkLst>
            <pc:docMk/>
            <pc:sldMk cId="970327838" sldId="403"/>
            <ac:spMk id="13" creationId="{00000000-0000-0000-0000-000000000000}"/>
          </ac:spMkLst>
        </pc:spChg>
      </pc:sldChg>
      <pc:sldChg chg="modSp">
        <pc:chgData name="雅代 櫻井" userId="5f1ccddc-c647-4824-94b2-f4f324436553" providerId="ADAL" clId="{A6B38B62-0DFD-4A43-A64E-415A11724BBD}" dt="2023-05-10T13:03:43.379" v="25"/>
        <pc:sldMkLst>
          <pc:docMk/>
          <pc:sldMk cId="1132678933" sldId="409"/>
        </pc:sldMkLst>
        <pc:spChg chg="mod">
          <ac:chgData name="雅代 櫻井" userId="5f1ccddc-c647-4824-94b2-f4f324436553" providerId="ADAL" clId="{A6B38B62-0DFD-4A43-A64E-415A11724BBD}" dt="2023-05-10T13:03:43.379" v="25"/>
          <ac:spMkLst>
            <pc:docMk/>
            <pc:sldMk cId="1132678933" sldId="409"/>
            <ac:spMk id="2" creationId="{00000000-0000-0000-0000-000000000000}"/>
          </ac:spMkLst>
        </pc:spChg>
        <pc:spChg chg="mod">
          <ac:chgData name="雅代 櫻井" userId="5f1ccddc-c647-4824-94b2-f4f324436553" providerId="ADAL" clId="{A6B38B62-0DFD-4A43-A64E-415A11724BBD}" dt="2023-05-10T13:03:43.379" v="25"/>
          <ac:spMkLst>
            <pc:docMk/>
            <pc:sldMk cId="1132678933" sldId="409"/>
            <ac:spMk id="5" creationId="{00000000-0000-0000-0000-000000000000}"/>
          </ac:spMkLst>
        </pc:spChg>
      </pc:sldChg>
      <pc:sldChg chg="modSp">
        <pc:chgData name="雅代 櫻井" userId="5f1ccddc-c647-4824-94b2-f4f324436553" providerId="ADAL" clId="{A6B38B62-0DFD-4A43-A64E-415A11724BBD}" dt="2023-05-23T05:01:20.263" v="1550" actId="20577"/>
        <pc:sldMkLst>
          <pc:docMk/>
          <pc:sldMk cId="3725430471" sldId="439"/>
        </pc:sldMkLst>
        <pc:spChg chg="mod">
          <ac:chgData name="雅代 櫻井" userId="5f1ccddc-c647-4824-94b2-f4f324436553" providerId="ADAL" clId="{A6B38B62-0DFD-4A43-A64E-415A11724BBD}" dt="2023-05-10T13:03:43.379" v="25"/>
          <ac:spMkLst>
            <pc:docMk/>
            <pc:sldMk cId="3725430471" sldId="439"/>
            <ac:spMk id="2" creationId="{00000000-0000-0000-0000-000000000000}"/>
          </ac:spMkLst>
        </pc:spChg>
        <pc:spChg chg="mod">
          <ac:chgData name="雅代 櫻井" userId="5f1ccddc-c647-4824-94b2-f4f324436553" providerId="ADAL" clId="{A6B38B62-0DFD-4A43-A64E-415A11724BBD}" dt="2023-05-23T05:00:53.364" v="1513" actId="1076"/>
          <ac:spMkLst>
            <pc:docMk/>
            <pc:sldMk cId="3725430471" sldId="439"/>
            <ac:spMk id="6" creationId="{00000000-0000-0000-0000-000000000000}"/>
          </ac:spMkLst>
        </pc:spChg>
        <pc:spChg chg="mod">
          <ac:chgData name="雅代 櫻井" userId="5f1ccddc-c647-4824-94b2-f4f324436553" providerId="ADAL" clId="{A6B38B62-0DFD-4A43-A64E-415A11724BBD}" dt="2023-05-23T05:00:51.733" v="1512" actId="1076"/>
          <ac:spMkLst>
            <pc:docMk/>
            <pc:sldMk cId="3725430471" sldId="439"/>
            <ac:spMk id="7" creationId="{00000000-0000-0000-0000-000000000000}"/>
          </ac:spMkLst>
        </pc:spChg>
        <pc:spChg chg="mod">
          <ac:chgData name="雅代 櫻井" userId="5f1ccddc-c647-4824-94b2-f4f324436553" providerId="ADAL" clId="{A6B38B62-0DFD-4A43-A64E-415A11724BBD}" dt="2023-05-23T05:01:20.263" v="1550" actId="20577"/>
          <ac:spMkLst>
            <pc:docMk/>
            <pc:sldMk cId="3725430471" sldId="439"/>
            <ac:spMk id="10" creationId="{00000000-0000-0000-0000-000000000000}"/>
          </ac:spMkLst>
        </pc:spChg>
        <pc:spChg chg="mod">
          <ac:chgData name="雅代 櫻井" userId="5f1ccddc-c647-4824-94b2-f4f324436553" providerId="ADAL" clId="{A6B38B62-0DFD-4A43-A64E-415A11724BBD}" dt="2023-05-23T04:58:36.337" v="1477" actId="20577"/>
          <ac:spMkLst>
            <pc:docMk/>
            <pc:sldMk cId="3725430471" sldId="439"/>
            <ac:spMk id="12" creationId="{00000000-0000-0000-0000-000000000000}"/>
          </ac:spMkLst>
        </pc:spChg>
        <pc:picChg chg="mod">
          <ac:chgData name="雅代 櫻井" userId="5f1ccddc-c647-4824-94b2-f4f324436553" providerId="ADAL" clId="{A6B38B62-0DFD-4A43-A64E-415A11724BBD}" dt="2023-05-15T06:32:11.065" v="763" actId="1076"/>
          <ac:picMkLst>
            <pc:docMk/>
            <pc:sldMk cId="3725430471" sldId="439"/>
            <ac:picMk id="5" creationId="{00000000-0000-0000-0000-000000000000}"/>
          </ac:picMkLst>
        </pc:picChg>
      </pc:sldChg>
      <pc:sldChg chg="modSp">
        <pc:chgData name="雅代 櫻井" userId="5f1ccddc-c647-4824-94b2-f4f324436553" providerId="ADAL" clId="{A6B38B62-0DFD-4A43-A64E-415A11724BBD}" dt="2023-05-10T13:03:43.379" v="25"/>
        <pc:sldMkLst>
          <pc:docMk/>
          <pc:sldMk cId="2504236633" sldId="440"/>
        </pc:sldMkLst>
        <pc:spChg chg="mod">
          <ac:chgData name="雅代 櫻井" userId="5f1ccddc-c647-4824-94b2-f4f324436553" providerId="ADAL" clId="{A6B38B62-0DFD-4A43-A64E-415A11724BBD}" dt="2023-05-10T13:03:43.379" v="25"/>
          <ac:spMkLst>
            <pc:docMk/>
            <pc:sldMk cId="2504236633" sldId="440"/>
            <ac:spMk id="2" creationId="{00000000-0000-0000-0000-000000000000}"/>
          </ac:spMkLst>
        </pc:spChg>
        <pc:spChg chg="mod">
          <ac:chgData name="雅代 櫻井" userId="5f1ccddc-c647-4824-94b2-f4f324436553" providerId="ADAL" clId="{A6B38B62-0DFD-4A43-A64E-415A11724BBD}" dt="2023-05-10T13:03:43.379" v="25"/>
          <ac:spMkLst>
            <pc:docMk/>
            <pc:sldMk cId="2504236633" sldId="440"/>
            <ac:spMk id="5" creationId="{00000000-0000-0000-0000-000000000000}"/>
          </ac:spMkLst>
        </pc:spChg>
      </pc:sldChg>
      <pc:sldChg chg="addSp delSp modSp">
        <pc:chgData name="雅代 櫻井" userId="5f1ccddc-c647-4824-94b2-f4f324436553" providerId="ADAL" clId="{A6B38B62-0DFD-4A43-A64E-415A11724BBD}" dt="2023-05-23T05:04:21.997" v="1608" actId="14100"/>
        <pc:sldMkLst>
          <pc:docMk/>
          <pc:sldMk cId="1631445528" sldId="464"/>
        </pc:sldMkLst>
        <pc:spChg chg="mod">
          <ac:chgData name="雅代 櫻井" userId="5f1ccddc-c647-4824-94b2-f4f324436553" providerId="ADAL" clId="{A6B38B62-0DFD-4A43-A64E-415A11724BBD}" dt="2023-05-23T05:03:56.515" v="1606" actId="2710"/>
          <ac:spMkLst>
            <pc:docMk/>
            <pc:sldMk cId="1631445528" sldId="464"/>
            <ac:spMk id="2" creationId="{00000000-0000-0000-0000-000000000000}"/>
          </ac:spMkLst>
        </pc:spChg>
        <pc:spChg chg="mod">
          <ac:chgData name="雅代 櫻井" userId="5f1ccddc-c647-4824-94b2-f4f324436553" providerId="ADAL" clId="{A6B38B62-0DFD-4A43-A64E-415A11724BBD}" dt="2023-05-23T04:56:12.064" v="1440" actId="20577"/>
          <ac:spMkLst>
            <pc:docMk/>
            <pc:sldMk cId="1631445528" sldId="464"/>
            <ac:spMk id="3" creationId="{DF07CFF2-1899-4B44-8A05-B42521419997}"/>
          </ac:spMkLst>
        </pc:spChg>
        <pc:spChg chg="add mod">
          <ac:chgData name="雅代 櫻井" userId="5f1ccddc-c647-4824-94b2-f4f324436553" providerId="ADAL" clId="{A6B38B62-0DFD-4A43-A64E-415A11724BBD}" dt="2023-05-23T05:04:21.997" v="1608" actId="14100"/>
          <ac:spMkLst>
            <pc:docMk/>
            <pc:sldMk cId="1631445528" sldId="464"/>
            <ac:spMk id="5" creationId="{4F2DECEA-6C38-41B6-8E38-72C6CFF223E8}"/>
          </ac:spMkLst>
        </pc:spChg>
        <pc:spChg chg="add mod">
          <ac:chgData name="雅代 櫻井" userId="5f1ccddc-c647-4824-94b2-f4f324436553" providerId="ADAL" clId="{A6B38B62-0DFD-4A43-A64E-415A11724BBD}" dt="2023-05-23T05:02:35.178" v="1560" actId="1076"/>
          <ac:spMkLst>
            <pc:docMk/>
            <pc:sldMk cId="1631445528" sldId="464"/>
            <ac:spMk id="6" creationId="{B58B9607-F0C4-4C29-8E9A-008515108D6C}"/>
          </ac:spMkLst>
        </pc:spChg>
        <pc:spChg chg="mod">
          <ac:chgData name="雅代 櫻井" userId="5f1ccddc-c647-4824-94b2-f4f324436553" providerId="ADAL" clId="{A6B38B62-0DFD-4A43-A64E-415A11724BBD}" dt="2023-05-10T13:03:43.379" v="25"/>
          <ac:spMkLst>
            <pc:docMk/>
            <pc:sldMk cId="1631445528" sldId="464"/>
            <ac:spMk id="8" creationId="{00000000-0000-0000-0000-000000000000}"/>
          </ac:spMkLst>
        </pc:spChg>
        <pc:spChg chg="mod">
          <ac:chgData name="雅代 櫻井" userId="5f1ccddc-c647-4824-94b2-f4f324436553" providerId="ADAL" clId="{A6B38B62-0DFD-4A43-A64E-415A11724BBD}" dt="2023-05-23T04:55:58.430" v="1436" actId="1076"/>
          <ac:spMkLst>
            <pc:docMk/>
            <pc:sldMk cId="1631445528" sldId="464"/>
            <ac:spMk id="9" creationId="{00000000-0000-0000-0000-000000000000}"/>
          </ac:spMkLst>
        </pc:spChg>
        <pc:spChg chg="add mod">
          <ac:chgData name="雅代 櫻井" userId="5f1ccddc-c647-4824-94b2-f4f324436553" providerId="ADAL" clId="{A6B38B62-0DFD-4A43-A64E-415A11724BBD}" dt="2023-05-23T05:03:00.192" v="1597" actId="20577"/>
          <ac:spMkLst>
            <pc:docMk/>
            <pc:sldMk cId="1631445528" sldId="464"/>
            <ac:spMk id="10" creationId="{BB4B30FC-24C7-435D-9420-9B4A64C3A295}"/>
          </ac:spMkLst>
        </pc:spChg>
        <pc:picChg chg="del mod">
          <ac:chgData name="雅代 櫻井" userId="5f1ccddc-c647-4824-94b2-f4f324436553" providerId="ADAL" clId="{A6B38B62-0DFD-4A43-A64E-415A11724BBD}" dt="2023-05-23T04:55:53.636" v="1435" actId="478"/>
          <ac:picMkLst>
            <pc:docMk/>
            <pc:sldMk cId="1631445528" sldId="464"/>
            <ac:picMk id="7" creationId="{00000000-0000-0000-0000-000000000000}"/>
          </ac:picMkLst>
        </pc:picChg>
      </pc:sldChg>
      <pc:sldChg chg="modSp addCm modCm">
        <pc:chgData name="雅代 櫻井" userId="5f1ccddc-c647-4824-94b2-f4f324436553" providerId="ADAL" clId="{A6B38B62-0DFD-4A43-A64E-415A11724BBD}" dt="2023-05-23T05:43:05.457" v="1802"/>
        <pc:sldMkLst>
          <pc:docMk/>
          <pc:sldMk cId="663234126" sldId="474"/>
        </pc:sldMkLst>
        <pc:spChg chg="mod">
          <ac:chgData name="雅代 櫻井" userId="5f1ccddc-c647-4824-94b2-f4f324436553" providerId="ADAL" clId="{A6B38B62-0DFD-4A43-A64E-415A11724BBD}" dt="2023-05-10T13:03:43.379" v="25"/>
          <ac:spMkLst>
            <pc:docMk/>
            <pc:sldMk cId="663234126" sldId="474"/>
            <ac:spMk id="2" creationId="{00000000-0000-0000-0000-000000000000}"/>
          </ac:spMkLst>
        </pc:spChg>
        <pc:graphicFrameChg chg="mod modGraphic">
          <ac:chgData name="雅代 櫻井" userId="5f1ccddc-c647-4824-94b2-f4f324436553" providerId="ADAL" clId="{A6B38B62-0DFD-4A43-A64E-415A11724BBD}" dt="2023-05-23T05:06:01.172" v="1624" actId="20577"/>
          <ac:graphicFrameMkLst>
            <pc:docMk/>
            <pc:sldMk cId="663234126" sldId="474"/>
            <ac:graphicFrameMk id="8" creationId="{22CAAD26-122F-4D04-BE58-025A2A1ACE36}"/>
          </ac:graphicFrameMkLst>
        </pc:graphicFrameChg>
      </pc:sldChg>
      <pc:sldChg chg="delSp modSp">
        <pc:chgData name="雅代 櫻井" userId="5f1ccddc-c647-4824-94b2-f4f324436553" providerId="ADAL" clId="{A6B38B62-0DFD-4A43-A64E-415A11724BBD}" dt="2023-05-23T06:49:16.412" v="2898" actId="20577"/>
        <pc:sldMkLst>
          <pc:docMk/>
          <pc:sldMk cId="3466822049" sldId="476"/>
        </pc:sldMkLst>
        <pc:spChg chg="mod">
          <ac:chgData name="雅代 櫻井" userId="5f1ccddc-c647-4824-94b2-f4f324436553" providerId="ADAL" clId="{A6B38B62-0DFD-4A43-A64E-415A11724BBD}" dt="2023-05-15T06:23:34.648" v="756" actId="1076"/>
          <ac:spMkLst>
            <pc:docMk/>
            <pc:sldMk cId="3466822049" sldId="476"/>
            <ac:spMk id="4" creationId="{00000000-0000-0000-0000-000000000000}"/>
          </ac:spMkLst>
        </pc:spChg>
        <pc:spChg chg="mod">
          <ac:chgData name="雅代 櫻井" userId="5f1ccddc-c647-4824-94b2-f4f324436553" providerId="ADAL" clId="{A6B38B62-0DFD-4A43-A64E-415A11724BBD}" dt="2023-05-10T13:03:43.379" v="25"/>
          <ac:spMkLst>
            <pc:docMk/>
            <pc:sldMk cId="3466822049" sldId="476"/>
            <ac:spMk id="8" creationId="{00000000-0000-0000-0000-000000000000}"/>
          </ac:spMkLst>
        </pc:spChg>
        <pc:spChg chg="mod">
          <ac:chgData name="雅代 櫻井" userId="5f1ccddc-c647-4824-94b2-f4f324436553" providerId="ADAL" clId="{A6B38B62-0DFD-4A43-A64E-415A11724BBD}" dt="2023-05-15T06:22:19.737" v="740" actId="1076"/>
          <ac:spMkLst>
            <pc:docMk/>
            <pc:sldMk cId="3466822049" sldId="476"/>
            <ac:spMk id="10" creationId="{FA81FB9C-85C0-4C00-BA3A-060EA0A72762}"/>
          </ac:spMkLst>
        </pc:spChg>
        <pc:spChg chg="mod">
          <ac:chgData name="雅代 櫻井" userId="5f1ccddc-c647-4824-94b2-f4f324436553" providerId="ADAL" clId="{A6B38B62-0DFD-4A43-A64E-415A11724BBD}" dt="2023-05-23T06:49:16.412" v="2898" actId="20577"/>
          <ac:spMkLst>
            <pc:docMk/>
            <pc:sldMk cId="3466822049" sldId="476"/>
            <ac:spMk id="12" creationId="{28E0AC87-9E8F-4DBC-A3A6-7B8776240125}"/>
          </ac:spMkLst>
        </pc:spChg>
        <pc:picChg chg="del mod">
          <ac:chgData name="雅代 櫻井" userId="5f1ccddc-c647-4824-94b2-f4f324436553" providerId="ADAL" clId="{A6B38B62-0DFD-4A43-A64E-415A11724BBD}" dt="2023-05-23T06:49:09.982" v="2895" actId="478"/>
          <ac:picMkLst>
            <pc:docMk/>
            <pc:sldMk cId="3466822049" sldId="476"/>
            <ac:picMk id="9" creationId="{00000000-0000-0000-0000-000000000000}"/>
          </ac:picMkLst>
        </pc:picChg>
      </pc:sldChg>
      <pc:sldChg chg="modSp">
        <pc:chgData name="雅代 櫻井" userId="5f1ccddc-c647-4824-94b2-f4f324436553" providerId="ADAL" clId="{A6B38B62-0DFD-4A43-A64E-415A11724BBD}" dt="2023-05-23T04:58:44.382" v="1478" actId="1076"/>
        <pc:sldMkLst>
          <pc:docMk/>
          <pc:sldMk cId="627460759" sldId="549"/>
        </pc:sldMkLst>
        <pc:spChg chg="mod">
          <ac:chgData name="雅代 櫻井" userId="5f1ccddc-c647-4824-94b2-f4f324436553" providerId="ADAL" clId="{A6B38B62-0DFD-4A43-A64E-415A11724BBD}" dt="2023-05-23T04:58:44.382" v="1478" actId="1076"/>
          <ac:spMkLst>
            <pc:docMk/>
            <pc:sldMk cId="627460759" sldId="549"/>
            <ac:spMk id="143363" creationId="{00000000-0000-0000-0000-000000000000}"/>
          </ac:spMkLst>
        </pc:spChg>
      </pc:sldChg>
      <pc:sldChg chg="modSp">
        <pc:chgData name="雅代 櫻井" userId="5f1ccddc-c647-4824-94b2-f4f324436553" providerId="ADAL" clId="{A6B38B62-0DFD-4A43-A64E-415A11724BBD}" dt="2023-05-10T13:04:23.893" v="31" actId="1076"/>
        <pc:sldMkLst>
          <pc:docMk/>
          <pc:sldMk cId="956126116" sldId="923"/>
        </pc:sldMkLst>
        <pc:spChg chg="mod">
          <ac:chgData name="雅代 櫻井" userId="5f1ccddc-c647-4824-94b2-f4f324436553" providerId="ADAL" clId="{A6B38B62-0DFD-4A43-A64E-415A11724BBD}" dt="2023-05-10T13:03:43.379" v="25"/>
          <ac:spMkLst>
            <pc:docMk/>
            <pc:sldMk cId="956126116" sldId="923"/>
            <ac:spMk id="3" creationId="{00000000-0000-0000-0000-000000000000}"/>
          </ac:spMkLst>
        </pc:spChg>
        <pc:spChg chg="mod">
          <ac:chgData name="雅代 櫻井" userId="5f1ccddc-c647-4824-94b2-f4f324436553" providerId="ADAL" clId="{A6B38B62-0DFD-4A43-A64E-415A11724BBD}" dt="2023-05-10T13:04:17.582" v="30" actId="1076"/>
          <ac:spMkLst>
            <pc:docMk/>
            <pc:sldMk cId="956126116" sldId="923"/>
            <ac:spMk id="4" creationId="{A3673DF3-B414-4766-AF3E-3B212BB940C3}"/>
          </ac:spMkLst>
        </pc:spChg>
        <pc:spChg chg="mod">
          <ac:chgData name="雅代 櫻井" userId="5f1ccddc-c647-4824-94b2-f4f324436553" providerId="ADAL" clId="{A6B38B62-0DFD-4A43-A64E-415A11724BBD}" dt="2023-05-10T13:03:43.379" v="25"/>
          <ac:spMkLst>
            <pc:docMk/>
            <pc:sldMk cId="956126116" sldId="923"/>
            <ac:spMk id="8" creationId="{B236E43E-0D6D-46D4-B7C2-55FD05FAD6B8}"/>
          </ac:spMkLst>
        </pc:spChg>
        <pc:spChg chg="mod">
          <ac:chgData name="雅代 櫻井" userId="5f1ccddc-c647-4824-94b2-f4f324436553" providerId="ADAL" clId="{A6B38B62-0DFD-4A43-A64E-415A11724BBD}" dt="2023-05-10T13:04:23.893" v="31" actId="1076"/>
          <ac:spMkLst>
            <pc:docMk/>
            <pc:sldMk cId="956126116" sldId="923"/>
            <ac:spMk id="13" creationId="{3F4042B0-8F96-4860-9129-4D3BB06E185E}"/>
          </ac:spMkLst>
        </pc:spChg>
        <pc:picChg chg="mod">
          <ac:chgData name="雅代 櫻井" userId="5f1ccddc-c647-4824-94b2-f4f324436553" providerId="ADAL" clId="{A6B38B62-0DFD-4A43-A64E-415A11724BBD}" dt="2023-05-10T13:03:43.379" v="25"/>
          <ac:picMkLst>
            <pc:docMk/>
            <pc:sldMk cId="956126116" sldId="923"/>
            <ac:picMk id="5" creationId="{15E0EF5B-1AFD-4308-B087-4DE8D9D8B94C}"/>
          </ac:picMkLst>
        </pc:picChg>
      </pc:sldChg>
      <pc:sldChg chg="modSp">
        <pc:chgData name="雅代 櫻井" userId="5f1ccddc-c647-4824-94b2-f4f324436553" providerId="ADAL" clId="{A6B38B62-0DFD-4A43-A64E-415A11724BBD}" dt="2023-05-15T02:11:55.961" v="277" actId="1076"/>
        <pc:sldMkLst>
          <pc:docMk/>
          <pc:sldMk cId="161226483" sldId="925"/>
        </pc:sldMkLst>
        <pc:spChg chg="mod">
          <ac:chgData name="雅代 櫻井" userId="5f1ccddc-c647-4824-94b2-f4f324436553" providerId="ADAL" clId="{A6B38B62-0DFD-4A43-A64E-415A11724BBD}" dt="2023-05-10T13:03:43.379" v="25"/>
          <ac:spMkLst>
            <pc:docMk/>
            <pc:sldMk cId="161226483" sldId="925"/>
            <ac:spMk id="2" creationId="{7D3FD218-8F2E-47FB-A0F6-44E6D4FB5357}"/>
          </ac:spMkLst>
        </pc:spChg>
        <pc:spChg chg="mod">
          <ac:chgData name="雅代 櫻井" userId="5f1ccddc-c647-4824-94b2-f4f324436553" providerId="ADAL" clId="{A6B38B62-0DFD-4A43-A64E-415A11724BBD}" dt="2023-05-10T13:03:43.379" v="25"/>
          <ac:spMkLst>
            <pc:docMk/>
            <pc:sldMk cId="161226483" sldId="925"/>
            <ac:spMk id="3" creationId="{F10EB8A5-F66B-4306-B966-19720EC81257}"/>
          </ac:spMkLst>
        </pc:spChg>
        <pc:spChg chg="mod">
          <ac:chgData name="雅代 櫻井" userId="5f1ccddc-c647-4824-94b2-f4f324436553" providerId="ADAL" clId="{A6B38B62-0DFD-4A43-A64E-415A11724BBD}" dt="2023-05-15T02:11:51.001" v="276" actId="1076"/>
          <ac:spMkLst>
            <pc:docMk/>
            <pc:sldMk cId="161226483" sldId="925"/>
            <ac:spMk id="4" creationId="{258BB83C-CD49-4564-B5F8-8A2D8C4A8899}"/>
          </ac:spMkLst>
        </pc:spChg>
        <pc:picChg chg="mod">
          <ac:chgData name="雅代 櫻井" userId="5f1ccddc-c647-4824-94b2-f4f324436553" providerId="ADAL" clId="{A6B38B62-0DFD-4A43-A64E-415A11724BBD}" dt="2023-05-15T02:11:55.961" v="277" actId="1076"/>
          <ac:picMkLst>
            <pc:docMk/>
            <pc:sldMk cId="161226483" sldId="925"/>
            <ac:picMk id="1030" creationId="{2D846B49-98FF-4546-B81B-188B4AEA4391}"/>
          </ac:picMkLst>
        </pc:picChg>
      </pc:sldChg>
      <pc:sldChg chg="modSp">
        <pc:chgData name="雅代 櫻井" userId="5f1ccddc-c647-4824-94b2-f4f324436553" providerId="ADAL" clId="{A6B38B62-0DFD-4A43-A64E-415A11724BBD}" dt="2023-05-10T13:03:43.379" v="25"/>
        <pc:sldMkLst>
          <pc:docMk/>
          <pc:sldMk cId="2390128840" sldId="1747"/>
        </pc:sldMkLst>
        <pc:picChg chg="mod">
          <ac:chgData name="雅代 櫻井" userId="5f1ccddc-c647-4824-94b2-f4f324436553" providerId="ADAL" clId="{A6B38B62-0DFD-4A43-A64E-415A11724BBD}" dt="2023-05-10T13:03:43.379" v="25"/>
          <ac:picMkLst>
            <pc:docMk/>
            <pc:sldMk cId="2390128840" sldId="1747"/>
            <ac:picMk id="4" creationId="{00000000-0000-0000-0000-000000000000}"/>
          </ac:picMkLst>
        </pc:picChg>
        <pc:picChg chg="mod">
          <ac:chgData name="雅代 櫻井" userId="5f1ccddc-c647-4824-94b2-f4f324436553" providerId="ADAL" clId="{A6B38B62-0DFD-4A43-A64E-415A11724BBD}" dt="2023-05-10T13:03:43.379" v="25"/>
          <ac:picMkLst>
            <pc:docMk/>
            <pc:sldMk cId="2390128840" sldId="1747"/>
            <ac:picMk id="12292" creationId="{00000000-0000-0000-0000-000000000000}"/>
          </ac:picMkLst>
        </pc:picChg>
      </pc:sldChg>
      <pc:sldChg chg="modSp">
        <pc:chgData name="雅代 櫻井" userId="5f1ccddc-c647-4824-94b2-f4f324436553" providerId="ADAL" clId="{A6B38B62-0DFD-4A43-A64E-415A11724BBD}" dt="2023-05-15T05:46:30.403" v="456" actId="20577"/>
        <pc:sldMkLst>
          <pc:docMk/>
          <pc:sldMk cId="2790302738" sldId="1934"/>
        </pc:sldMkLst>
        <pc:spChg chg="mod">
          <ac:chgData name="雅代 櫻井" userId="5f1ccddc-c647-4824-94b2-f4f324436553" providerId="ADAL" clId="{A6B38B62-0DFD-4A43-A64E-415A11724BBD}" dt="2023-05-15T05:46:30.403" v="456" actId="20577"/>
          <ac:spMkLst>
            <pc:docMk/>
            <pc:sldMk cId="2790302738" sldId="1934"/>
            <ac:spMk id="6" creationId="{743F3F9E-58AD-456F-A512-F1833F3F7D20}"/>
          </ac:spMkLst>
        </pc:spChg>
      </pc:sldChg>
      <pc:sldChg chg="addSp delSp modSp">
        <pc:chgData name="雅代 櫻井" userId="5f1ccddc-c647-4824-94b2-f4f324436553" providerId="ADAL" clId="{A6B38B62-0DFD-4A43-A64E-415A11724BBD}" dt="2023-05-23T06:43:04.782" v="2560" actId="1076"/>
        <pc:sldMkLst>
          <pc:docMk/>
          <pc:sldMk cId="2514493733" sldId="1935"/>
        </pc:sldMkLst>
        <pc:spChg chg="mod">
          <ac:chgData name="雅代 櫻井" userId="5f1ccddc-c647-4824-94b2-f4f324436553" providerId="ADAL" clId="{A6B38B62-0DFD-4A43-A64E-415A11724BBD}" dt="2023-05-15T06:21:01.724" v="730" actId="1076"/>
          <ac:spMkLst>
            <pc:docMk/>
            <pc:sldMk cId="2514493733" sldId="1935"/>
            <ac:spMk id="5" creationId="{5F01DEE8-10DA-4034-8224-9FC0BCAD22C8}"/>
          </ac:spMkLst>
        </pc:spChg>
        <pc:spChg chg="mod">
          <ac:chgData name="雅代 櫻井" userId="5f1ccddc-c647-4824-94b2-f4f324436553" providerId="ADAL" clId="{A6B38B62-0DFD-4A43-A64E-415A11724BBD}" dt="2023-05-15T02:12:24.896" v="279" actId="1076"/>
          <ac:spMkLst>
            <pc:docMk/>
            <pc:sldMk cId="2514493733" sldId="1935"/>
            <ac:spMk id="7" creationId="{00000000-0000-0000-0000-000000000000}"/>
          </ac:spMkLst>
        </pc:spChg>
        <pc:spChg chg="mod">
          <ac:chgData name="雅代 櫻井" userId="5f1ccddc-c647-4824-94b2-f4f324436553" providerId="ADAL" clId="{A6B38B62-0DFD-4A43-A64E-415A11724BBD}" dt="2023-05-23T06:43:04.782" v="2560" actId="1076"/>
          <ac:spMkLst>
            <pc:docMk/>
            <pc:sldMk cId="2514493733" sldId="1935"/>
            <ac:spMk id="8" creationId="{D04303CC-E8A0-4402-9C00-9D6E19AB3F99}"/>
          </ac:spMkLst>
        </pc:spChg>
        <pc:spChg chg="mod">
          <ac:chgData name="雅代 櫻井" userId="5f1ccddc-c647-4824-94b2-f4f324436553" providerId="ADAL" clId="{A6B38B62-0DFD-4A43-A64E-415A11724BBD}" dt="2023-05-10T13:03:43.379" v="25"/>
          <ac:spMkLst>
            <pc:docMk/>
            <pc:sldMk cId="2514493733" sldId="1935"/>
            <ac:spMk id="9" creationId="{3D99F99C-F78A-4056-AACB-F4DC3FDEB5CA}"/>
          </ac:spMkLst>
        </pc:spChg>
        <pc:picChg chg="add del mod">
          <ac:chgData name="雅代 櫻井" userId="5f1ccddc-c647-4824-94b2-f4f324436553" providerId="ADAL" clId="{A6B38B62-0DFD-4A43-A64E-415A11724BBD}" dt="2023-05-15T06:17:48.474" v="725" actId="478"/>
          <ac:picMkLst>
            <pc:docMk/>
            <pc:sldMk cId="2514493733" sldId="1935"/>
            <ac:picMk id="2" creationId="{8EEFAA88-8E75-41EC-A538-86FF8E300634}"/>
          </ac:picMkLst>
        </pc:picChg>
        <pc:picChg chg="add mod">
          <ac:chgData name="雅代 櫻井" userId="5f1ccddc-c647-4824-94b2-f4f324436553" providerId="ADAL" clId="{A6B38B62-0DFD-4A43-A64E-415A11724BBD}" dt="2023-05-15T06:21:25.238" v="738" actId="1076"/>
          <ac:picMkLst>
            <pc:docMk/>
            <pc:sldMk cId="2514493733" sldId="1935"/>
            <ac:picMk id="6" creationId="{779D0F37-C1A2-4645-9462-8BBC2B0C6C69}"/>
          </ac:picMkLst>
        </pc:picChg>
        <pc:picChg chg="add mod">
          <ac:chgData name="雅代 櫻井" userId="5f1ccddc-c647-4824-94b2-f4f324436553" providerId="ADAL" clId="{A6B38B62-0DFD-4A43-A64E-415A11724BBD}" dt="2023-05-15T06:21:22.953" v="737" actId="1076"/>
          <ac:picMkLst>
            <pc:docMk/>
            <pc:sldMk cId="2514493733" sldId="1935"/>
            <ac:picMk id="1026" creationId="{7C47057E-30AE-4BED-9B98-BDA171144AB3}"/>
          </ac:picMkLst>
        </pc:picChg>
      </pc:sldChg>
      <pc:sldChg chg="delSp modSp addCm modCm">
        <pc:chgData name="雅代 櫻井" userId="5f1ccddc-c647-4824-94b2-f4f324436553" providerId="ADAL" clId="{A6B38B62-0DFD-4A43-A64E-415A11724BBD}" dt="2023-05-23T06:42:54.521" v="2558" actId="478"/>
        <pc:sldMkLst>
          <pc:docMk/>
          <pc:sldMk cId="1549765868" sldId="1936"/>
        </pc:sldMkLst>
        <pc:spChg chg="del mod">
          <ac:chgData name="雅代 櫻井" userId="5f1ccddc-c647-4824-94b2-f4f324436553" providerId="ADAL" clId="{A6B38B62-0DFD-4A43-A64E-415A11724BBD}" dt="2023-05-23T06:42:54.521" v="2558" actId="478"/>
          <ac:spMkLst>
            <pc:docMk/>
            <pc:sldMk cId="1549765868" sldId="1936"/>
            <ac:spMk id="6" creationId="{15CBC072-BEDB-4F09-827C-194A8FE9D65F}"/>
          </ac:spMkLst>
        </pc:spChg>
        <pc:spChg chg="del mod">
          <ac:chgData name="雅代 櫻井" userId="5f1ccddc-c647-4824-94b2-f4f324436553" providerId="ADAL" clId="{A6B38B62-0DFD-4A43-A64E-415A11724BBD}" dt="2023-05-23T06:42:53.637" v="2557" actId="478"/>
          <ac:spMkLst>
            <pc:docMk/>
            <pc:sldMk cId="1549765868" sldId="1936"/>
            <ac:spMk id="7" creationId="{EB0D3378-AC4E-40B5-875C-20CE1B504547}"/>
          </ac:spMkLst>
        </pc:spChg>
        <pc:spChg chg="mod">
          <ac:chgData name="雅代 櫻井" userId="5f1ccddc-c647-4824-94b2-f4f324436553" providerId="ADAL" clId="{A6B38B62-0DFD-4A43-A64E-415A11724BBD}" dt="2023-05-10T13:03:43.379" v="25"/>
          <ac:spMkLst>
            <pc:docMk/>
            <pc:sldMk cId="1549765868" sldId="1936"/>
            <ac:spMk id="9" creationId="{3D99F99C-F78A-4056-AACB-F4DC3FDEB5CA}"/>
          </ac:spMkLst>
        </pc:spChg>
        <pc:spChg chg="mod">
          <ac:chgData name="雅代 櫻井" userId="5f1ccddc-c647-4824-94b2-f4f324436553" providerId="ADAL" clId="{A6B38B62-0DFD-4A43-A64E-415A11724BBD}" dt="2023-05-23T04:31:58.231" v="891" actId="1076"/>
          <ac:spMkLst>
            <pc:docMk/>
            <pc:sldMk cId="1549765868" sldId="1936"/>
            <ac:spMk id="10" creationId="{005E3590-F2F4-4707-91BF-C70CF3A0D26A}"/>
          </ac:spMkLst>
        </pc:spChg>
        <pc:graphicFrameChg chg="mod modGraphic">
          <ac:chgData name="雅代 櫻井" userId="5f1ccddc-c647-4824-94b2-f4f324436553" providerId="ADAL" clId="{A6B38B62-0DFD-4A43-A64E-415A11724BBD}" dt="2023-05-23T04:44:21.710" v="1002" actId="14734"/>
          <ac:graphicFrameMkLst>
            <pc:docMk/>
            <pc:sldMk cId="1549765868" sldId="1936"/>
            <ac:graphicFrameMk id="35" creationId="{00000000-0000-0000-0000-000000000000}"/>
          </ac:graphicFrameMkLst>
        </pc:graphicFrameChg>
      </pc:sldChg>
      <pc:sldChg chg="delSp modSp modTransition addCm modCm">
        <pc:chgData name="雅代 櫻井" userId="5f1ccddc-c647-4824-94b2-f4f324436553" providerId="ADAL" clId="{A6B38B62-0DFD-4A43-A64E-415A11724BBD}" dt="2023-05-23T06:41:09.779" v="2479" actId="20577"/>
        <pc:sldMkLst>
          <pc:docMk/>
          <pc:sldMk cId="1752529071" sldId="1937"/>
        </pc:sldMkLst>
        <pc:spChg chg="del mod">
          <ac:chgData name="雅代 櫻井" userId="5f1ccddc-c647-4824-94b2-f4f324436553" providerId="ADAL" clId="{A6B38B62-0DFD-4A43-A64E-415A11724BBD}" dt="2023-05-23T06:30:32.540" v="2180" actId="478"/>
          <ac:spMkLst>
            <pc:docMk/>
            <pc:sldMk cId="1752529071" sldId="1937"/>
            <ac:spMk id="2" creationId="{00000000-0000-0000-0000-000000000000}"/>
          </ac:spMkLst>
        </pc:spChg>
        <pc:spChg chg="del mod">
          <ac:chgData name="雅代 櫻井" userId="5f1ccddc-c647-4824-94b2-f4f324436553" providerId="ADAL" clId="{A6B38B62-0DFD-4A43-A64E-415A11724BBD}" dt="2023-05-23T06:30:32.540" v="2180" actId="478"/>
          <ac:spMkLst>
            <pc:docMk/>
            <pc:sldMk cId="1752529071" sldId="1937"/>
            <ac:spMk id="3" creationId="{00000000-0000-0000-0000-000000000000}"/>
          </ac:spMkLst>
        </pc:spChg>
        <pc:spChg chg="mod">
          <ac:chgData name="雅代 櫻井" userId="5f1ccddc-c647-4824-94b2-f4f324436553" providerId="ADAL" clId="{A6B38B62-0DFD-4A43-A64E-415A11724BBD}" dt="2023-05-23T06:29:53.115" v="2166" actId="6549"/>
          <ac:spMkLst>
            <pc:docMk/>
            <pc:sldMk cId="1752529071" sldId="1937"/>
            <ac:spMk id="5" creationId="{FD86385C-B70E-4302-93CB-C34EE39E2BD4}"/>
          </ac:spMkLst>
        </pc:spChg>
        <pc:graphicFrameChg chg="mod">
          <ac:chgData name="雅代 櫻井" userId="5f1ccddc-c647-4824-94b2-f4f324436553" providerId="ADAL" clId="{A6B38B62-0DFD-4A43-A64E-415A11724BBD}" dt="2023-05-23T06:41:09.779" v="2479" actId="20577"/>
          <ac:graphicFrameMkLst>
            <pc:docMk/>
            <pc:sldMk cId="1752529071" sldId="1937"/>
            <ac:graphicFrameMk id="8" creationId="{298A67C2-FAA3-48A6-B8F5-E39E34A22AB4}"/>
          </ac:graphicFrameMkLst>
        </pc:graphicFrameChg>
      </pc:sldChg>
      <pc:sldChg chg="delSp modSp modTransition addCm modCm">
        <pc:chgData name="雅代 櫻井" userId="5f1ccddc-c647-4824-94b2-f4f324436553" providerId="ADAL" clId="{A6B38B62-0DFD-4A43-A64E-415A11724BBD}" dt="2023-05-23T06:48:34.731" v="2894"/>
        <pc:sldMkLst>
          <pc:docMk/>
          <pc:sldMk cId="1812455313" sldId="1938"/>
        </pc:sldMkLst>
        <pc:spChg chg="del mod">
          <ac:chgData name="雅代 櫻井" userId="5f1ccddc-c647-4824-94b2-f4f324436553" providerId="ADAL" clId="{A6B38B62-0DFD-4A43-A64E-415A11724BBD}" dt="2023-05-23T06:30:37.589" v="2181" actId="478"/>
          <ac:spMkLst>
            <pc:docMk/>
            <pc:sldMk cId="1812455313" sldId="1938"/>
            <ac:spMk id="2" creationId="{00000000-0000-0000-0000-000000000000}"/>
          </ac:spMkLst>
        </pc:spChg>
        <pc:spChg chg="del mod">
          <ac:chgData name="雅代 櫻井" userId="5f1ccddc-c647-4824-94b2-f4f324436553" providerId="ADAL" clId="{A6B38B62-0DFD-4A43-A64E-415A11724BBD}" dt="2023-05-23T06:30:37.589" v="2181" actId="478"/>
          <ac:spMkLst>
            <pc:docMk/>
            <pc:sldMk cId="1812455313" sldId="1938"/>
            <ac:spMk id="3" creationId="{00000000-0000-0000-0000-000000000000}"/>
          </ac:spMkLst>
        </pc:spChg>
        <pc:spChg chg="mod">
          <ac:chgData name="雅代 櫻井" userId="5f1ccddc-c647-4824-94b2-f4f324436553" providerId="ADAL" clId="{A6B38B62-0DFD-4A43-A64E-415A11724BBD}" dt="2023-05-23T06:30:00.300" v="2177" actId="6549"/>
          <ac:spMkLst>
            <pc:docMk/>
            <pc:sldMk cId="1812455313" sldId="1938"/>
            <ac:spMk id="5" creationId="{FD86385C-B70E-4302-93CB-C34EE39E2BD4}"/>
          </ac:spMkLst>
        </pc:spChg>
        <pc:graphicFrameChg chg="mod">
          <ac:chgData name="雅代 櫻井" userId="5f1ccddc-c647-4824-94b2-f4f324436553" providerId="ADAL" clId="{A6B38B62-0DFD-4A43-A64E-415A11724BBD}" dt="2023-05-23T06:48:19.636" v="2892" actId="20577"/>
          <ac:graphicFrameMkLst>
            <pc:docMk/>
            <pc:sldMk cId="1812455313" sldId="1938"/>
            <ac:graphicFrameMk id="9" creationId="{CA633B4E-3582-474C-8559-EE92482F1937}"/>
          </ac:graphicFrameMkLst>
        </pc:graphicFrameChg>
      </pc:sldChg>
      <pc:sldChg chg="modSp">
        <pc:chgData name="雅代 櫻井" userId="5f1ccddc-c647-4824-94b2-f4f324436553" providerId="ADAL" clId="{A6B38B62-0DFD-4A43-A64E-415A11724BBD}" dt="2023-05-10T13:03:43.379" v="25"/>
        <pc:sldMkLst>
          <pc:docMk/>
          <pc:sldMk cId="2844423817" sldId="1939"/>
        </pc:sldMkLst>
        <pc:spChg chg="mod">
          <ac:chgData name="雅代 櫻井" userId="5f1ccddc-c647-4824-94b2-f4f324436553" providerId="ADAL" clId="{A6B38B62-0DFD-4A43-A64E-415A11724BBD}" dt="2023-05-10T13:03:43.379" v="25"/>
          <ac:spMkLst>
            <pc:docMk/>
            <pc:sldMk cId="2844423817" sldId="1939"/>
            <ac:spMk id="3" creationId="{553CADD1-34BC-4961-A66B-8FB73FF0E805}"/>
          </ac:spMkLst>
        </pc:spChg>
        <pc:picChg chg="mod">
          <ac:chgData name="雅代 櫻井" userId="5f1ccddc-c647-4824-94b2-f4f324436553" providerId="ADAL" clId="{A6B38B62-0DFD-4A43-A64E-415A11724BBD}" dt="2023-05-10T13:03:43.379" v="25"/>
          <ac:picMkLst>
            <pc:docMk/>
            <pc:sldMk cId="2844423817" sldId="1939"/>
            <ac:picMk id="2050" creationId="{15B5A292-D7BD-4342-A316-E11A70B71B3C}"/>
          </ac:picMkLst>
        </pc:picChg>
      </pc:sldChg>
      <pc:sldChg chg="modSp">
        <pc:chgData name="雅代 櫻井" userId="5f1ccddc-c647-4824-94b2-f4f324436553" providerId="ADAL" clId="{A6B38B62-0DFD-4A43-A64E-415A11724BBD}" dt="2023-05-15T06:36:29.021" v="803" actId="20577"/>
        <pc:sldMkLst>
          <pc:docMk/>
          <pc:sldMk cId="4188154750" sldId="1940"/>
        </pc:sldMkLst>
        <pc:spChg chg="mod">
          <ac:chgData name="雅代 櫻井" userId="5f1ccddc-c647-4824-94b2-f4f324436553" providerId="ADAL" clId="{A6B38B62-0DFD-4A43-A64E-415A11724BBD}" dt="2023-05-10T13:03:43.379" v="25"/>
          <ac:spMkLst>
            <pc:docMk/>
            <pc:sldMk cId="4188154750" sldId="1940"/>
            <ac:spMk id="3" creationId="{00000000-0000-0000-0000-000000000000}"/>
          </ac:spMkLst>
        </pc:spChg>
        <pc:spChg chg="mod">
          <ac:chgData name="雅代 櫻井" userId="5f1ccddc-c647-4824-94b2-f4f324436553" providerId="ADAL" clId="{A6B38B62-0DFD-4A43-A64E-415A11724BBD}" dt="2023-05-10T13:03:43.379" v="25"/>
          <ac:spMkLst>
            <pc:docMk/>
            <pc:sldMk cId="4188154750" sldId="1940"/>
            <ac:spMk id="4" creationId="{00000000-0000-0000-0000-000000000000}"/>
          </ac:spMkLst>
        </pc:spChg>
        <pc:spChg chg="mod">
          <ac:chgData name="雅代 櫻井" userId="5f1ccddc-c647-4824-94b2-f4f324436553" providerId="ADAL" clId="{A6B38B62-0DFD-4A43-A64E-415A11724BBD}" dt="2023-05-15T06:36:29.021" v="803" actId="20577"/>
          <ac:spMkLst>
            <pc:docMk/>
            <pc:sldMk cId="4188154750" sldId="1940"/>
            <ac:spMk id="7" creationId="{00000000-0000-0000-0000-000000000000}"/>
          </ac:spMkLst>
        </pc:spChg>
        <pc:spChg chg="mod">
          <ac:chgData name="雅代 櫻井" userId="5f1ccddc-c647-4824-94b2-f4f324436553" providerId="ADAL" clId="{A6B38B62-0DFD-4A43-A64E-415A11724BBD}" dt="2023-05-10T13:03:43.379" v="25"/>
          <ac:spMkLst>
            <pc:docMk/>
            <pc:sldMk cId="4188154750" sldId="1940"/>
            <ac:spMk id="10" creationId="{00000000-0000-0000-0000-000000000000}"/>
          </ac:spMkLst>
        </pc:spChg>
        <pc:picChg chg="mod">
          <ac:chgData name="雅代 櫻井" userId="5f1ccddc-c647-4824-94b2-f4f324436553" providerId="ADAL" clId="{A6B38B62-0DFD-4A43-A64E-415A11724BBD}" dt="2023-05-10T13:03:43.379" v="25"/>
          <ac:picMkLst>
            <pc:docMk/>
            <pc:sldMk cId="4188154750" sldId="1940"/>
            <ac:picMk id="2" creationId="{00000000-0000-0000-0000-000000000000}"/>
          </ac:picMkLst>
        </pc:picChg>
        <pc:picChg chg="mod">
          <ac:chgData name="雅代 櫻井" userId="5f1ccddc-c647-4824-94b2-f4f324436553" providerId="ADAL" clId="{A6B38B62-0DFD-4A43-A64E-415A11724BBD}" dt="2023-05-10T13:03:43.379" v="25"/>
          <ac:picMkLst>
            <pc:docMk/>
            <pc:sldMk cId="4188154750" sldId="1940"/>
            <ac:picMk id="6" creationId="{00000000-0000-0000-0000-000000000000}"/>
          </ac:picMkLst>
        </pc:picChg>
      </pc:sldChg>
      <pc:sldChg chg="modSp">
        <pc:chgData name="雅代 櫻井" userId="5f1ccddc-c647-4824-94b2-f4f324436553" providerId="ADAL" clId="{A6B38B62-0DFD-4A43-A64E-415A11724BBD}" dt="2023-05-23T05:04:58.093" v="1611" actId="115"/>
        <pc:sldMkLst>
          <pc:docMk/>
          <pc:sldMk cId="1014908021" sldId="1941"/>
        </pc:sldMkLst>
        <pc:spChg chg="mod">
          <ac:chgData name="雅代 櫻井" userId="5f1ccddc-c647-4824-94b2-f4f324436553" providerId="ADAL" clId="{A6B38B62-0DFD-4A43-A64E-415A11724BBD}" dt="2023-05-10T13:03:43.379" v="25"/>
          <ac:spMkLst>
            <pc:docMk/>
            <pc:sldMk cId="1014908021" sldId="1941"/>
            <ac:spMk id="2" creationId="{2B14B429-C8B0-454E-9899-EAABFDCA6A2A}"/>
          </ac:spMkLst>
        </pc:spChg>
        <pc:spChg chg="mod">
          <ac:chgData name="雅代 櫻井" userId="5f1ccddc-c647-4824-94b2-f4f324436553" providerId="ADAL" clId="{A6B38B62-0DFD-4A43-A64E-415A11724BBD}" dt="2023-05-23T05:04:58.093" v="1611" actId="115"/>
          <ac:spMkLst>
            <pc:docMk/>
            <pc:sldMk cId="1014908021" sldId="1941"/>
            <ac:spMk id="4" creationId="{00000000-0000-0000-0000-000000000000}"/>
          </ac:spMkLst>
        </pc:spChg>
        <pc:spChg chg="mod">
          <ac:chgData name="雅代 櫻井" userId="5f1ccddc-c647-4824-94b2-f4f324436553" providerId="ADAL" clId="{A6B38B62-0DFD-4A43-A64E-415A11724BBD}" dt="2023-05-15T06:40:34.598" v="831" actId="1076"/>
          <ac:spMkLst>
            <pc:docMk/>
            <pc:sldMk cId="1014908021" sldId="1941"/>
            <ac:spMk id="10" creationId="{00000000-0000-0000-0000-000000000000}"/>
          </ac:spMkLst>
        </pc:spChg>
        <pc:picChg chg="mod">
          <ac:chgData name="雅代 櫻井" userId="5f1ccddc-c647-4824-94b2-f4f324436553" providerId="ADAL" clId="{A6B38B62-0DFD-4A43-A64E-415A11724BBD}" dt="2023-05-10T13:03:43.379" v="25"/>
          <ac:picMkLst>
            <pc:docMk/>
            <pc:sldMk cId="1014908021" sldId="1941"/>
            <ac:picMk id="3" creationId="{E76A0D02-B8B2-4C5A-AC88-F230AF86F77B}"/>
          </ac:picMkLst>
        </pc:picChg>
      </pc:sldChg>
      <pc:sldChg chg="addSp delSp modSp addCm modCm">
        <pc:chgData name="雅代 櫻井" userId="5f1ccddc-c647-4824-94b2-f4f324436553" providerId="ADAL" clId="{A6B38B62-0DFD-4A43-A64E-415A11724BBD}" dt="2023-05-23T05:43:56.229" v="1804"/>
        <pc:sldMkLst>
          <pc:docMk/>
          <pc:sldMk cId="1588591240" sldId="1948"/>
        </pc:sldMkLst>
        <pc:spChg chg="mod">
          <ac:chgData name="雅代 櫻井" userId="5f1ccddc-c647-4824-94b2-f4f324436553" providerId="ADAL" clId="{A6B38B62-0DFD-4A43-A64E-415A11724BBD}" dt="2023-05-23T05:22:49.673" v="1798" actId="1076"/>
          <ac:spMkLst>
            <pc:docMk/>
            <pc:sldMk cId="1588591240" sldId="1948"/>
            <ac:spMk id="5" creationId="{00000000-0000-0000-0000-000000000000}"/>
          </ac:spMkLst>
        </pc:spChg>
        <pc:spChg chg="add mod">
          <ac:chgData name="雅代 櫻井" userId="5f1ccddc-c647-4824-94b2-f4f324436553" providerId="ADAL" clId="{A6B38B62-0DFD-4A43-A64E-415A11724BBD}" dt="2023-05-23T05:22:46.455" v="1797" actId="1076"/>
          <ac:spMkLst>
            <pc:docMk/>
            <pc:sldMk cId="1588591240" sldId="1948"/>
            <ac:spMk id="7" creationId="{9887C83D-8735-47D6-ADF8-C5829C8B68DF}"/>
          </ac:spMkLst>
        </pc:spChg>
        <pc:graphicFrameChg chg="add del">
          <ac:chgData name="雅代 櫻井" userId="5f1ccddc-c647-4824-94b2-f4f324436553" providerId="ADAL" clId="{A6B38B62-0DFD-4A43-A64E-415A11724BBD}" dt="2023-05-23T05:13:46.151" v="1628"/>
          <ac:graphicFrameMkLst>
            <pc:docMk/>
            <pc:sldMk cId="1588591240" sldId="1948"/>
            <ac:graphicFrameMk id="3" creationId="{0BC4B801-E411-4C76-A803-3B1B29B82D30}"/>
          </ac:graphicFrameMkLst>
        </pc:graphicFrameChg>
        <pc:picChg chg="add del mod modCrop">
          <ac:chgData name="雅代 櫻井" userId="5f1ccddc-c647-4824-94b2-f4f324436553" providerId="ADAL" clId="{A6B38B62-0DFD-4A43-A64E-415A11724BBD}" dt="2023-05-23T05:16:35.861" v="1640" actId="478"/>
          <ac:picMkLst>
            <pc:docMk/>
            <pc:sldMk cId="1588591240" sldId="1948"/>
            <ac:picMk id="4" creationId="{0C7BC7CE-89F9-4FC5-9FCC-3D4DA0033C5B}"/>
          </ac:picMkLst>
        </pc:picChg>
        <pc:picChg chg="add mod modCrop">
          <ac:chgData name="雅代 櫻井" userId="5f1ccddc-c647-4824-94b2-f4f324436553" providerId="ADAL" clId="{A6B38B62-0DFD-4A43-A64E-415A11724BBD}" dt="2023-05-23T05:17:08.571" v="1645" actId="14861"/>
          <ac:picMkLst>
            <pc:docMk/>
            <pc:sldMk cId="1588591240" sldId="1948"/>
            <ac:picMk id="6" creationId="{7AA0FC3A-4C68-403E-9457-8681A449C226}"/>
          </ac:picMkLst>
        </pc:picChg>
        <pc:picChg chg="del">
          <ac:chgData name="雅代 櫻井" userId="5f1ccddc-c647-4824-94b2-f4f324436553" providerId="ADAL" clId="{A6B38B62-0DFD-4A43-A64E-415A11724BBD}" dt="2023-05-23T05:13:48.827" v="1630" actId="478"/>
          <ac:picMkLst>
            <pc:docMk/>
            <pc:sldMk cId="1588591240" sldId="1948"/>
            <ac:picMk id="3074" creationId="{00000000-0000-0000-0000-000000000000}"/>
          </ac:picMkLst>
        </pc:picChg>
      </pc:sldChg>
      <pc:sldChg chg="delSp">
        <pc:chgData name="雅代 櫻井" userId="5f1ccddc-c647-4824-94b2-f4f324436553" providerId="ADAL" clId="{A6B38B62-0DFD-4A43-A64E-415A11724BBD}" dt="2023-05-23T06:06:17.019" v="1930" actId="478"/>
        <pc:sldMkLst>
          <pc:docMk/>
          <pc:sldMk cId="831684456" sldId="1962"/>
        </pc:sldMkLst>
        <pc:grpChg chg="del">
          <ac:chgData name="雅代 櫻井" userId="5f1ccddc-c647-4824-94b2-f4f324436553" providerId="ADAL" clId="{A6B38B62-0DFD-4A43-A64E-415A11724BBD}" dt="2023-05-23T06:06:17.019" v="1930" actId="478"/>
          <ac:grpSpMkLst>
            <pc:docMk/>
            <pc:sldMk cId="831684456" sldId="1962"/>
            <ac:grpSpMk id="7" creationId="{00000000-0000-0000-0000-000000000000}"/>
          </ac:grpSpMkLst>
        </pc:grpChg>
      </pc:sldChg>
      <pc:sldChg chg="delSp">
        <pc:chgData name="雅代 櫻井" userId="5f1ccddc-c647-4824-94b2-f4f324436553" providerId="ADAL" clId="{A6B38B62-0DFD-4A43-A64E-415A11724BBD}" dt="2023-05-23T05:57:53.399" v="1922" actId="478"/>
        <pc:sldMkLst>
          <pc:docMk/>
          <pc:sldMk cId="1673147170" sldId="1963"/>
        </pc:sldMkLst>
        <pc:grpChg chg="del">
          <ac:chgData name="雅代 櫻井" userId="5f1ccddc-c647-4824-94b2-f4f324436553" providerId="ADAL" clId="{A6B38B62-0DFD-4A43-A64E-415A11724BBD}" dt="2023-05-23T05:57:53.399" v="1922" actId="478"/>
          <ac:grpSpMkLst>
            <pc:docMk/>
            <pc:sldMk cId="1673147170" sldId="1963"/>
            <ac:grpSpMk id="7" creationId="{00000000-0000-0000-0000-000000000000}"/>
          </ac:grpSpMkLst>
        </pc:grpChg>
      </pc:sldChg>
      <pc:sldChg chg="delSp">
        <pc:chgData name="雅代 櫻井" userId="5f1ccddc-c647-4824-94b2-f4f324436553" providerId="ADAL" clId="{A6B38B62-0DFD-4A43-A64E-415A11724BBD}" dt="2023-05-23T06:06:23.891" v="1932" actId="478"/>
        <pc:sldMkLst>
          <pc:docMk/>
          <pc:sldMk cId="1345162540" sldId="1964"/>
        </pc:sldMkLst>
        <pc:grpChg chg="del">
          <ac:chgData name="雅代 櫻井" userId="5f1ccddc-c647-4824-94b2-f4f324436553" providerId="ADAL" clId="{A6B38B62-0DFD-4A43-A64E-415A11724BBD}" dt="2023-05-23T06:06:23.891" v="1932" actId="478"/>
          <ac:grpSpMkLst>
            <pc:docMk/>
            <pc:sldMk cId="1345162540" sldId="1964"/>
            <ac:grpSpMk id="7" creationId="{00000000-0000-0000-0000-000000000000}"/>
          </ac:grpSpMkLst>
        </pc:grpChg>
      </pc:sldChg>
      <pc:sldChg chg="delSp">
        <pc:chgData name="雅代 櫻井" userId="5f1ccddc-c647-4824-94b2-f4f324436553" providerId="ADAL" clId="{A6B38B62-0DFD-4A43-A64E-415A11724BBD}" dt="2023-05-23T06:06:20.532" v="1931" actId="478"/>
        <pc:sldMkLst>
          <pc:docMk/>
          <pc:sldMk cId="1169640645" sldId="1965"/>
        </pc:sldMkLst>
        <pc:grpChg chg="del">
          <ac:chgData name="雅代 櫻井" userId="5f1ccddc-c647-4824-94b2-f4f324436553" providerId="ADAL" clId="{A6B38B62-0DFD-4A43-A64E-415A11724BBD}" dt="2023-05-23T06:06:20.532" v="1931" actId="478"/>
          <ac:grpSpMkLst>
            <pc:docMk/>
            <pc:sldMk cId="1169640645" sldId="1965"/>
            <ac:grpSpMk id="7" creationId="{00000000-0000-0000-0000-000000000000}"/>
          </ac:grpSpMkLst>
        </pc:grpChg>
      </pc:sldChg>
      <pc:sldChg chg="delSp">
        <pc:chgData name="雅代 櫻井" userId="5f1ccddc-c647-4824-94b2-f4f324436553" providerId="ADAL" clId="{A6B38B62-0DFD-4A43-A64E-415A11724BBD}" dt="2023-05-23T06:06:27.157" v="1933" actId="478"/>
        <pc:sldMkLst>
          <pc:docMk/>
          <pc:sldMk cId="1950820948" sldId="1966"/>
        </pc:sldMkLst>
        <pc:grpChg chg="del">
          <ac:chgData name="雅代 櫻井" userId="5f1ccddc-c647-4824-94b2-f4f324436553" providerId="ADAL" clId="{A6B38B62-0DFD-4A43-A64E-415A11724BBD}" dt="2023-05-23T06:06:27.157" v="1933" actId="478"/>
          <ac:grpSpMkLst>
            <pc:docMk/>
            <pc:sldMk cId="1950820948" sldId="1966"/>
            <ac:grpSpMk id="7" creationId="{00000000-0000-0000-0000-000000000000}"/>
          </ac:grpSpMkLst>
        </pc:grpChg>
      </pc:sldChg>
      <pc:sldChg chg="delSp">
        <pc:chgData name="雅代 櫻井" userId="5f1ccddc-c647-4824-94b2-f4f324436553" providerId="ADAL" clId="{A6B38B62-0DFD-4A43-A64E-415A11724BBD}" dt="2023-05-23T06:06:31.059" v="1934" actId="478"/>
        <pc:sldMkLst>
          <pc:docMk/>
          <pc:sldMk cId="3500311607" sldId="1967"/>
        </pc:sldMkLst>
        <pc:grpChg chg="del">
          <ac:chgData name="雅代 櫻井" userId="5f1ccddc-c647-4824-94b2-f4f324436553" providerId="ADAL" clId="{A6B38B62-0DFD-4A43-A64E-415A11724BBD}" dt="2023-05-23T06:06:31.059" v="1934" actId="478"/>
          <ac:grpSpMkLst>
            <pc:docMk/>
            <pc:sldMk cId="3500311607" sldId="1967"/>
            <ac:grpSpMk id="7" creationId="{00000000-0000-0000-0000-000000000000}"/>
          </ac:grpSpMkLst>
        </pc:grpChg>
      </pc:sldChg>
      <pc:sldChg chg="delSp">
        <pc:chgData name="雅代 櫻井" userId="5f1ccddc-c647-4824-94b2-f4f324436553" providerId="ADAL" clId="{A6B38B62-0DFD-4A43-A64E-415A11724BBD}" dt="2023-05-23T06:06:34.166" v="1935" actId="478"/>
        <pc:sldMkLst>
          <pc:docMk/>
          <pc:sldMk cId="2104605451" sldId="1969"/>
        </pc:sldMkLst>
        <pc:grpChg chg="del">
          <ac:chgData name="雅代 櫻井" userId="5f1ccddc-c647-4824-94b2-f4f324436553" providerId="ADAL" clId="{A6B38B62-0DFD-4A43-A64E-415A11724BBD}" dt="2023-05-23T06:06:34.166" v="1935" actId="478"/>
          <ac:grpSpMkLst>
            <pc:docMk/>
            <pc:sldMk cId="2104605451" sldId="1969"/>
            <ac:grpSpMk id="7" creationId="{00000000-0000-0000-0000-000000000000}"/>
          </ac:grpSpMkLst>
        </pc:grpChg>
      </pc:sldChg>
      <pc:sldChg chg="delSp addCm modCm">
        <pc:chgData name="雅代 櫻井" userId="5f1ccddc-c647-4824-94b2-f4f324436553" providerId="ADAL" clId="{A6B38B62-0DFD-4A43-A64E-415A11724BBD}" dt="2023-05-23T05:57:46.287" v="1920" actId="478"/>
        <pc:sldMkLst>
          <pc:docMk/>
          <pc:sldMk cId="699066412" sldId="1971"/>
        </pc:sldMkLst>
        <pc:grpChg chg="del">
          <ac:chgData name="雅代 櫻井" userId="5f1ccddc-c647-4824-94b2-f4f324436553" providerId="ADAL" clId="{A6B38B62-0DFD-4A43-A64E-415A11724BBD}" dt="2023-05-23T05:57:46.287" v="1920" actId="478"/>
          <ac:grpSpMkLst>
            <pc:docMk/>
            <pc:sldMk cId="699066412" sldId="1971"/>
            <ac:grpSpMk id="7" creationId="{00000000-0000-0000-0000-000000000000}"/>
          </ac:grpSpMkLst>
        </pc:grpChg>
      </pc:sldChg>
      <pc:sldChg chg="delSp">
        <pc:chgData name="雅代 櫻井" userId="5f1ccddc-c647-4824-94b2-f4f324436553" providerId="ADAL" clId="{A6B38B62-0DFD-4A43-A64E-415A11724BBD}" dt="2023-05-23T05:57:50.756" v="1921" actId="478"/>
        <pc:sldMkLst>
          <pc:docMk/>
          <pc:sldMk cId="2924518245" sldId="1972"/>
        </pc:sldMkLst>
        <pc:grpChg chg="del">
          <ac:chgData name="雅代 櫻井" userId="5f1ccddc-c647-4824-94b2-f4f324436553" providerId="ADAL" clId="{A6B38B62-0DFD-4A43-A64E-415A11724BBD}" dt="2023-05-23T05:57:50.756" v="1921" actId="478"/>
          <ac:grpSpMkLst>
            <pc:docMk/>
            <pc:sldMk cId="2924518245" sldId="1972"/>
            <ac:grpSpMk id="7" creationId="{00000000-0000-0000-0000-000000000000}"/>
          </ac:grpSpMkLst>
        </pc:grpChg>
      </pc:sldChg>
      <pc:sldChg chg="addSp delSp modSp addCm modCm">
        <pc:chgData name="雅代 櫻井" userId="5f1ccddc-c647-4824-94b2-f4f324436553" providerId="ADAL" clId="{A6B38B62-0DFD-4A43-A64E-415A11724BBD}" dt="2023-05-23T05:57:11.185" v="1917"/>
        <pc:sldMkLst>
          <pc:docMk/>
          <pc:sldMk cId="379082757" sldId="1984"/>
        </pc:sldMkLst>
        <pc:spChg chg="mod">
          <ac:chgData name="雅代 櫻井" userId="5f1ccddc-c647-4824-94b2-f4f324436553" providerId="ADAL" clId="{A6B38B62-0DFD-4A43-A64E-415A11724BBD}" dt="2023-05-23T05:52:59.421" v="1875" actId="1076"/>
          <ac:spMkLst>
            <pc:docMk/>
            <pc:sldMk cId="379082757" sldId="1984"/>
            <ac:spMk id="5" creationId="{00000000-0000-0000-0000-000000000000}"/>
          </ac:spMkLst>
        </pc:spChg>
        <pc:spChg chg="mod">
          <ac:chgData name="雅代 櫻井" userId="5f1ccddc-c647-4824-94b2-f4f324436553" providerId="ADAL" clId="{A6B38B62-0DFD-4A43-A64E-415A11724BBD}" dt="2023-05-23T05:44:29.652" v="1817" actId="1076"/>
          <ac:spMkLst>
            <pc:docMk/>
            <pc:sldMk cId="379082757" sldId="1984"/>
            <ac:spMk id="6" creationId="{00000000-0000-0000-0000-000000000000}"/>
          </ac:spMkLst>
        </pc:spChg>
        <pc:spChg chg="del">
          <ac:chgData name="雅代 櫻井" userId="5f1ccddc-c647-4824-94b2-f4f324436553" providerId="ADAL" clId="{A6B38B62-0DFD-4A43-A64E-415A11724BBD}" dt="2023-05-23T05:46:18.143" v="1822" actId="478"/>
          <ac:spMkLst>
            <pc:docMk/>
            <pc:sldMk cId="379082757" sldId="1984"/>
            <ac:spMk id="7" creationId="{00000000-0000-0000-0000-000000000000}"/>
          </ac:spMkLst>
        </pc:spChg>
        <pc:spChg chg="del">
          <ac:chgData name="雅代 櫻井" userId="5f1ccddc-c647-4824-94b2-f4f324436553" providerId="ADAL" clId="{A6B38B62-0DFD-4A43-A64E-415A11724BBD}" dt="2023-05-23T05:46:20.393" v="1825" actId="478"/>
          <ac:spMkLst>
            <pc:docMk/>
            <pc:sldMk cId="379082757" sldId="1984"/>
            <ac:spMk id="8" creationId="{00000000-0000-0000-0000-000000000000}"/>
          </ac:spMkLst>
        </pc:spChg>
        <pc:spChg chg="del">
          <ac:chgData name="雅代 櫻井" userId="5f1ccddc-c647-4824-94b2-f4f324436553" providerId="ADAL" clId="{A6B38B62-0DFD-4A43-A64E-415A11724BBD}" dt="2023-05-23T05:46:21.783" v="1826" actId="478"/>
          <ac:spMkLst>
            <pc:docMk/>
            <pc:sldMk cId="379082757" sldId="1984"/>
            <ac:spMk id="9" creationId="{00000000-0000-0000-0000-000000000000}"/>
          </ac:spMkLst>
        </pc:spChg>
        <pc:spChg chg="mod ord">
          <ac:chgData name="雅代 櫻井" userId="5f1ccddc-c647-4824-94b2-f4f324436553" providerId="ADAL" clId="{A6B38B62-0DFD-4A43-A64E-415A11724BBD}" dt="2023-05-23T05:53:16.179" v="1879" actId="1076"/>
          <ac:spMkLst>
            <pc:docMk/>
            <pc:sldMk cId="379082757" sldId="1984"/>
            <ac:spMk id="13" creationId="{00000000-0000-0000-0000-000000000000}"/>
          </ac:spMkLst>
        </pc:spChg>
        <pc:spChg chg="mod ord">
          <ac:chgData name="雅代 櫻井" userId="5f1ccddc-c647-4824-94b2-f4f324436553" providerId="ADAL" clId="{A6B38B62-0DFD-4A43-A64E-415A11724BBD}" dt="2023-05-23T05:56:39.727" v="1914" actId="1076"/>
          <ac:spMkLst>
            <pc:docMk/>
            <pc:sldMk cId="379082757" sldId="1984"/>
            <ac:spMk id="14" creationId="{00000000-0000-0000-0000-000000000000}"/>
          </ac:spMkLst>
        </pc:spChg>
        <pc:spChg chg="mod ord">
          <ac:chgData name="雅代 櫻井" userId="5f1ccddc-c647-4824-94b2-f4f324436553" providerId="ADAL" clId="{A6B38B62-0DFD-4A43-A64E-415A11724BBD}" dt="2023-05-23T05:55:38.876" v="1909" actId="14100"/>
          <ac:spMkLst>
            <pc:docMk/>
            <pc:sldMk cId="379082757" sldId="1984"/>
            <ac:spMk id="15" creationId="{00000000-0000-0000-0000-000000000000}"/>
          </ac:spMkLst>
        </pc:spChg>
        <pc:spChg chg="del">
          <ac:chgData name="雅代 櫻井" userId="5f1ccddc-c647-4824-94b2-f4f324436553" providerId="ADAL" clId="{A6B38B62-0DFD-4A43-A64E-415A11724BBD}" dt="2023-05-23T05:46:19.131" v="1823" actId="478"/>
          <ac:spMkLst>
            <pc:docMk/>
            <pc:sldMk cId="379082757" sldId="1984"/>
            <ac:spMk id="16" creationId="{00000000-0000-0000-0000-000000000000}"/>
          </ac:spMkLst>
        </pc:spChg>
        <pc:spChg chg="del">
          <ac:chgData name="雅代 櫻井" userId="5f1ccddc-c647-4824-94b2-f4f324436553" providerId="ADAL" clId="{A6B38B62-0DFD-4A43-A64E-415A11724BBD}" dt="2023-05-23T05:46:19.744" v="1824" actId="478"/>
          <ac:spMkLst>
            <pc:docMk/>
            <pc:sldMk cId="379082757" sldId="1984"/>
            <ac:spMk id="17" creationId="{00000000-0000-0000-0000-000000000000}"/>
          </ac:spMkLst>
        </pc:spChg>
        <pc:spChg chg="add mod">
          <ac:chgData name="雅代 櫻井" userId="5f1ccddc-c647-4824-94b2-f4f324436553" providerId="ADAL" clId="{A6B38B62-0DFD-4A43-A64E-415A11724BBD}" dt="2023-05-23T05:56:27.450" v="1912" actId="113"/>
          <ac:spMkLst>
            <pc:docMk/>
            <pc:sldMk cId="379082757" sldId="1984"/>
            <ac:spMk id="18" creationId="{755FA18D-1F2E-4F33-80C5-55D535855A6B}"/>
          </ac:spMkLst>
        </pc:spChg>
        <pc:spChg chg="add mod">
          <ac:chgData name="雅代 櫻井" userId="5f1ccddc-c647-4824-94b2-f4f324436553" providerId="ADAL" clId="{A6B38B62-0DFD-4A43-A64E-415A11724BBD}" dt="2023-05-23T05:56:24.123" v="1911" actId="113"/>
          <ac:spMkLst>
            <pc:docMk/>
            <pc:sldMk cId="379082757" sldId="1984"/>
            <ac:spMk id="20" creationId="{0A29F95E-CECC-474B-8C5C-666F1B76BDE3}"/>
          </ac:spMkLst>
        </pc:spChg>
        <pc:spChg chg="add mod">
          <ac:chgData name="雅代 櫻井" userId="5f1ccddc-c647-4824-94b2-f4f324436553" providerId="ADAL" clId="{A6B38B62-0DFD-4A43-A64E-415A11724BBD}" dt="2023-05-23T05:56:32.846" v="1913" actId="113"/>
          <ac:spMkLst>
            <pc:docMk/>
            <pc:sldMk cId="379082757" sldId="1984"/>
            <ac:spMk id="21" creationId="{3D822B06-6B22-4882-8397-4E05ED73F38E}"/>
          </ac:spMkLst>
        </pc:spChg>
        <pc:graphicFrameChg chg="add del">
          <ac:chgData name="雅代 櫻井" userId="5f1ccddc-c647-4824-94b2-f4f324436553" providerId="ADAL" clId="{A6B38B62-0DFD-4A43-A64E-415A11724BBD}" dt="2023-05-23T05:50:32.603" v="1858"/>
          <ac:graphicFrameMkLst>
            <pc:docMk/>
            <pc:sldMk cId="379082757" sldId="1984"/>
            <ac:graphicFrameMk id="11" creationId="{A8BA8542-3C2B-4B51-9E3C-E5E1783B6E50}"/>
          </ac:graphicFrameMkLst>
        </pc:graphicFrameChg>
        <pc:picChg chg="add mod">
          <ac:chgData name="雅代 櫻井" userId="5f1ccddc-c647-4824-94b2-f4f324436553" providerId="ADAL" clId="{A6B38B62-0DFD-4A43-A64E-415A11724BBD}" dt="2023-05-23T05:51:18.246" v="1866" actId="465"/>
          <ac:picMkLst>
            <pc:docMk/>
            <pc:sldMk cId="379082757" sldId="1984"/>
            <ac:picMk id="3" creationId="{9723911B-1157-4BE8-B840-F24B3C0E3672}"/>
          </ac:picMkLst>
        </pc:picChg>
        <pc:picChg chg="add del mod">
          <ac:chgData name="雅代 櫻井" userId="5f1ccddc-c647-4824-94b2-f4f324436553" providerId="ADAL" clId="{A6B38B62-0DFD-4A43-A64E-415A11724BBD}" dt="2023-05-23T05:55:43.379" v="1910" actId="478"/>
          <ac:picMkLst>
            <pc:docMk/>
            <pc:sldMk cId="379082757" sldId="1984"/>
            <ac:picMk id="4" creationId="{4A529B59-A1A5-49F9-BD98-26CC429B78FE}"/>
          </ac:picMkLst>
        </pc:picChg>
        <pc:picChg chg="add mod">
          <ac:chgData name="雅代 櫻井" userId="5f1ccddc-c647-4824-94b2-f4f324436553" providerId="ADAL" clId="{A6B38B62-0DFD-4A43-A64E-415A11724BBD}" dt="2023-05-23T05:54:21.646" v="1890" actId="14861"/>
          <ac:picMkLst>
            <pc:docMk/>
            <pc:sldMk cId="379082757" sldId="1984"/>
            <ac:picMk id="10" creationId="{EDB0A743-0C62-405C-B570-BCC908A716E1}"/>
          </ac:picMkLst>
        </pc:picChg>
        <pc:picChg chg="add mod modCrop">
          <ac:chgData name="雅代 櫻井" userId="5f1ccddc-c647-4824-94b2-f4f324436553" providerId="ADAL" clId="{A6B38B62-0DFD-4A43-A64E-415A11724BBD}" dt="2023-05-23T05:54:14.187" v="1889" actId="14861"/>
          <ac:picMkLst>
            <pc:docMk/>
            <pc:sldMk cId="379082757" sldId="1984"/>
            <ac:picMk id="12" creationId="{F77D2F97-065B-4DB8-A752-89288C790219}"/>
          </ac:picMkLst>
        </pc:picChg>
        <pc:picChg chg="del mod">
          <ac:chgData name="雅代 櫻井" userId="5f1ccddc-c647-4824-94b2-f4f324436553" providerId="ADAL" clId="{A6B38B62-0DFD-4A43-A64E-415A11724BBD}" dt="2023-05-23T05:46:05.329" v="1821" actId="478"/>
          <ac:picMkLst>
            <pc:docMk/>
            <pc:sldMk cId="379082757" sldId="1984"/>
            <ac:picMk id="3074" creationId="{00000000-0000-0000-0000-000000000000}"/>
          </ac:picMkLst>
        </pc:picChg>
      </pc:sldChg>
      <pc:sldChg chg="modSp">
        <pc:chgData name="雅代 櫻井" userId="5f1ccddc-c647-4824-94b2-f4f324436553" providerId="ADAL" clId="{A6B38B62-0DFD-4A43-A64E-415A11724BBD}" dt="2023-05-23T05:58:52.008" v="1929" actId="20577"/>
        <pc:sldMkLst>
          <pc:docMk/>
          <pc:sldMk cId="3503962487" sldId="1986"/>
        </pc:sldMkLst>
        <pc:spChg chg="mod">
          <ac:chgData name="雅代 櫻井" userId="5f1ccddc-c647-4824-94b2-f4f324436553" providerId="ADAL" clId="{A6B38B62-0DFD-4A43-A64E-415A11724BBD}" dt="2023-05-23T05:58:52.008" v="1929" actId="20577"/>
          <ac:spMkLst>
            <pc:docMk/>
            <pc:sldMk cId="3503962487" sldId="1986"/>
            <ac:spMk id="6" creationId="{00000000-0000-0000-0000-000000000000}"/>
          </ac:spMkLst>
        </pc:spChg>
      </pc:sldChg>
      <pc:sldChg chg="delSp">
        <pc:chgData name="雅代 櫻井" userId="5f1ccddc-c647-4824-94b2-f4f324436553" providerId="ADAL" clId="{A6B38B62-0DFD-4A43-A64E-415A11724BBD}" dt="2023-05-23T06:06:36.920" v="1936" actId="478"/>
        <pc:sldMkLst>
          <pc:docMk/>
          <pc:sldMk cId="1239955519" sldId="1987"/>
        </pc:sldMkLst>
        <pc:grpChg chg="del">
          <ac:chgData name="雅代 櫻井" userId="5f1ccddc-c647-4824-94b2-f4f324436553" providerId="ADAL" clId="{A6B38B62-0DFD-4A43-A64E-415A11724BBD}" dt="2023-05-23T06:06:36.920" v="1936" actId="478"/>
          <ac:grpSpMkLst>
            <pc:docMk/>
            <pc:sldMk cId="1239955519" sldId="1987"/>
            <ac:grpSpMk id="4" creationId="{66B9B9B1-6BE3-A5F5-6EB2-09E49DF41AEE}"/>
          </ac:grpSpMkLst>
        </pc:grpChg>
      </pc:sldChg>
      <pc:sldChg chg="delSp">
        <pc:chgData name="雅代 櫻井" userId="5f1ccddc-c647-4824-94b2-f4f324436553" providerId="ADAL" clId="{A6B38B62-0DFD-4A43-A64E-415A11724BBD}" dt="2023-05-23T06:06:39.064" v="1937" actId="478"/>
        <pc:sldMkLst>
          <pc:docMk/>
          <pc:sldMk cId="895841074" sldId="1988"/>
        </pc:sldMkLst>
        <pc:grpChg chg="del">
          <ac:chgData name="雅代 櫻井" userId="5f1ccddc-c647-4824-94b2-f4f324436553" providerId="ADAL" clId="{A6B38B62-0DFD-4A43-A64E-415A11724BBD}" dt="2023-05-23T06:06:39.064" v="1937" actId="478"/>
          <ac:grpSpMkLst>
            <pc:docMk/>
            <pc:sldMk cId="895841074" sldId="1988"/>
            <ac:grpSpMk id="3" creationId="{14B116B1-F1A6-5309-E800-50E2F00E7B4A}"/>
          </ac:grpSpMkLst>
        </pc:grpChg>
      </pc:sldChg>
      <pc:sldChg chg="delSp">
        <pc:chgData name="雅代 櫻井" userId="5f1ccddc-c647-4824-94b2-f4f324436553" providerId="ADAL" clId="{A6B38B62-0DFD-4A43-A64E-415A11724BBD}" dt="2023-05-23T06:06:41.261" v="1938" actId="478"/>
        <pc:sldMkLst>
          <pc:docMk/>
          <pc:sldMk cId="3255391317" sldId="1989"/>
        </pc:sldMkLst>
        <pc:grpChg chg="del">
          <ac:chgData name="雅代 櫻井" userId="5f1ccddc-c647-4824-94b2-f4f324436553" providerId="ADAL" clId="{A6B38B62-0DFD-4A43-A64E-415A11724BBD}" dt="2023-05-23T06:06:41.261" v="1938" actId="478"/>
          <ac:grpSpMkLst>
            <pc:docMk/>
            <pc:sldMk cId="3255391317" sldId="1989"/>
            <ac:grpSpMk id="3" creationId="{96987E28-60EA-8840-DC93-45801C6545A0}"/>
          </ac:grpSpMkLst>
        </pc:grpChg>
      </pc:sldChg>
      <pc:sldChg chg="delSp">
        <pc:chgData name="雅代 櫻井" userId="5f1ccddc-c647-4824-94b2-f4f324436553" providerId="ADAL" clId="{A6B38B62-0DFD-4A43-A64E-415A11724BBD}" dt="2023-05-23T06:06:44.087" v="1939" actId="478"/>
        <pc:sldMkLst>
          <pc:docMk/>
          <pc:sldMk cId="3472688583" sldId="1990"/>
        </pc:sldMkLst>
        <pc:grpChg chg="del">
          <ac:chgData name="雅代 櫻井" userId="5f1ccddc-c647-4824-94b2-f4f324436553" providerId="ADAL" clId="{A6B38B62-0DFD-4A43-A64E-415A11724BBD}" dt="2023-05-23T06:06:44.087" v="1939" actId="478"/>
          <ac:grpSpMkLst>
            <pc:docMk/>
            <pc:sldMk cId="3472688583" sldId="1990"/>
            <ac:grpSpMk id="4" creationId="{9BA52A78-9E0E-8A68-D3E8-9CD7ED941CCB}"/>
          </ac:grpSpMkLst>
        </pc:grpChg>
      </pc:sldChg>
      <pc:sldChg chg="delSp">
        <pc:chgData name="雅代 櫻井" userId="5f1ccddc-c647-4824-94b2-f4f324436553" providerId="ADAL" clId="{A6B38B62-0DFD-4A43-A64E-415A11724BBD}" dt="2023-05-23T06:06:46.846" v="1940" actId="478"/>
        <pc:sldMkLst>
          <pc:docMk/>
          <pc:sldMk cId="3536237592" sldId="1991"/>
        </pc:sldMkLst>
        <pc:grpChg chg="del">
          <ac:chgData name="雅代 櫻井" userId="5f1ccddc-c647-4824-94b2-f4f324436553" providerId="ADAL" clId="{A6B38B62-0DFD-4A43-A64E-415A11724BBD}" dt="2023-05-23T06:06:46.846" v="1940" actId="478"/>
          <ac:grpSpMkLst>
            <pc:docMk/>
            <pc:sldMk cId="3536237592" sldId="1991"/>
            <ac:grpSpMk id="3" creationId="{0CF47184-FC93-9A69-B6FF-076A6EF500FA}"/>
          </ac:grpSpMkLst>
        </pc:grpChg>
      </pc:sldChg>
      <pc:sldChg chg="delSp">
        <pc:chgData name="雅代 櫻井" userId="5f1ccddc-c647-4824-94b2-f4f324436553" providerId="ADAL" clId="{A6B38B62-0DFD-4A43-A64E-415A11724BBD}" dt="2023-05-23T06:06:49.738" v="1941" actId="478"/>
        <pc:sldMkLst>
          <pc:docMk/>
          <pc:sldMk cId="3882922025" sldId="1992"/>
        </pc:sldMkLst>
        <pc:grpChg chg="del">
          <ac:chgData name="雅代 櫻井" userId="5f1ccddc-c647-4824-94b2-f4f324436553" providerId="ADAL" clId="{A6B38B62-0DFD-4A43-A64E-415A11724BBD}" dt="2023-05-23T06:06:49.738" v="1941" actId="478"/>
          <ac:grpSpMkLst>
            <pc:docMk/>
            <pc:sldMk cId="3882922025" sldId="1992"/>
            <ac:grpSpMk id="6" creationId="{C4F5F120-D9BA-7C07-D7F0-12A9A2AC9D46}"/>
          </ac:grpSpMkLst>
        </pc:grpChg>
      </pc:sldChg>
      <pc:sldChg chg="delSp">
        <pc:chgData name="雅代 櫻井" userId="5f1ccddc-c647-4824-94b2-f4f324436553" providerId="ADAL" clId="{A6B38B62-0DFD-4A43-A64E-415A11724BBD}" dt="2023-05-23T06:06:52.411" v="1942" actId="478"/>
        <pc:sldMkLst>
          <pc:docMk/>
          <pc:sldMk cId="1970957239" sldId="1993"/>
        </pc:sldMkLst>
        <pc:grpChg chg="del">
          <ac:chgData name="雅代 櫻井" userId="5f1ccddc-c647-4824-94b2-f4f324436553" providerId="ADAL" clId="{A6B38B62-0DFD-4A43-A64E-415A11724BBD}" dt="2023-05-23T06:06:52.411" v="1942" actId="478"/>
          <ac:grpSpMkLst>
            <pc:docMk/>
            <pc:sldMk cId="1970957239" sldId="1993"/>
            <ac:grpSpMk id="3" creationId="{28FC9E2A-0110-D828-37F1-89CD8EFB3ED9}"/>
          </ac:grpSpMkLst>
        </pc:grpChg>
      </pc:sldChg>
      <pc:sldChg chg="delSp">
        <pc:chgData name="雅代 櫻井" userId="5f1ccddc-c647-4824-94b2-f4f324436553" providerId="ADAL" clId="{A6B38B62-0DFD-4A43-A64E-415A11724BBD}" dt="2023-05-23T06:06:54.711" v="1943" actId="478"/>
        <pc:sldMkLst>
          <pc:docMk/>
          <pc:sldMk cId="1933707829" sldId="1994"/>
        </pc:sldMkLst>
        <pc:grpChg chg="del">
          <ac:chgData name="雅代 櫻井" userId="5f1ccddc-c647-4824-94b2-f4f324436553" providerId="ADAL" clId="{A6B38B62-0DFD-4A43-A64E-415A11724BBD}" dt="2023-05-23T06:06:54.711" v="1943" actId="478"/>
          <ac:grpSpMkLst>
            <pc:docMk/>
            <pc:sldMk cId="1933707829" sldId="1994"/>
            <ac:grpSpMk id="4" creationId="{64850E63-2B06-057A-EB78-CE99053445BC}"/>
          </ac:grpSpMkLst>
        </pc:grpChg>
      </pc:sldChg>
      <pc:sldChg chg="delSp">
        <pc:chgData name="雅代 櫻井" userId="5f1ccddc-c647-4824-94b2-f4f324436553" providerId="ADAL" clId="{A6B38B62-0DFD-4A43-A64E-415A11724BBD}" dt="2023-05-23T06:06:59.086" v="1945" actId="478"/>
        <pc:sldMkLst>
          <pc:docMk/>
          <pc:sldMk cId="4266173502" sldId="1995"/>
        </pc:sldMkLst>
        <pc:spChg chg="del">
          <ac:chgData name="雅代 櫻井" userId="5f1ccddc-c647-4824-94b2-f4f324436553" providerId="ADAL" clId="{A6B38B62-0DFD-4A43-A64E-415A11724BBD}" dt="2023-05-23T06:06:59.086" v="1945" actId="478"/>
          <ac:spMkLst>
            <pc:docMk/>
            <pc:sldMk cId="4266173502" sldId="1995"/>
            <ac:spMk id="11" creationId="{00000000-0000-0000-0000-000000000000}"/>
          </ac:spMkLst>
        </pc:spChg>
        <pc:picChg chg="del">
          <ac:chgData name="雅代 櫻井" userId="5f1ccddc-c647-4824-94b2-f4f324436553" providerId="ADAL" clId="{A6B38B62-0DFD-4A43-A64E-415A11724BBD}" dt="2023-05-23T06:06:57.231" v="1944" actId="478"/>
          <ac:picMkLst>
            <pc:docMk/>
            <pc:sldMk cId="4266173502" sldId="1995"/>
            <ac:picMk id="10" creationId="{00000000-0000-0000-0000-000000000000}"/>
          </ac:picMkLst>
        </pc:picChg>
      </pc:sldChg>
      <pc:sldChg chg="addSp delSp modSp addCm modCm">
        <pc:chgData name="雅代 櫻井" userId="5f1ccddc-c647-4824-94b2-f4f324436553" providerId="ADAL" clId="{A6B38B62-0DFD-4A43-A64E-415A11724BBD}" dt="2023-05-23T06:15:47.753" v="2152"/>
        <pc:sldMkLst>
          <pc:docMk/>
          <pc:sldMk cId="2357634133" sldId="1996"/>
        </pc:sldMkLst>
        <pc:spChg chg="mod">
          <ac:chgData name="雅代 櫻井" userId="5f1ccddc-c647-4824-94b2-f4f324436553" providerId="ADAL" clId="{A6B38B62-0DFD-4A43-A64E-415A11724BBD}" dt="2023-05-23T06:10:10.066" v="1950" actId="1076"/>
          <ac:spMkLst>
            <pc:docMk/>
            <pc:sldMk cId="2357634133" sldId="1996"/>
            <ac:spMk id="5" creationId="{00000000-0000-0000-0000-000000000000}"/>
          </ac:spMkLst>
        </pc:spChg>
        <pc:spChg chg="mod ord">
          <ac:chgData name="雅代 櫻井" userId="5f1ccddc-c647-4824-94b2-f4f324436553" providerId="ADAL" clId="{A6B38B62-0DFD-4A43-A64E-415A11724BBD}" dt="2023-05-23T06:12:38.331" v="1972" actId="14100"/>
          <ac:spMkLst>
            <pc:docMk/>
            <pc:sldMk cId="2357634133" sldId="1996"/>
            <ac:spMk id="7" creationId="{00000000-0000-0000-0000-000000000000}"/>
          </ac:spMkLst>
        </pc:spChg>
        <pc:spChg chg="mod ord">
          <ac:chgData name="雅代 櫻井" userId="5f1ccddc-c647-4824-94b2-f4f324436553" providerId="ADAL" clId="{A6B38B62-0DFD-4A43-A64E-415A11724BBD}" dt="2023-05-23T06:14:00.751" v="2091" actId="14100"/>
          <ac:spMkLst>
            <pc:docMk/>
            <pc:sldMk cId="2357634133" sldId="1996"/>
            <ac:spMk id="9" creationId="{00000000-0000-0000-0000-000000000000}"/>
          </ac:spMkLst>
        </pc:spChg>
        <pc:spChg chg="mod ord">
          <ac:chgData name="雅代 櫻井" userId="5f1ccddc-c647-4824-94b2-f4f324436553" providerId="ADAL" clId="{A6B38B62-0DFD-4A43-A64E-415A11724BBD}" dt="2023-05-23T06:13:39.714" v="2089" actId="20577"/>
          <ac:spMkLst>
            <pc:docMk/>
            <pc:sldMk cId="2357634133" sldId="1996"/>
            <ac:spMk id="13" creationId="{00000000-0000-0000-0000-000000000000}"/>
          </ac:spMkLst>
        </pc:spChg>
        <pc:spChg chg="mod ord">
          <ac:chgData name="雅代 櫻井" userId="5f1ccddc-c647-4824-94b2-f4f324436553" providerId="ADAL" clId="{A6B38B62-0DFD-4A43-A64E-415A11724BBD}" dt="2023-05-23T06:15:11.046" v="2150" actId="6549"/>
          <ac:spMkLst>
            <pc:docMk/>
            <pc:sldMk cId="2357634133" sldId="1996"/>
            <ac:spMk id="15" creationId="{00000000-0000-0000-0000-000000000000}"/>
          </ac:spMkLst>
        </pc:spChg>
        <pc:spChg chg="mod">
          <ac:chgData name="雅代 櫻井" userId="5f1ccddc-c647-4824-94b2-f4f324436553" providerId="ADAL" clId="{A6B38B62-0DFD-4A43-A64E-415A11724BBD}" dt="2023-05-23T06:10:14.619" v="1951" actId="1076"/>
          <ac:spMkLst>
            <pc:docMk/>
            <pc:sldMk cId="2357634133" sldId="1996"/>
            <ac:spMk id="18" creationId="{00000000-0000-0000-0000-000000000000}"/>
          </ac:spMkLst>
        </pc:spChg>
        <pc:picChg chg="add mod">
          <ac:chgData name="雅代 櫻井" userId="5f1ccddc-c647-4824-94b2-f4f324436553" providerId="ADAL" clId="{A6B38B62-0DFD-4A43-A64E-415A11724BBD}" dt="2023-05-23T06:12:08.826" v="1968" actId="14861"/>
          <ac:picMkLst>
            <pc:docMk/>
            <pc:sldMk cId="2357634133" sldId="1996"/>
            <ac:picMk id="3" creationId="{7011938D-819A-45FC-866B-629391FDDAD9}"/>
          </ac:picMkLst>
        </pc:picChg>
        <pc:picChg chg="add mod">
          <ac:chgData name="雅代 櫻井" userId="5f1ccddc-c647-4824-94b2-f4f324436553" providerId="ADAL" clId="{A6B38B62-0DFD-4A43-A64E-415A11724BBD}" dt="2023-05-23T06:12:08.826" v="1968" actId="14861"/>
          <ac:picMkLst>
            <pc:docMk/>
            <pc:sldMk cId="2357634133" sldId="1996"/>
            <ac:picMk id="4" creationId="{21C7D78A-965E-4845-8298-E4F8AC1C71A4}"/>
          </ac:picMkLst>
        </pc:picChg>
        <pc:picChg chg="del">
          <ac:chgData name="雅代 櫻井" userId="5f1ccddc-c647-4824-94b2-f4f324436553" providerId="ADAL" clId="{A6B38B62-0DFD-4A43-A64E-415A11724BBD}" dt="2023-05-23T06:10:19.615" v="1952" actId="478"/>
          <ac:picMkLst>
            <pc:docMk/>
            <pc:sldMk cId="2357634133" sldId="1996"/>
            <ac:picMk id="3074" creationId="{00000000-0000-0000-0000-000000000000}"/>
          </ac:picMkLst>
        </pc:picChg>
      </pc:sldChg>
      <pc:sldChg chg="modSp add del">
        <pc:chgData name="雅代 櫻井" userId="5f1ccddc-c647-4824-94b2-f4f324436553" providerId="ADAL" clId="{A6B38B62-0DFD-4A43-A64E-415A11724BBD}" dt="2023-05-15T06:15:52.791" v="606" actId="113"/>
        <pc:sldMkLst>
          <pc:docMk/>
          <pc:sldMk cId="2542826318" sldId="2002"/>
        </pc:sldMkLst>
        <pc:spChg chg="mod">
          <ac:chgData name="雅代 櫻井" userId="5f1ccddc-c647-4824-94b2-f4f324436553" providerId="ADAL" clId="{A6B38B62-0DFD-4A43-A64E-415A11724BBD}" dt="2023-05-15T06:15:52.791" v="606" actId="113"/>
          <ac:spMkLst>
            <pc:docMk/>
            <pc:sldMk cId="2542826318" sldId="2002"/>
            <ac:spMk id="3" creationId="{00000000-0000-0000-0000-000000000000}"/>
          </ac:spMkLst>
        </pc:spChg>
        <pc:spChg chg="mod">
          <ac:chgData name="雅代 櫻井" userId="5f1ccddc-c647-4824-94b2-f4f324436553" providerId="ADAL" clId="{A6B38B62-0DFD-4A43-A64E-415A11724BBD}" dt="2023-05-15T02:10:20.651" v="266" actId="1076"/>
          <ac:spMkLst>
            <pc:docMk/>
            <pc:sldMk cId="2542826318" sldId="2002"/>
            <ac:spMk id="4" creationId="{95793BB0-B24C-418B-AC3C-0FED67AC0A2A}"/>
          </ac:spMkLst>
        </pc:spChg>
        <pc:spChg chg="mod">
          <ac:chgData name="雅代 櫻井" userId="5f1ccddc-c647-4824-94b2-f4f324436553" providerId="ADAL" clId="{A6B38B62-0DFD-4A43-A64E-415A11724BBD}" dt="2023-05-15T02:10:47.188" v="273" actId="1076"/>
          <ac:spMkLst>
            <pc:docMk/>
            <pc:sldMk cId="2542826318" sldId="2002"/>
            <ac:spMk id="6" creationId="{00000000-0000-0000-0000-000000000000}"/>
          </ac:spMkLst>
        </pc:spChg>
        <pc:spChg chg="mod">
          <ac:chgData name="雅代 櫻井" userId="5f1ccddc-c647-4824-94b2-f4f324436553" providerId="ADAL" clId="{A6B38B62-0DFD-4A43-A64E-415A11724BBD}" dt="2023-05-15T02:10:44.457" v="272" actId="1076"/>
          <ac:spMkLst>
            <pc:docMk/>
            <pc:sldMk cId="2542826318" sldId="2002"/>
            <ac:spMk id="7" creationId="{00000000-0000-0000-0000-000000000000}"/>
          </ac:spMkLst>
        </pc:spChg>
        <pc:picChg chg="mod">
          <ac:chgData name="雅代 櫻井" userId="5f1ccddc-c647-4824-94b2-f4f324436553" providerId="ADAL" clId="{A6B38B62-0DFD-4A43-A64E-415A11724BBD}" dt="2023-05-15T02:10:22.767" v="267" actId="1076"/>
          <ac:picMkLst>
            <pc:docMk/>
            <pc:sldMk cId="2542826318" sldId="2002"/>
            <ac:picMk id="5" creationId="{00000000-0000-0000-0000-000000000000}"/>
          </ac:picMkLst>
        </pc:picChg>
      </pc:sldChg>
      <pc:sldChg chg="addSp modSp add">
        <pc:chgData name="雅代 櫻井" userId="5f1ccddc-c647-4824-94b2-f4f324436553" providerId="ADAL" clId="{A6B38B62-0DFD-4A43-A64E-415A11724BBD}" dt="2023-05-15T06:16:02.102" v="608" actId="207"/>
        <pc:sldMkLst>
          <pc:docMk/>
          <pc:sldMk cId="908537628" sldId="2029"/>
        </pc:sldMkLst>
        <pc:spChg chg="mod">
          <ac:chgData name="雅代 櫻井" userId="5f1ccddc-c647-4824-94b2-f4f324436553" providerId="ADAL" clId="{A6B38B62-0DFD-4A43-A64E-415A11724BBD}" dt="2023-05-15T06:16:02.102" v="608" actId="207"/>
          <ac:spMkLst>
            <pc:docMk/>
            <pc:sldMk cId="908537628" sldId="2029"/>
            <ac:spMk id="3" creationId="{00000000-0000-0000-0000-000000000000}"/>
          </ac:spMkLst>
        </pc:spChg>
        <pc:spChg chg="add mod">
          <ac:chgData name="雅代 櫻井" userId="5f1ccddc-c647-4824-94b2-f4f324436553" providerId="ADAL" clId="{A6B38B62-0DFD-4A43-A64E-415A11724BBD}" dt="2023-05-15T06:13:35.659" v="602" actId="1076"/>
          <ac:spMkLst>
            <pc:docMk/>
            <pc:sldMk cId="908537628" sldId="2029"/>
            <ac:spMk id="9" creationId="{C9B35D66-F614-497B-A78E-2E11DF6E95D6}"/>
          </ac:spMkLst>
        </pc:spChg>
      </pc:sldChg>
      <pc:sldChg chg="add del">
        <pc:chgData name="雅代 櫻井" userId="5f1ccddc-c647-4824-94b2-f4f324436553" providerId="ADAL" clId="{A6B38B62-0DFD-4A43-A64E-415A11724BBD}" dt="2023-05-23T06:15:51.401" v="2153" actId="2696"/>
        <pc:sldMkLst>
          <pc:docMk/>
          <pc:sldMk cId="450667652" sldId="2030"/>
        </pc:sldMkLst>
      </pc:sldChg>
      <pc:sldChg chg="add del">
        <pc:chgData name="雅代 櫻井" userId="5f1ccddc-c647-4824-94b2-f4f324436553" providerId="ADAL" clId="{A6B38B62-0DFD-4A43-A64E-415A11724BBD}" dt="2023-05-23T05:56:45.697" v="1915" actId="2696"/>
        <pc:sldMkLst>
          <pc:docMk/>
          <pc:sldMk cId="3968306952" sldId="2030"/>
        </pc:sldMkLst>
      </pc:sldChg>
      <pc:sldMasterChg chg="modSp modSldLayout">
        <pc:chgData name="雅代 櫻井" userId="5f1ccddc-c647-4824-94b2-f4f324436553" providerId="ADAL" clId="{A6B38B62-0DFD-4A43-A64E-415A11724BBD}" dt="2023-05-10T13:03:43.379" v="25"/>
        <pc:sldMasterMkLst>
          <pc:docMk/>
          <pc:sldMasterMk cId="3182123442" sldId="2147483648"/>
        </pc:sldMasterMkLst>
        <pc:spChg chg="mod">
          <ac:chgData name="雅代 櫻井" userId="5f1ccddc-c647-4824-94b2-f4f324436553" providerId="ADAL" clId="{A6B38B62-0DFD-4A43-A64E-415A11724BBD}" dt="2023-05-10T13:03:43.379" v="25"/>
          <ac:spMkLst>
            <pc:docMk/>
            <pc:sldMasterMk cId="3182123442" sldId="2147483648"/>
            <ac:spMk id="2" creationId="{00000000-0000-0000-0000-000000000000}"/>
          </ac:spMkLst>
        </pc:spChg>
        <pc:spChg chg="mod">
          <ac:chgData name="雅代 櫻井" userId="5f1ccddc-c647-4824-94b2-f4f324436553" providerId="ADAL" clId="{A6B38B62-0DFD-4A43-A64E-415A11724BBD}" dt="2023-05-10T13:03:43.379" v="25"/>
          <ac:spMkLst>
            <pc:docMk/>
            <pc:sldMasterMk cId="3182123442" sldId="2147483648"/>
            <ac:spMk id="3" creationId="{00000000-0000-0000-0000-000000000000}"/>
          </ac:spMkLst>
        </pc:spChg>
        <pc:spChg chg="mod">
          <ac:chgData name="雅代 櫻井" userId="5f1ccddc-c647-4824-94b2-f4f324436553" providerId="ADAL" clId="{A6B38B62-0DFD-4A43-A64E-415A11724BBD}" dt="2023-05-10T13:03:43.379" v="25"/>
          <ac:spMkLst>
            <pc:docMk/>
            <pc:sldMasterMk cId="3182123442" sldId="2147483648"/>
            <ac:spMk id="4" creationId="{00000000-0000-0000-0000-000000000000}"/>
          </ac:spMkLst>
        </pc:spChg>
        <pc:spChg chg="mod">
          <ac:chgData name="雅代 櫻井" userId="5f1ccddc-c647-4824-94b2-f4f324436553" providerId="ADAL" clId="{A6B38B62-0DFD-4A43-A64E-415A11724BBD}" dt="2023-05-10T13:03:43.379" v="25"/>
          <ac:spMkLst>
            <pc:docMk/>
            <pc:sldMasterMk cId="3182123442" sldId="2147483648"/>
            <ac:spMk id="5" creationId="{00000000-0000-0000-0000-000000000000}"/>
          </ac:spMkLst>
        </pc:spChg>
        <pc:spChg chg="mod">
          <ac:chgData name="雅代 櫻井" userId="5f1ccddc-c647-4824-94b2-f4f324436553" providerId="ADAL" clId="{A6B38B62-0DFD-4A43-A64E-415A11724BBD}" dt="2023-05-10T13:03:43.379" v="25"/>
          <ac:spMkLst>
            <pc:docMk/>
            <pc:sldMasterMk cId="3182123442" sldId="2147483648"/>
            <ac:spMk id="6" creationId="{00000000-0000-0000-0000-000000000000}"/>
          </ac:spMkLst>
        </pc:spChg>
        <pc:sldLayoutChg chg="modSp">
          <pc:chgData name="雅代 櫻井" userId="5f1ccddc-c647-4824-94b2-f4f324436553" providerId="ADAL" clId="{A6B38B62-0DFD-4A43-A64E-415A11724BBD}" dt="2023-05-10T13:03:43.379" v="25"/>
          <pc:sldLayoutMkLst>
            <pc:docMk/>
            <pc:sldMasterMk cId="3182123442" sldId="2147483648"/>
            <pc:sldLayoutMk cId="2950944731" sldId="2147483649"/>
          </pc:sldLayoutMkLst>
          <pc:spChg chg="mod">
            <ac:chgData name="雅代 櫻井" userId="5f1ccddc-c647-4824-94b2-f4f324436553" providerId="ADAL" clId="{A6B38B62-0DFD-4A43-A64E-415A11724BBD}" dt="2023-05-10T13:03:43.379" v="25"/>
            <ac:spMkLst>
              <pc:docMk/>
              <pc:sldMasterMk cId="3182123442" sldId="2147483648"/>
              <pc:sldLayoutMk cId="2950944731" sldId="2147483649"/>
              <ac:spMk id="2" creationId="{00000000-0000-0000-0000-000000000000}"/>
            </ac:spMkLst>
          </pc:spChg>
          <pc:spChg chg="mod">
            <ac:chgData name="雅代 櫻井" userId="5f1ccddc-c647-4824-94b2-f4f324436553" providerId="ADAL" clId="{A6B38B62-0DFD-4A43-A64E-415A11724BBD}" dt="2023-05-10T13:03:43.379" v="25"/>
            <ac:spMkLst>
              <pc:docMk/>
              <pc:sldMasterMk cId="3182123442" sldId="2147483648"/>
              <pc:sldLayoutMk cId="2950944731" sldId="2147483649"/>
              <ac:spMk id="3" creationId="{00000000-0000-0000-0000-000000000000}"/>
            </ac:spMkLst>
          </pc:spChg>
        </pc:sldLayoutChg>
        <pc:sldLayoutChg chg="modSp">
          <pc:chgData name="雅代 櫻井" userId="5f1ccddc-c647-4824-94b2-f4f324436553" providerId="ADAL" clId="{A6B38B62-0DFD-4A43-A64E-415A11724BBD}" dt="2023-05-10T13:03:43.379" v="25"/>
          <pc:sldLayoutMkLst>
            <pc:docMk/>
            <pc:sldMasterMk cId="3182123442" sldId="2147483648"/>
            <pc:sldLayoutMk cId="2866568257" sldId="2147483651"/>
          </pc:sldLayoutMkLst>
          <pc:spChg chg="mod">
            <ac:chgData name="雅代 櫻井" userId="5f1ccddc-c647-4824-94b2-f4f324436553" providerId="ADAL" clId="{A6B38B62-0DFD-4A43-A64E-415A11724BBD}" dt="2023-05-10T13:03:43.379" v="25"/>
            <ac:spMkLst>
              <pc:docMk/>
              <pc:sldMasterMk cId="3182123442" sldId="2147483648"/>
              <pc:sldLayoutMk cId="2866568257" sldId="2147483651"/>
              <ac:spMk id="2" creationId="{00000000-0000-0000-0000-000000000000}"/>
            </ac:spMkLst>
          </pc:spChg>
          <pc:spChg chg="mod">
            <ac:chgData name="雅代 櫻井" userId="5f1ccddc-c647-4824-94b2-f4f324436553" providerId="ADAL" clId="{A6B38B62-0DFD-4A43-A64E-415A11724BBD}" dt="2023-05-10T13:03:43.379" v="25"/>
            <ac:spMkLst>
              <pc:docMk/>
              <pc:sldMasterMk cId="3182123442" sldId="2147483648"/>
              <pc:sldLayoutMk cId="2866568257" sldId="2147483651"/>
              <ac:spMk id="3" creationId="{00000000-0000-0000-0000-000000000000}"/>
            </ac:spMkLst>
          </pc:spChg>
        </pc:sldLayoutChg>
        <pc:sldLayoutChg chg="modSp">
          <pc:chgData name="雅代 櫻井" userId="5f1ccddc-c647-4824-94b2-f4f324436553" providerId="ADAL" clId="{A6B38B62-0DFD-4A43-A64E-415A11724BBD}" dt="2023-05-10T13:03:43.379" v="25"/>
          <pc:sldLayoutMkLst>
            <pc:docMk/>
            <pc:sldMasterMk cId="3182123442" sldId="2147483648"/>
            <pc:sldLayoutMk cId="355931560" sldId="2147483652"/>
          </pc:sldLayoutMkLst>
          <pc:spChg chg="mod">
            <ac:chgData name="雅代 櫻井" userId="5f1ccddc-c647-4824-94b2-f4f324436553" providerId="ADAL" clId="{A6B38B62-0DFD-4A43-A64E-415A11724BBD}" dt="2023-05-10T13:03:43.379" v="25"/>
            <ac:spMkLst>
              <pc:docMk/>
              <pc:sldMasterMk cId="3182123442" sldId="2147483648"/>
              <pc:sldLayoutMk cId="355931560" sldId="2147483652"/>
              <ac:spMk id="3" creationId="{00000000-0000-0000-0000-000000000000}"/>
            </ac:spMkLst>
          </pc:spChg>
          <pc:spChg chg="mod">
            <ac:chgData name="雅代 櫻井" userId="5f1ccddc-c647-4824-94b2-f4f324436553" providerId="ADAL" clId="{A6B38B62-0DFD-4A43-A64E-415A11724BBD}" dt="2023-05-10T13:03:43.379" v="25"/>
            <ac:spMkLst>
              <pc:docMk/>
              <pc:sldMasterMk cId="3182123442" sldId="2147483648"/>
              <pc:sldLayoutMk cId="355931560" sldId="2147483652"/>
              <ac:spMk id="4" creationId="{00000000-0000-0000-0000-000000000000}"/>
            </ac:spMkLst>
          </pc:spChg>
        </pc:sldLayoutChg>
        <pc:sldLayoutChg chg="modSp">
          <pc:chgData name="雅代 櫻井" userId="5f1ccddc-c647-4824-94b2-f4f324436553" providerId="ADAL" clId="{A6B38B62-0DFD-4A43-A64E-415A11724BBD}" dt="2023-05-10T13:03:43.379" v="25"/>
          <pc:sldLayoutMkLst>
            <pc:docMk/>
            <pc:sldMasterMk cId="3182123442" sldId="2147483648"/>
            <pc:sldLayoutMk cId="159806104" sldId="2147483653"/>
          </pc:sldLayoutMkLst>
          <pc:spChg chg="mod">
            <ac:chgData name="雅代 櫻井" userId="5f1ccddc-c647-4824-94b2-f4f324436553" providerId="ADAL" clId="{A6B38B62-0DFD-4A43-A64E-415A11724BBD}" dt="2023-05-10T13:03:43.379" v="25"/>
            <ac:spMkLst>
              <pc:docMk/>
              <pc:sldMasterMk cId="3182123442" sldId="2147483648"/>
              <pc:sldLayoutMk cId="159806104" sldId="2147483653"/>
              <ac:spMk id="3" creationId="{00000000-0000-0000-0000-000000000000}"/>
            </ac:spMkLst>
          </pc:spChg>
          <pc:spChg chg="mod">
            <ac:chgData name="雅代 櫻井" userId="5f1ccddc-c647-4824-94b2-f4f324436553" providerId="ADAL" clId="{A6B38B62-0DFD-4A43-A64E-415A11724BBD}" dt="2023-05-10T13:03:43.379" v="25"/>
            <ac:spMkLst>
              <pc:docMk/>
              <pc:sldMasterMk cId="3182123442" sldId="2147483648"/>
              <pc:sldLayoutMk cId="159806104" sldId="2147483653"/>
              <ac:spMk id="4" creationId="{00000000-0000-0000-0000-000000000000}"/>
            </ac:spMkLst>
          </pc:spChg>
          <pc:spChg chg="mod">
            <ac:chgData name="雅代 櫻井" userId="5f1ccddc-c647-4824-94b2-f4f324436553" providerId="ADAL" clId="{A6B38B62-0DFD-4A43-A64E-415A11724BBD}" dt="2023-05-10T13:03:43.379" v="25"/>
            <ac:spMkLst>
              <pc:docMk/>
              <pc:sldMasterMk cId="3182123442" sldId="2147483648"/>
              <pc:sldLayoutMk cId="159806104" sldId="2147483653"/>
              <ac:spMk id="5" creationId="{00000000-0000-0000-0000-000000000000}"/>
            </ac:spMkLst>
          </pc:spChg>
          <pc:spChg chg="mod">
            <ac:chgData name="雅代 櫻井" userId="5f1ccddc-c647-4824-94b2-f4f324436553" providerId="ADAL" clId="{A6B38B62-0DFD-4A43-A64E-415A11724BBD}" dt="2023-05-10T13:03:43.379" v="25"/>
            <ac:spMkLst>
              <pc:docMk/>
              <pc:sldMasterMk cId="3182123442" sldId="2147483648"/>
              <pc:sldLayoutMk cId="159806104" sldId="2147483653"/>
              <ac:spMk id="6" creationId="{00000000-0000-0000-0000-000000000000}"/>
            </ac:spMkLst>
          </pc:spChg>
        </pc:sldLayoutChg>
        <pc:sldLayoutChg chg="modSp">
          <pc:chgData name="雅代 櫻井" userId="5f1ccddc-c647-4824-94b2-f4f324436553" providerId="ADAL" clId="{A6B38B62-0DFD-4A43-A64E-415A11724BBD}" dt="2023-05-10T13:03:43.379" v="25"/>
          <pc:sldLayoutMkLst>
            <pc:docMk/>
            <pc:sldMasterMk cId="3182123442" sldId="2147483648"/>
            <pc:sldLayoutMk cId="1223170864" sldId="2147483656"/>
          </pc:sldLayoutMkLst>
          <pc:spChg chg="mod">
            <ac:chgData name="雅代 櫻井" userId="5f1ccddc-c647-4824-94b2-f4f324436553" providerId="ADAL" clId="{A6B38B62-0DFD-4A43-A64E-415A11724BBD}" dt="2023-05-10T13:03:43.379" v="25"/>
            <ac:spMkLst>
              <pc:docMk/>
              <pc:sldMasterMk cId="3182123442" sldId="2147483648"/>
              <pc:sldLayoutMk cId="1223170864" sldId="2147483656"/>
              <ac:spMk id="2" creationId="{00000000-0000-0000-0000-000000000000}"/>
            </ac:spMkLst>
          </pc:spChg>
          <pc:spChg chg="mod">
            <ac:chgData name="雅代 櫻井" userId="5f1ccddc-c647-4824-94b2-f4f324436553" providerId="ADAL" clId="{A6B38B62-0DFD-4A43-A64E-415A11724BBD}" dt="2023-05-10T13:03:43.379" v="25"/>
            <ac:spMkLst>
              <pc:docMk/>
              <pc:sldMasterMk cId="3182123442" sldId="2147483648"/>
              <pc:sldLayoutMk cId="1223170864" sldId="2147483656"/>
              <ac:spMk id="3" creationId="{00000000-0000-0000-0000-000000000000}"/>
            </ac:spMkLst>
          </pc:spChg>
          <pc:spChg chg="mod">
            <ac:chgData name="雅代 櫻井" userId="5f1ccddc-c647-4824-94b2-f4f324436553" providerId="ADAL" clId="{A6B38B62-0DFD-4A43-A64E-415A11724BBD}" dt="2023-05-10T13:03:43.379" v="25"/>
            <ac:spMkLst>
              <pc:docMk/>
              <pc:sldMasterMk cId="3182123442" sldId="2147483648"/>
              <pc:sldLayoutMk cId="1223170864" sldId="2147483656"/>
              <ac:spMk id="4" creationId="{00000000-0000-0000-0000-000000000000}"/>
            </ac:spMkLst>
          </pc:spChg>
        </pc:sldLayoutChg>
        <pc:sldLayoutChg chg="modSp">
          <pc:chgData name="雅代 櫻井" userId="5f1ccddc-c647-4824-94b2-f4f324436553" providerId="ADAL" clId="{A6B38B62-0DFD-4A43-A64E-415A11724BBD}" dt="2023-05-10T13:03:43.379" v="25"/>
          <pc:sldLayoutMkLst>
            <pc:docMk/>
            <pc:sldMasterMk cId="3182123442" sldId="2147483648"/>
            <pc:sldLayoutMk cId="2202380072" sldId="2147483657"/>
          </pc:sldLayoutMkLst>
          <pc:spChg chg="mod">
            <ac:chgData name="雅代 櫻井" userId="5f1ccddc-c647-4824-94b2-f4f324436553" providerId="ADAL" clId="{A6B38B62-0DFD-4A43-A64E-415A11724BBD}" dt="2023-05-10T13:03:43.379" v="25"/>
            <ac:spMkLst>
              <pc:docMk/>
              <pc:sldMasterMk cId="3182123442" sldId="2147483648"/>
              <pc:sldLayoutMk cId="2202380072" sldId="2147483657"/>
              <ac:spMk id="2" creationId="{00000000-0000-0000-0000-000000000000}"/>
            </ac:spMkLst>
          </pc:spChg>
          <pc:spChg chg="mod">
            <ac:chgData name="雅代 櫻井" userId="5f1ccddc-c647-4824-94b2-f4f324436553" providerId="ADAL" clId="{A6B38B62-0DFD-4A43-A64E-415A11724BBD}" dt="2023-05-10T13:03:43.379" v="25"/>
            <ac:spMkLst>
              <pc:docMk/>
              <pc:sldMasterMk cId="3182123442" sldId="2147483648"/>
              <pc:sldLayoutMk cId="2202380072" sldId="2147483657"/>
              <ac:spMk id="3" creationId="{00000000-0000-0000-0000-000000000000}"/>
            </ac:spMkLst>
          </pc:spChg>
          <pc:spChg chg="mod">
            <ac:chgData name="雅代 櫻井" userId="5f1ccddc-c647-4824-94b2-f4f324436553" providerId="ADAL" clId="{A6B38B62-0DFD-4A43-A64E-415A11724BBD}" dt="2023-05-10T13:03:43.379" v="25"/>
            <ac:spMkLst>
              <pc:docMk/>
              <pc:sldMasterMk cId="3182123442" sldId="2147483648"/>
              <pc:sldLayoutMk cId="2202380072" sldId="2147483657"/>
              <ac:spMk id="4" creationId="{00000000-0000-0000-0000-000000000000}"/>
            </ac:spMkLst>
          </pc:spChg>
        </pc:sldLayoutChg>
        <pc:sldLayoutChg chg="modSp">
          <pc:chgData name="雅代 櫻井" userId="5f1ccddc-c647-4824-94b2-f4f324436553" providerId="ADAL" clId="{A6B38B62-0DFD-4A43-A64E-415A11724BBD}" dt="2023-05-10T13:03:43.379" v="25"/>
          <pc:sldLayoutMkLst>
            <pc:docMk/>
            <pc:sldMasterMk cId="3182123442" sldId="2147483648"/>
            <pc:sldLayoutMk cId="2536463971" sldId="2147483659"/>
          </pc:sldLayoutMkLst>
          <pc:spChg chg="mod">
            <ac:chgData name="雅代 櫻井" userId="5f1ccddc-c647-4824-94b2-f4f324436553" providerId="ADAL" clId="{A6B38B62-0DFD-4A43-A64E-415A11724BBD}" dt="2023-05-10T13:03:43.379" v="25"/>
            <ac:spMkLst>
              <pc:docMk/>
              <pc:sldMasterMk cId="3182123442" sldId="2147483648"/>
              <pc:sldLayoutMk cId="2536463971" sldId="2147483659"/>
              <ac:spMk id="2" creationId="{00000000-0000-0000-0000-000000000000}"/>
            </ac:spMkLst>
          </pc:spChg>
          <pc:spChg chg="mod">
            <ac:chgData name="雅代 櫻井" userId="5f1ccddc-c647-4824-94b2-f4f324436553" providerId="ADAL" clId="{A6B38B62-0DFD-4A43-A64E-415A11724BBD}" dt="2023-05-10T13:03:43.379" v="25"/>
            <ac:spMkLst>
              <pc:docMk/>
              <pc:sldMasterMk cId="3182123442" sldId="2147483648"/>
              <pc:sldLayoutMk cId="2536463971" sldId="2147483659"/>
              <ac:spMk id="3" creationId="{00000000-0000-0000-0000-000000000000}"/>
            </ac:spMkLst>
          </pc:spChg>
        </pc:sldLayoutChg>
      </pc:sldMasterChg>
      <pc:sldMasterChg chg="modSp modSldLayout">
        <pc:chgData name="雅代 櫻井" userId="5f1ccddc-c647-4824-94b2-f4f324436553" providerId="ADAL" clId="{A6B38B62-0DFD-4A43-A64E-415A11724BBD}" dt="2023-05-10T13:03:43.379" v="25"/>
        <pc:sldMasterMkLst>
          <pc:docMk/>
          <pc:sldMasterMk cId="3920775940" sldId="2147483719"/>
        </pc:sldMasterMkLst>
        <pc:spChg chg="mod">
          <ac:chgData name="雅代 櫻井" userId="5f1ccddc-c647-4824-94b2-f4f324436553" providerId="ADAL" clId="{A6B38B62-0DFD-4A43-A64E-415A11724BBD}" dt="2023-05-10T13:03:43.379" v="25"/>
          <ac:spMkLst>
            <pc:docMk/>
            <pc:sldMasterMk cId="3920775940" sldId="2147483719"/>
            <ac:spMk id="2" creationId="{00000000-0000-0000-0000-000000000000}"/>
          </ac:spMkLst>
        </pc:spChg>
        <pc:spChg chg="mod">
          <ac:chgData name="雅代 櫻井" userId="5f1ccddc-c647-4824-94b2-f4f324436553" providerId="ADAL" clId="{A6B38B62-0DFD-4A43-A64E-415A11724BBD}" dt="2023-05-10T13:03:43.379" v="25"/>
          <ac:spMkLst>
            <pc:docMk/>
            <pc:sldMasterMk cId="3920775940" sldId="2147483719"/>
            <ac:spMk id="3" creationId="{00000000-0000-0000-0000-000000000000}"/>
          </ac:spMkLst>
        </pc:spChg>
        <pc:spChg chg="mod">
          <ac:chgData name="雅代 櫻井" userId="5f1ccddc-c647-4824-94b2-f4f324436553" providerId="ADAL" clId="{A6B38B62-0DFD-4A43-A64E-415A11724BBD}" dt="2023-05-10T13:03:43.379" v="25"/>
          <ac:spMkLst>
            <pc:docMk/>
            <pc:sldMasterMk cId="3920775940" sldId="2147483719"/>
            <ac:spMk id="4" creationId="{00000000-0000-0000-0000-000000000000}"/>
          </ac:spMkLst>
        </pc:spChg>
        <pc:spChg chg="mod">
          <ac:chgData name="雅代 櫻井" userId="5f1ccddc-c647-4824-94b2-f4f324436553" providerId="ADAL" clId="{A6B38B62-0DFD-4A43-A64E-415A11724BBD}" dt="2023-05-10T13:03:43.379" v="25"/>
          <ac:spMkLst>
            <pc:docMk/>
            <pc:sldMasterMk cId="3920775940" sldId="2147483719"/>
            <ac:spMk id="5" creationId="{00000000-0000-0000-0000-000000000000}"/>
          </ac:spMkLst>
        </pc:spChg>
        <pc:spChg chg="mod">
          <ac:chgData name="雅代 櫻井" userId="5f1ccddc-c647-4824-94b2-f4f324436553" providerId="ADAL" clId="{A6B38B62-0DFD-4A43-A64E-415A11724BBD}" dt="2023-05-10T13:03:43.379" v="25"/>
          <ac:spMkLst>
            <pc:docMk/>
            <pc:sldMasterMk cId="3920775940" sldId="2147483719"/>
            <ac:spMk id="6" creationId="{00000000-0000-0000-0000-000000000000}"/>
          </ac:spMkLst>
        </pc:spChg>
        <pc:sldLayoutChg chg="modSp">
          <pc:chgData name="雅代 櫻井" userId="5f1ccddc-c647-4824-94b2-f4f324436553" providerId="ADAL" clId="{A6B38B62-0DFD-4A43-A64E-415A11724BBD}" dt="2023-05-10T13:03:43.379" v="25"/>
          <pc:sldLayoutMkLst>
            <pc:docMk/>
            <pc:sldMasterMk cId="3920775940" sldId="2147483719"/>
            <pc:sldLayoutMk cId="2412713700" sldId="2147483720"/>
          </pc:sldLayoutMkLst>
          <pc:spChg chg="mod">
            <ac:chgData name="雅代 櫻井" userId="5f1ccddc-c647-4824-94b2-f4f324436553" providerId="ADAL" clId="{A6B38B62-0DFD-4A43-A64E-415A11724BBD}" dt="2023-05-10T13:03:43.379" v="25"/>
            <ac:spMkLst>
              <pc:docMk/>
              <pc:sldMasterMk cId="3920775940" sldId="2147483719"/>
              <pc:sldLayoutMk cId="2412713700" sldId="2147483720"/>
              <ac:spMk id="2" creationId="{00000000-0000-0000-0000-000000000000}"/>
            </ac:spMkLst>
          </pc:spChg>
          <pc:spChg chg="mod">
            <ac:chgData name="雅代 櫻井" userId="5f1ccddc-c647-4824-94b2-f4f324436553" providerId="ADAL" clId="{A6B38B62-0DFD-4A43-A64E-415A11724BBD}" dt="2023-05-10T13:03:43.379" v="25"/>
            <ac:spMkLst>
              <pc:docMk/>
              <pc:sldMasterMk cId="3920775940" sldId="2147483719"/>
              <pc:sldLayoutMk cId="2412713700" sldId="2147483720"/>
              <ac:spMk id="3" creationId="{00000000-0000-0000-0000-000000000000}"/>
            </ac:spMkLst>
          </pc:spChg>
        </pc:sldLayoutChg>
        <pc:sldLayoutChg chg="modSp">
          <pc:chgData name="雅代 櫻井" userId="5f1ccddc-c647-4824-94b2-f4f324436553" providerId="ADAL" clId="{A6B38B62-0DFD-4A43-A64E-415A11724BBD}" dt="2023-05-10T13:03:43.379" v="25"/>
          <pc:sldLayoutMkLst>
            <pc:docMk/>
            <pc:sldMasterMk cId="3920775940" sldId="2147483719"/>
            <pc:sldLayoutMk cId="2856260206" sldId="2147483722"/>
          </pc:sldLayoutMkLst>
          <pc:spChg chg="mod">
            <ac:chgData name="雅代 櫻井" userId="5f1ccddc-c647-4824-94b2-f4f324436553" providerId="ADAL" clId="{A6B38B62-0DFD-4A43-A64E-415A11724BBD}" dt="2023-05-10T13:03:43.379" v="25"/>
            <ac:spMkLst>
              <pc:docMk/>
              <pc:sldMasterMk cId="3920775940" sldId="2147483719"/>
              <pc:sldLayoutMk cId="2856260206" sldId="2147483722"/>
              <ac:spMk id="2" creationId="{00000000-0000-0000-0000-000000000000}"/>
            </ac:spMkLst>
          </pc:spChg>
          <pc:spChg chg="mod">
            <ac:chgData name="雅代 櫻井" userId="5f1ccddc-c647-4824-94b2-f4f324436553" providerId="ADAL" clId="{A6B38B62-0DFD-4A43-A64E-415A11724BBD}" dt="2023-05-10T13:03:43.379" v="25"/>
            <ac:spMkLst>
              <pc:docMk/>
              <pc:sldMasterMk cId="3920775940" sldId="2147483719"/>
              <pc:sldLayoutMk cId="2856260206" sldId="2147483722"/>
              <ac:spMk id="3" creationId="{00000000-0000-0000-0000-000000000000}"/>
            </ac:spMkLst>
          </pc:spChg>
        </pc:sldLayoutChg>
        <pc:sldLayoutChg chg="modSp">
          <pc:chgData name="雅代 櫻井" userId="5f1ccddc-c647-4824-94b2-f4f324436553" providerId="ADAL" clId="{A6B38B62-0DFD-4A43-A64E-415A11724BBD}" dt="2023-05-10T13:03:43.379" v="25"/>
          <pc:sldLayoutMkLst>
            <pc:docMk/>
            <pc:sldMasterMk cId="3920775940" sldId="2147483719"/>
            <pc:sldLayoutMk cId="1945731197" sldId="2147483723"/>
          </pc:sldLayoutMkLst>
          <pc:spChg chg="mod">
            <ac:chgData name="雅代 櫻井" userId="5f1ccddc-c647-4824-94b2-f4f324436553" providerId="ADAL" clId="{A6B38B62-0DFD-4A43-A64E-415A11724BBD}" dt="2023-05-10T13:03:43.379" v="25"/>
            <ac:spMkLst>
              <pc:docMk/>
              <pc:sldMasterMk cId="3920775940" sldId="2147483719"/>
              <pc:sldLayoutMk cId="1945731197" sldId="2147483723"/>
              <ac:spMk id="3" creationId="{00000000-0000-0000-0000-000000000000}"/>
            </ac:spMkLst>
          </pc:spChg>
          <pc:spChg chg="mod">
            <ac:chgData name="雅代 櫻井" userId="5f1ccddc-c647-4824-94b2-f4f324436553" providerId="ADAL" clId="{A6B38B62-0DFD-4A43-A64E-415A11724BBD}" dt="2023-05-10T13:03:43.379" v="25"/>
            <ac:spMkLst>
              <pc:docMk/>
              <pc:sldMasterMk cId="3920775940" sldId="2147483719"/>
              <pc:sldLayoutMk cId="1945731197" sldId="2147483723"/>
              <ac:spMk id="4" creationId="{00000000-0000-0000-0000-000000000000}"/>
            </ac:spMkLst>
          </pc:spChg>
        </pc:sldLayoutChg>
        <pc:sldLayoutChg chg="modSp">
          <pc:chgData name="雅代 櫻井" userId="5f1ccddc-c647-4824-94b2-f4f324436553" providerId="ADAL" clId="{A6B38B62-0DFD-4A43-A64E-415A11724BBD}" dt="2023-05-10T13:03:43.379" v="25"/>
          <pc:sldLayoutMkLst>
            <pc:docMk/>
            <pc:sldMasterMk cId="3920775940" sldId="2147483719"/>
            <pc:sldLayoutMk cId="4164390127" sldId="2147483724"/>
          </pc:sldLayoutMkLst>
          <pc:spChg chg="mod">
            <ac:chgData name="雅代 櫻井" userId="5f1ccddc-c647-4824-94b2-f4f324436553" providerId="ADAL" clId="{A6B38B62-0DFD-4A43-A64E-415A11724BBD}" dt="2023-05-10T13:03:43.379" v="25"/>
            <ac:spMkLst>
              <pc:docMk/>
              <pc:sldMasterMk cId="3920775940" sldId="2147483719"/>
              <pc:sldLayoutMk cId="4164390127" sldId="2147483724"/>
              <ac:spMk id="3" creationId="{00000000-0000-0000-0000-000000000000}"/>
            </ac:spMkLst>
          </pc:spChg>
          <pc:spChg chg="mod">
            <ac:chgData name="雅代 櫻井" userId="5f1ccddc-c647-4824-94b2-f4f324436553" providerId="ADAL" clId="{A6B38B62-0DFD-4A43-A64E-415A11724BBD}" dt="2023-05-10T13:03:43.379" v="25"/>
            <ac:spMkLst>
              <pc:docMk/>
              <pc:sldMasterMk cId="3920775940" sldId="2147483719"/>
              <pc:sldLayoutMk cId="4164390127" sldId="2147483724"/>
              <ac:spMk id="4" creationId="{00000000-0000-0000-0000-000000000000}"/>
            </ac:spMkLst>
          </pc:spChg>
          <pc:spChg chg="mod">
            <ac:chgData name="雅代 櫻井" userId="5f1ccddc-c647-4824-94b2-f4f324436553" providerId="ADAL" clId="{A6B38B62-0DFD-4A43-A64E-415A11724BBD}" dt="2023-05-10T13:03:43.379" v="25"/>
            <ac:spMkLst>
              <pc:docMk/>
              <pc:sldMasterMk cId="3920775940" sldId="2147483719"/>
              <pc:sldLayoutMk cId="4164390127" sldId="2147483724"/>
              <ac:spMk id="5" creationId="{00000000-0000-0000-0000-000000000000}"/>
            </ac:spMkLst>
          </pc:spChg>
          <pc:spChg chg="mod">
            <ac:chgData name="雅代 櫻井" userId="5f1ccddc-c647-4824-94b2-f4f324436553" providerId="ADAL" clId="{A6B38B62-0DFD-4A43-A64E-415A11724BBD}" dt="2023-05-10T13:03:43.379" v="25"/>
            <ac:spMkLst>
              <pc:docMk/>
              <pc:sldMasterMk cId="3920775940" sldId="2147483719"/>
              <pc:sldLayoutMk cId="4164390127" sldId="2147483724"/>
              <ac:spMk id="6" creationId="{00000000-0000-0000-0000-000000000000}"/>
            </ac:spMkLst>
          </pc:spChg>
        </pc:sldLayoutChg>
        <pc:sldLayoutChg chg="modSp">
          <pc:chgData name="雅代 櫻井" userId="5f1ccddc-c647-4824-94b2-f4f324436553" providerId="ADAL" clId="{A6B38B62-0DFD-4A43-A64E-415A11724BBD}" dt="2023-05-10T13:03:43.379" v="25"/>
          <pc:sldLayoutMkLst>
            <pc:docMk/>
            <pc:sldMasterMk cId="3920775940" sldId="2147483719"/>
            <pc:sldLayoutMk cId="325127459" sldId="2147483727"/>
          </pc:sldLayoutMkLst>
          <pc:spChg chg="mod">
            <ac:chgData name="雅代 櫻井" userId="5f1ccddc-c647-4824-94b2-f4f324436553" providerId="ADAL" clId="{A6B38B62-0DFD-4A43-A64E-415A11724BBD}" dt="2023-05-10T13:03:43.379" v="25"/>
            <ac:spMkLst>
              <pc:docMk/>
              <pc:sldMasterMk cId="3920775940" sldId="2147483719"/>
              <pc:sldLayoutMk cId="325127459" sldId="2147483727"/>
              <ac:spMk id="2" creationId="{00000000-0000-0000-0000-000000000000}"/>
            </ac:spMkLst>
          </pc:spChg>
          <pc:spChg chg="mod">
            <ac:chgData name="雅代 櫻井" userId="5f1ccddc-c647-4824-94b2-f4f324436553" providerId="ADAL" clId="{A6B38B62-0DFD-4A43-A64E-415A11724BBD}" dt="2023-05-10T13:03:43.379" v="25"/>
            <ac:spMkLst>
              <pc:docMk/>
              <pc:sldMasterMk cId="3920775940" sldId="2147483719"/>
              <pc:sldLayoutMk cId="325127459" sldId="2147483727"/>
              <ac:spMk id="3" creationId="{00000000-0000-0000-0000-000000000000}"/>
            </ac:spMkLst>
          </pc:spChg>
          <pc:spChg chg="mod">
            <ac:chgData name="雅代 櫻井" userId="5f1ccddc-c647-4824-94b2-f4f324436553" providerId="ADAL" clId="{A6B38B62-0DFD-4A43-A64E-415A11724BBD}" dt="2023-05-10T13:03:43.379" v="25"/>
            <ac:spMkLst>
              <pc:docMk/>
              <pc:sldMasterMk cId="3920775940" sldId="2147483719"/>
              <pc:sldLayoutMk cId="325127459" sldId="2147483727"/>
              <ac:spMk id="4" creationId="{00000000-0000-0000-0000-000000000000}"/>
            </ac:spMkLst>
          </pc:spChg>
        </pc:sldLayoutChg>
        <pc:sldLayoutChg chg="modSp">
          <pc:chgData name="雅代 櫻井" userId="5f1ccddc-c647-4824-94b2-f4f324436553" providerId="ADAL" clId="{A6B38B62-0DFD-4A43-A64E-415A11724BBD}" dt="2023-05-10T13:03:43.379" v="25"/>
          <pc:sldLayoutMkLst>
            <pc:docMk/>
            <pc:sldMasterMk cId="3920775940" sldId="2147483719"/>
            <pc:sldLayoutMk cId="1124025859" sldId="2147483728"/>
          </pc:sldLayoutMkLst>
          <pc:spChg chg="mod">
            <ac:chgData name="雅代 櫻井" userId="5f1ccddc-c647-4824-94b2-f4f324436553" providerId="ADAL" clId="{A6B38B62-0DFD-4A43-A64E-415A11724BBD}" dt="2023-05-10T13:03:43.379" v="25"/>
            <ac:spMkLst>
              <pc:docMk/>
              <pc:sldMasterMk cId="3920775940" sldId="2147483719"/>
              <pc:sldLayoutMk cId="1124025859" sldId="2147483728"/>
              <ac:spMk id="2" creationId="{00000000-0000-0000-0000-000000000000}"/>
            </ac:spMkLst>
          </pc:spChg>
          <pc:spChg chg="mod">
            <ac:chgData name="雅代 櫻井" userId="5f1ccddc-c647-4824-94b2-f4f324436553" providerId="ADAL" clId="{A6B38B62-0DFD-4A43-A64E-415A11724BBD}" dt="2023-05-10T13:03:43.379" v="25"/>
            <ac:spMkLst>
              <pc:docMk/>
              <pc:sldMasterMk cId="3920775940" sldId="2147483719"/>
              <pc:sldLayoutMk cId="1124025859" sldId="2147483728"/>
              <ac:spMk id="3" creationId="{00000000-0000-0000-0000-000000000000}"/>
            </ac:spMkLst>
          </pc:spChg>
          <pc:spChg chg="mod">
            <ac:chgData name="雅代 櫻井" userId="5f1ccddc-c647-4824-94b2-f4f324436553" providerId="ADAL" clId="{A6B38B62-0DFD-4A43-A64E-415A11724BBD}" dt="2023-05-10T13:03:43.379" v="25"/>
            <ac:spMkLst>
              <pc:docMk/>
              <pc:sldMasterMk cId="3920775940" sldId="2147483719"/>
              <pc:sldLayoutMk cId="1124025859" sldId="2147483728"/>
              <ac:spMk id="4" creationId="{00000000-0000-0000-0000-000000000000}"/>
            </ac:spMkLst>
          </pc:spChg>
        </pc:sldLayoutChg>
        <pc:sldLayoutChg chg="modSp">
          <pc:chgData name="雅代 櫻井" userId="5f1ccddc-c647-4824-94b2-f4f324436553" providerId="ADAL" clId="{A6B38B62-0DFD-4A43-A64E-415A11724BBD}" dt="2023-05-10T13:03:43.379" v="25"/>
          <pc:sldLayoutMkLst>
            <pc:docMk/>
            <pc:sldMasterMk cId="3920775940" sldId="2147483719"/>
            <pc:sldLayoutMk cId="3067473343" sldId="2147483730"/>
          </pc:sldLayoutMkLst>
          <pc:spChg chg="mod">
            <ac:chgData name="雅代 櫻井" userId="5f1ccddc-c647-4824-94b2-f4f324436553" providerId="ADAL" clId="{A6B38B62-0DFD-4A43-A64E-415A11724BBD}" dt="2023-05-10T13:03:43.379" v="25"/>
            <ac:spMkLst>
              <pc:docMk/>
              <pc:sldMasterMk cId="3920775940" sldId="2147483719"/>
              <pc:sldLayoutMk cId="3067473343" sldId="2147483730"/>
              <ac:spMk id="2" creationId="{00000000-0000-0000-0000-000000000000}"/>
            </ac:spMkLst>
          </pc:spChg>
          <pc:spChg chg="mod">
            <ac:chgData name="雅代 櫻井" userId="5f1ccddc-c647-4824-94b2-f4f324436553" providerId="ADAL" clId="{A6B38B62-0DFD-4A43-A64E-415A11724BBD}" dt="2023-05-10T13:03:43.379" v="25"/>
            <ac:spMkLst>
              <pc:docMk/>
              <pc:sldMasterMk cId="3920775940" sldId="2147483719"/>
              <pc:sldLayoutMk cId="3067473343" sldId="2147483730"/>
              <ac:spMk id="3" creationId="{00000000-0000-0000-0000-000000000000}"/>
            </ac:spMkLst>
          </pc:spChg>
        </pc:sldLayoutChg>
      </pc:sldMasterChg>
      <pc:sldMasterChg chg="modSp modSldLayout">
        <pc:chgData name="雅代 櫻井" userId="5f1ccddc-c647-4824-94b2-f4f324436553" providerId="ADAL" clId="{A6B38B62-0DFD-4A43-A64E-415A11724BBD}" dt="2023-05-10T13:03:43.379" v="25"/>
        <pc:sldMasterMkLst>
          <pc:docMk/>
          <pc:sldMasterMk cId="1222045145" sldId="2147483767"/>
        </pc:sldMasterMkLst>
        <pc:spChg chg="mod">
          <ac:chgData name="雅代 櫻井" userId="5f1ccddc-c647-4824-94b2-f4f324436553" providerId="ADAL" clId="{A6B38B62-0DFD-4A43-A64E-415A11724BBD}" dt="2023-05-10T13:03:43.379" v="25"/>
          <ac:spMkLst>
            <pc:docMk/>
            <pc:sldMasterMk cId="1222045145" sldId="2147483767"/>
            <ac:spMk id="2" creationId="{00000000-0000-0000-0000-000000000000}"/>
          </ac:spMkLst>
        </pc:spChg>
        <pc:spChg chg="mod">
          <ac:chgData name="雅代 櫻井" userId="5f1ccddc-c647-4824-94b2-f4f324436553" providerId="ADAL" clId="{A6B38B62-0DFD-4A43-A64E-415A11724BBD}" dt="2023-05-10T13:03:43.379" v="25"/>
          <ac:spMkLst>
            <pc:docMk/>
            <pc:sldMasterMk cId="1222045145" sldId="2147483767"/>
            <ac:spMk id="3" creationId="{00000000-0000-0000-0000-000000000000}"/>
          </ac:spMkLst>
        </pc:spChg>
        <pc:spChg chg="mod">
          <ac:chgData name="雅代 櫻井" userId="5f1ccddc-c647-4824-94b2-f4f324436553" providerId="ADAL" clId="{A6B38B62-0DFD-4A43-A64E-415A11724BBD}" dt="2023-05-10T13:03:43.379" v="25"/>
          <ac:spMkLst>
            <pc:docMk/>
            <pc:sldMasterMk cId="1222045145" sldId="2147483767"/>
            <ac:spMk id="4" creationId="{00000000-0000-0000-0000-000000000000}"/>
          </ac:spMkLst>
        </pc:spChg>
        <pc:spChg chg="mod">
          <ac:chgData name="雅代 櫻井" userId="5f1ccddc-c647-4824-94b2-f4f324436553" providerId="ADAL" clId="{A6B38B62-0DFD-4A43-A64E-415A11724BBD}" dt="2023-05-10T13:03:43.379" v="25"/>
          <ac:spMkLst>
            <pc:docMk/>
            <pc:sldMasterMk cId="1222045145" sldId="2147483767"/>
            <ac:spMk id="5" creationId="{00000000-0000-0000-0000-000000000000}"/>
          </ac:spMkLst>
        </pc:spChg>
        <pc:spChg chg="mod">
          <ac:chgData name="雅代 櫻井" userId="5f1ccddc-c647-4824-94b2-f4f324436553" providerId="ADAL" clId="{A6B38B62-0DFD-4A43-A64E-415A11724BBD}" dt="2023-05-10T13:03:43.379" v="25"/>
          <ac:spMkLst>
            <pc:docMk/>
            <pc:sldMasterMk cId="1222045145" sldId="2147483767"/>
            <ac:spMk id="6" creationId="{00000000-0000-0000-0000-000000000000}"/>
          </ac:spMkLst>
        </pc:spChg>
        <pc:sldLayoutChg chg="modSp">
          <pc:chgData name="雅代 櫻井" userId="5f1ccddc-c647-4824-94b2-f4f324436553" providerId="ADAL" clId="{A6B38B62-0DFD-4A43-A64E-415A11724BBD}" dt="2023-05-10T13:03:43.379" v="25"/>
          <pc:sldLayoutMkLst>
            <pc:docMk/>
            <pc:sldMasterMk cId="1222045145" sldId="2147483767"/>
            <pc:sldLayoutMk cId="2172633628" sldId="2147483768"/>
          </pc:sldLayoutMkLst>
          <pc:spChg chg="mod">
            <ac:chgData name="雅代 櫻井" userId="5f1ccddc-c647-4824-94b2-f4f324436553" providerId="ADAL" clId="{A6B38B62-0DFD-4A43-A64E-415A11724BBD}" dt="2023-05-10T13:03:43.379" v="25"/>
            <ac:spMkLst>
              <pc:docMk/>
              <pc:sldMasterMk cId="1222045145" sldId="2147483767"/>
              <pc:sldLayoutMk cId="2172633628" sldId="2147483768"/>
              <ac:spMk id="2" creationId="{00000000-0000-0000-0000-000000000000}"/>
            </ac:spMkLst>
          </pc:spChg>
          <pc:spChg chg="mod">
            <ac:chgData name="雅代 櫻井" userId="5f1ccddc-c647-4824-94b2-f4f324436553" providerId="ADAL" clId="{A6B38B62-0DFD-4A43-A64E-415A11724BBD}" dt="2023-05-10T13:03:43.379" v="25"/>
            <ac:spMkLst>
              <pc:docMk/>
              <pc:sldMasterMk cId="1222045145" sldId="2147483767"/>
              <pc:sldLayoutMk cId="2172633628" sldId="2147483768"/>
              <ac:spMk id="3" creationId="{00000000-0000-0000-0000-000000000000}"/>
            </ac:spMkLst>
          </pc:spChg>
        </pc:sldLayoutChg>
        <pc:sldLayoutChg chg="modSp">
          <pc:chgData name="雅代 櫻井" userId="5f1ccddc-c647-4824-94b2-f4f324436553" providerId="ADAL" clId="{A6B38B62-0DFD-4A43-A64E-415A11724BBD}" dt="2023-05-10T13:03:43.379" v="25"/>
          <pc:sldLayoutMkLst>
            <pc:docMk/>
            <pc:sldMasterMk cId="1222045145" sldId="2147483767"/>
            <pc:sldLayoutMk cId="1456338786" sldId="2147483770"/>
          </pc:sldLayoutMkLst>
          <pc:spChg chg="mod">
            <ac:chgData name="雅代 櫻井" userId="5f1ccddc-c647-4824-94b2-f4f324436553" providerId="ADAL" clId="{A6B38B62-0DFD-4A43-A64E-415A11724BBD}" dt="2023-05-10T13:03:43.379" v="25"/>
            <ac:spMkLst>
              <pc:docMk/>
              <pc:sldMasterMk cId="1222045145" sldId="2147483767"/>
              <pc:sldLayoutMk cId="1456338786" sldId="2147483770"/>
              <ac:spMk id="2" creationId="{00000000-0000-0000-0000-000000000000}"/>
            </ac:spMkLst>
          </pc:spChg>
          <pc:spChg chg="mod">
            <ac:chgData name="雅代 櫻井" userId="5f1ccddc-c647-4824-94b2-f4f324436553" providerId="ADAL" clId="{A6B38B62-0DFD-4A43-A64E-415A11724BBD}" dt="2023-05-10T13:03:43.379" v="25"/>
            <ac:spMkLst>
              <pc:docMk/>
              <pc:sldMasterMk cId="1222045145" sldId="2147483767"/>
              <pc:sldLayoutMk cId="1456338786" sldId="2147483770"/>
              <ac:spMk id="3" creationId="{00000000-0000-0000-0000-000000000000}"/>
            </ac:spMkLst>
          </pc:spChg>
        </pc:sldLayoutChg>
        <pc:sldLayoutChg chg="modSp">
          <pc:chgData name="雅代 櫻井" userId="5f1ccddc-c647-4824-94b2-f4f324436553" providerId="ADAL" clId="{A6B38B62-0DFD-4A43-A64E-415A11724BBD}" dt="2023-05-10T13:03:43.379" v="25"/>
          <pc:sldLayoutMkLst>
            <pc:docMk/>
            <pc:sldMasterMk cId="1222045145" sldId="2147483767"/>
            <pc:sldLayoutMk cId="4109910854" sldId="2147483771"/>
          </pc:sldLayoutMkLst>
          <pc:spChg chg="mod">
            <ac:chgData name="雅代 櫻井" userId="5f1ccddc-c647-4824-94b2-f4f324436553" providerId="ADAL" clId="{A6B38B62-0DFD-4A43-A64E-415A11724BBD}" dt="2023-05-10T13:03:43.379" v="25"/>
            <ac:spMkLst>
              <pc:docMk/>
              <pc:sldMasterMk cId="1222045145" sldId="2147483767"/>
              <pc:sldLayoutMk cId="4109910854" sldId="2147483771"/>
              <ac:spMk id="3" creationId="{00000000-0000-0000-0000-000000000000}"/>
            </ac:spMkLst>
          </pc:spChg>
          <pc:spChg chg="mod">
            <ac:chgData name="雅代 櫻井" userId="5f1ccddc-c647-4824-94b2-f4f324436553" providerId="ADAL" clId="{A6B38B62-0DFD-4A43-A64E-415A11724BBD}" dt="2023-05-10T13:03:43.379" v="25"/>
            <ac:spMkLst>
              <pc:docMk/>
              <pc:sldMasterMk cId="1222045145" sldId="2147483767"/>
              <pc:sldLayoutMk cId="4109910854" sldId="2147483771"/>
              <ac:spMk id="4" creationId="{00000000-0000-0000-0000-000000000000}"/>
            </ac:spMkLst>
          </pc:spChg>
        </pc:sldLayoutChg>
        <pc:sldLayoutChg chg="modSp">
          <pc:chgData name="雅代 櫻井" userId="5f1ccddc-c647-4824-94b2-f4f324436553" providerId="ADAL" clId="{A6B38B62-0DFD-4A43-A64E-415A11724BBD}" dt="2023-05-10T13:03:43.379" v="25"/>
          <pc:sldLayoutMkLst>
            <pc:docMk/>
            <pc:sldMasterMk cId="1222045145" sldId="2147483767"/>
            <pc:sldLayoutMk cId="631385757" sldId="2147483772"/>
          </pc:sldLayoutMkLst>
          <pc:spChg chg="mod">
            <ac:chgData name="雅代 櫻井" userId="5f1ccddc-c647-4824-94b2-f4f324436553" providerId="ADAL" clId="{A6B38B62-0DFD-4A43-A64E-415A11724BBD}" dt="2023-05-10T13:03:43.379" v="25"/>
            <ac:spMkLst>
              <pc:docMk/>
              <pc:sldMasterMk cId="1222045145" sldId="2147483767"/>
              <pc:sldLayoutMk cId="631385757" sldId="2147483772"/>
              <ac:spMk id="3" creationId="{00000000-0000-0000-0000-000000000000}"/>
            </ac:spMkLst>
          </pc:spChg>
          <pc:spChg chg="mod">
            <ac:chgData name="雅代 櫻井" userId="5f1ccddc-c647-4824-94b2-f4f324436553" providerId="ADAL" clId="{A6B38B62-0DFD-4A43-A64E-415A11724BBD}" dt="2023-05-10T13:03:43.379" v="25"/>
            <ac:spMkLst>
              <pc:docMk/>
              <pc:sldMasterMk cId="1222045145" sldId="2147483767"/>
              <pc:sldLayoutMk cId="631385757" sldId="2147483772"/>
              <ac:spMk id="4" creationId="{00000000-0000-0000-0000-000000000000}"/>
            </ac:spMkLst>
          </pc:spChg>
          <pc:spChg chg="mod">
            <ac:chgData name="雅代 櫻井" userId="5f1ccddc-c647-4824-94b2-f4f324436553" providerId="ADAL" clId="{A6B38B62-0DFD-4A43-A64E-415A11724BBD}" dt="2023-05-10T13:03:43.379" v="25"/>
            <ac:spMkLst>
              <pc:docMk/>
              <pc:sldMasterMk cId="1222045145" sldId="2147483767"/>
              <pc:sldLayoutMk cId="631385757" sldId="2147483772"/>
              <ac:spMk id="5" creationId="{00000000-0000-0000-0000-000000000000}"/>
            </ac:spMkLst>
          </pc:spChg>
          <pc:spChg chg="mod">
            <ac:chgData name="雅代 櫻井" userId="5f1ccddc-c647-4824-94b2-f4f324436553" providerId="ADAL" clId="{A6B38B62-0DFD-4A43-A64E-415A11724BBD}" dt="2023-05-10T13:03:43.379" v="25"/>
            <ac:spMkLst>
              <pc:docMk/>
              <pc:sldMasterMk cId="1222045145" sldId="2147483767"/>
              <pc:sldLayoutMk cId="631385757" sldId="2147483772"/>
              <ac:spMk id="6" creationId="{00000000-0000-0000-0000-000000000000}"/>
            </ac:spMkLst>
          </pc:spChg>
        </pc:sldLayoutChg>
        <pc:sldLayoutChg chg="modSp">
          <pc:chgData name="雅代 櫻井" userId="5f1ccddc-c647-4824-94b2-f4f324436553" providerId="ADAL" clId="{A6B38B62-0DFD-4A43-A64E-415A11724BBD}" dt="2023-05-10T13:03:43.379" v="25"/>
          <pc:sldLayoutMkLst>
            <pc:docMk/>
            <pc:sldMasterMk cId="1222045145" sldId="2147483767"/>
            <pc:sldLayoutMk cId="2408304179" sldId="2147483775"/>
          </pc:sldLayoutMkLst>
          <pc:spChg chg="mod">
            <ac:chgData name="雅代 櫻井" userId="5f1ccddc-c647-4824-94b2-f4f324436553" providerId="ADAL" clId="{A6B38B62-0DFD-4A43-A64E-415A11724BBD}" dt="2023-05-10T13:03:43.379" v="25"/>
            <ac:spMkLst>
              <pc:docMk/>
              <pc:sldMasterMk cId="1222045145" sldId="2147483767"/>
              <pc:sldLayoutMk cId="2408304179" sldId="2147483775"/>
              <ac:spMk id="2" creationId="{00000000-0000-0000-0000-000000000000}"/>
            </ac:spMkLst>
          </pc:spChg>
          <pc:spChg chg="mod">
            <ac:chgData name="雅代 櫻井" userId="5f1ccddc-c647-4824-94b2-f4f324436553" providerId="ADAL" clId="{A6B38B62-0DFD-4A43-A64E-415A11724BBD}" dt="2023-05-10T13:03:43.379" v="25"/>
            <ac:spMkLst>
              <pc:docMk/>
              <pc:sldMasterMk cId="1222045145" sldId="2147483767"/>
              <pc:sldLayoutMk cId="2408304179" sldId="2147483775"/>
              <ac:spMk id="3" creationId="{00000000-0000-0000-0000-000000000000}"/>
            </ac:spMkLst>
          </pc:spChg>
          <pc:spChg chg="mod">
            <ac:chgData name="雅代 櫻井" userId="5f1ccddc-c647-4824-94b2-f4f324436553" providerId="ADAL" clId="{A6B38B62-0DFD-4A43-A64E-415A11724BBD}" dt="2023-05-10T13:03:43.379" v="25"/>
            <ac:spMkLst>
              <pc:docMk/>
              <pc:sldMasterMk cId="1222045145" sldId="2147483767"/>
              <pc:sldLayoutMk cId="2408304179" sldId="2147483775"/>
              <ac:spMk id="4" creationId="{00000000-0000-0000-0000-000000000000}"/>
            </ac:spMkLst>
          </pc:spChg>
        </pc:sldLayoutChg>
        <pc:sldLayoutChg chg="modSp">
          <pc:chgData name="雅代 櫻井" userId="5f1ccddc-c647-4824-94b2-f4f324436553" providerId="ADAL" clId="{A6B38B62-0DFD-4A43-A64E-415A11724BBD}" dt="2023-05-10T13:03:43.379" v="25"/>
          <pc:sldLayoutMkLst>
            <pc:docMk/>
            <pc:sldMasterMk cId="1222045145" sldId="2147483767"/>
            <pc:sldLayoutMk cId="4253959468" sldId="2147483776"/>
          </pc:sldLayoutMkLst>
          <pc:spChg chg="mod">
            <ac:chgData name="雅代 櫻井" userId="5f1ccddc-c647-4824-94b2-f4f324436553" providerId="ADAL" clId="{A6B38B62-0DFD-4A43-A64E-415A11724BBD}" dt="2023-05-10T13:03:43.379" v="25"/>
            <ac:spMkLst>
              <pc:docMk/>
              <pc:sldMasterMk cId="1222045145" sldId="2147483767"/>
              <pc:sldLayoutMk cId="4253959468" sldId="2147483776"/>
              <ac:spMk id="2" creationId="{00000000-0000-0000-0000-000000000000}"/>
            </ac:spMkLst>
          </pc:spChg>
          <pc:spChg chg="mod">
            <ac:chgData name="雅代 櫻井" userId="5f1ccddc-c647-4824-94b2-f4f324436553" providerId="ADAL" clId="{A6B38B62-0DFD-4A43-A64E-415A11724BBD}" dt="2023-05-10T13:03:43.379" v="25"/>
            <ac:spMkLst>
              <pc:docMk/>
              <pc:sldMasterMk cId="1222045145" sldId="2147483767"/>
              <pc:sldLayoutMk cId="4253959468" sldId="2147483776"/>
              <ac:spMk id="3" creationId="{00000000-0000-0000-0000-000000000000}"/>
            </ac:spMkLst>
          </pc:spChg>
          <pc:spChg chg="mod">
            <ac:chgData name="雅代 櫻井" userId="5f1ccddc-c647-4824-94b2-f4f324436553" providerId="ADAL" clId="{A6B38B62-0DFD-4A43-A64E-415A11724BBD}" dt="2023-05-10T13:03:43.379" v="25"/>
            <ac:spMkLst>
              <pc:docMk/>
              <pc:sldMasterMk cId="1222045145" sldId="2147483767"/>
              <pc:sldLayoutMk cId="4253959468" sldId="2147483776"/>
              <ac:spMk id="4" creationId="{00000000-0000-0000-0000-000000000000}"/>
            </ac:spMkLst>
          </pc:spChg>
        </pc:sldLayoutChg>
        <pc:sldLayoutChg chg="modSp">
          <pc:chgData name="雅代 櫻井" userId="5f1ccddc-c647-4824-94b2-f4f324436553" providerId="ADAL" clId="{A6B38B62-0DFD-4A43-A64E-415A11724BBD}" dt="2023-05-10T13:03:43.379" v="25"/>
          <pc:sldLayoutMkLst>
            <pc:docMk/>
            <pc:sldMasterMk cId="1222045145" sldId="2147483767"/>
            <pc:sldLayoutMk cId="581998864" sldId="2147483778"/>
          </pc:sldLayoutMkLst>
          <pc:spChg chg="mod">
            <ac:chgData name="雅代 櫻井" userId="5f1ccddc-c647-4824-94b2-f4f324436553" providerId="ADAL" clId="{A6B38B62-0DFD-4A43-A64E-415A11724BBD}" dt="2023-05-10T13:03:43.379" v="25"/>
            <ac:spMkLst>
              <pc:docMk/>
              <pc:sldMasterMk cId="1222045145" sldId="2147483767"/>
              <pc:sldLayoutMk cId="581998864" sldId="2147483778"/>
              <ac:spMk id="2" creationId="{00000000-0000-0000-0000-000000000000}"/>
            </ac:spMkLst>
          </pc:spChg>
          <pc:spChg chg="mod">
            <ac:chgData name="雅代 櫻井" userId="5f1ccddc-c647-4824-94b2-f4f324436553" providerId="ADAL" clId="{A6B38B62-0DFD-4A43-A64E-415A11724BBD}" dt="2023-05-10T13:03:43.379" v="25"/>
            <ac:spMkLst>
              <pc:docMk/>
              <pc:sldMasterMk cId="1222045145" sldId="2147483767"/>
              <pc:sldLayoutMk cId="581998864" sldId="2147483778"/>
              <ac:spMk id="3" creationId="{00000000-0000-0000-0000-000000000000}"/>
            </ac:spMkLst>
          </pc:spChg>
        </pc:sldLayoutChg>
      </pc:sldMasterChg>
      <pc:sldMasterChg chg="modSp modSldLayout">
        <pc:chgData name="雅代 櫻井" userId="5f1ccddc-c647-4824-94b2-f4f324436553" providerId="ADAL" clId="{A6B38B62-0DFD-4A43-A64E-415A11724BBD}" dt="2023-05-10T13:03:43.379" v="25"/>
        <pc:sldMasterMkLst>
          <pc:docMk/>
          <pc:sldMasterMk cId="3992480643" sldId="2147483779"/>
        </pc:sldMasterMkLst>
        <pc:spChg chg="mod">
          <ac:chgData name="雅代 櫻井" userId="5f1ccddc-c647-4824-94b2-f4f324436553" providerId="ADAL" clId="{A6B38B62-0DFD-4A43-A64E-415A11724BBD}" dt="2023-05-10T13:03:43.379" v="25"/>
          <ac:spMkLst>
            <pc:docMk/>
            <pc:sldMasterMk cId="3992480643" sldId="2147483779"/>
            <ac:spMk id="2" creationId="{00000000-0000-0000-0000-000000000000}"/>
          </ac:spMkLst>
        </pc:spChg>
        <pc:spChg chg="mod">
          <ac:chgData name="雅代 櫻井" userId="5f1ccddc-c647-4824-94b2-f4f324436553" providerId="ADAL" clId="{A6B38B62-0DFD-4A43-A64E-415A11724BBD}" dt="2023-05-10T13:03:43.379" v="25"/>
          <ac:spMkLst>
            <pc:docMk/>
            <pc:sldMasterMk cId="3992480643" sldId="2147483779"/>
            <ac:spMk id="3" creationId="{00000000-0000-0000-0000-000000000000}"/>
          </ac:spMkLst>
        </pc:spChg>
        <pc:spChg chg="mod">
          <ac:chgData name="雅代 櫻井" userId="5f1ccddc-c647-4824-94b2-f4f324436553" providerId="ADAL" clId="{A6B38B62-0DFD-4A43-A64E-415A11724BBD}" dt="2023-05-10T13:03:43.379" v="25"/>
          <ac:spMkLst>
            <pc:docMk/>
            <pc:sldMasterMk cId="3992480643" sldId="2147483779"/>
            <ac:spMk id="4" creationId="{00000000-0000-0000-0000-000000000000}"/>
          </ac:spMkLst>
        </pc:spChg>
        <pc:spChg chg="mod">
          <ac:chgData name="雅代 櫻井" userId="5f1ccddc-c647-4824-94b2-f4f324436553" providerId="ADAL" clId="{A6B38B62-0DFD-4A43-A64E-415A11724BBD}" dt="2023-05-10T13:03:43.379" v="25"/>
          <ac:spMkLst>
            <pc:docMk/>
            <pc:sldMasterMk cId="3992480643" sldId="2147483779"/>
            <ac:spMk id="5" creationId="{00000000-0000-0000-0000-000000000000}"/>
          </ac:spMkLst>
        </pc:spChg>
        <pc:spChg chg="mod">
          <ac:chgData name="雅代 櫻井" userId="5f1ccddc-c647-4824-94b2-f4f324436553" providerId="ADAL" clId="{A6B38B62-0DFD-4A43-A64E-415A11724BBD}" dt="2023-05-10T13:03:43.379" v="25"/>
          <ac:spMkLst>
            <pc:docMk/>
            <pc:sldMasterMk cId="3992480643" sldId="2147483779"/>
            <ac:spMk id="6" creationId="{00000000-0000-0000-0000-000000000000}"/>
          </ac:spMkLst>
        </pc:spChg>
        <pc:sldLayoutChg chg="modSp">
          <pc:chgData name="雅代 櫻井" userId="5f1ccddc-c647-4824-94b2-f4f324436553" providerId="ADAL" clId="{A6B38B62-0DFD-4A43-A64E-415A11724BBD}" dt="2023-05-10T13:03:43.379" v="25"/>
          <pc:sldLayoutMkLst>
            <pc:docMk/>
            <pc:sldMasterMk cId="3992480643" sldId="2147483779"/>
            <pc:sldLayoutMk cId="1303437050" sldId="2147483780"/>
          </pc:sldLayoutMkLst>
          <pc:spChg chg="mod">
            <ac:chgData name="雅代 櫻井" userId="5f1ccddc-c647-4824-94b2-f4f324436553" providerId="ADAL" clId="{A6B38B62-0DFD-4A43-A64E-415A11724BBD}" dt="2023-05-10T13:03:43.379" v="25"/>
            <ac:spMkLst>
              <pc:docMk/>
              <pc:sldMasterMk cId="3992480643" sldId="2147483779"/>
              <pc:sldLayoutMk cId="1303437050" sldId="2147483780"/>
              <ac:spMk id="2" creationId="{00000000-0000-0000-0000-000000000000}"/>
            </ac:spMkLst>
          </pc:spChg>
          <pc:spChg chg="mod">
            <ac:chgData name="雅代 櫻井" userId="5f1ccddc-c647-4824-94b2-f4f324436553" providerId="ADAL" clId="{A6B38B62-0DFD-4A43-A64E-415A11724BBD}" dt="2023-05-10T13:03:43.379" v="25"/>
            <ac:spMkLst>
              <pc:docMk/>
              <pc:sldMasterMk cId="3992480643" sldId="2147483779"/>
              <pc:sldLayoutMk cId="1303437050" sldId="2147483780"/>
              <ac:spMk id="3" creationId="{00000000-0000-0000-0000-000000000000}"/>
            </ac:spMkLst>
          </pc:spChg>
        </pc:sldLayoutChg>
        <pc:sldLayoutChg chg="modSp">
          <pc:chgData name="雅代 櫻井" userId="5f1ccddc-c647-4824-94b2-f4f324436553" providerId="ADAL" clId="{A6B38B62-0DFD-4A43-A64E-415A11724BBD}" dt="2023-05-10T13:03:43.379" v="25"/>
          <pc:sldLayoutMkLst>
            <pc:docMk/>
            <pc:sldMasterMk cId="3992480643" sldId="2147483779"/>
            <pc:sldLayoutMk cId="3762896396" sldId="2147483781"/>
          </pc:sldLayoutMkLst>
          <pc:spChg chg="mod">
            <ac:chgData name="雅代 櫻井" userId="5f1ccddc-c647-4824-94b2-f4f324436553" providerId="ADAL" clId="{A6B38B62-0DFD-4A43-A64E-415A11724BBD}" dt="2023-05-10T13:03:43.379" v="25"/>
            <ac:spMkLst>
              <pc:docMk/>
              <pc:sldMasterMk cId="3992480643" sldId="2147483779"/>
              <pc:sldLayoutMk cId="3762896396" sldId="2147483781"/>
              <ac:spMk id="6" creationId="{00000000-0000-0000-0000-000000000000}"/>
            </ac:spMkLst>
          </pc:spChg>
        </pc:sldLayoutChg>
        <pc:sldLayoutChg chg="modSp">
          <pc:chgData name="雅代 櫻井" userId="5f1ccddc-c647-4824-94b2-f4f324436553" providerId="ADAL" clId="{A6B38B62-0DFD-4A43-A64E-415A11724BBD}" dt="2023-05-10T13:03:43.379" v="25"/>
          <pc:sldLayoutMkLst>
            <pc:docMk/>
            <pc:sldMasterMk cId="3992480643" sldId="2147483779"/>
            <pc:sldLayoutMk cId="3046352687" sldId="2147483782"/>
          </pc:sldLayoutMkLst>
          <pc:spChg chg="mod">
            <ac:chgData name="雅代 櫻井" userId="5f1ccddc-c647-4824-94b2-f4f324436553" providerId="ADAL" clId="{A6B38B62-0DFD-4A43-A64E-415A11724BBD}" dt="2023-05-10T13:03:43.379" v="25"/>
            <ac:spMkLst>
              <pc:docMk/>
              <pc:sldMasterMk cId="3992480643" sldId="2147483779"/>
              <pc:sldLayoutMk cId="3046352687" sldId="2147483782"/>
              <ac:spMk id="2" creationId="{00000000-0000-0000-0000-000000000000}"/>
            </ac:spMkLst>
          </pc:spChg>
          <pc:spChg chg="mod">
            <ac:chgData name="雅代 櫻井" userId="5f1ccddc-c647-4824-94b2-f4f324436553" providerId="ADAL" clId="{A6B38B62-0DFD-4A43-A64E-415A11724BBD}" dt="2023-05-10T13:03:43.379" v="25"/>
            <ac:spMkLst>
              <pc:docMk/>
              <pc:sldMasterMk cId="3992480643" sldId="2147483779"/>
              <pc:sldLayoutMk cId="3046352687" sldId="2147483782"/>
              <ac:spMk id="3" creationId="{00000000-0000-0000-0000-000000000000}"/>
            </ac:spMkLst>
          </pc:spChg>
        </pc:sldLayoutChg>
        <pc:sldLayoutChg chg="modSp">
          <pc:chgData name="雅代 櫻井" userId="5f1ccddc-c647-4824-94b2-f4f324436553" providerId="ADAL" clId="{A6B38B62-0DFD-4A43-A64E-415A11724BBD}" dt="2023-05-10T13:03:43.379" v="25"/>
          <pc:sldLayoutMkLst>
            <pc:docMk/>
            <pc:sldMasterMk cId="3992480643" sldId="2147483779"/>
            <pc:sldLayoutMk cId="606622008" sldId="2147483783"/>
          </pc:sldLayoutMkLst>
          <pc:spChg chg="mod">
            <ac:chgData name="雅代 櫻井" userId="5f1ccddc-c647-4824-94b2-f4f324436553" providerId="ADAL" clId="{A6B38B62-0DFD-4A43-A64E-415A11724BBD}" dt="2023-05-10T13:03:43.379" v="25"/>
            <ac:spMkLst>
              <pc:docMk/>
              <pc:sldMasterMk cId="3992480643" sldId="2147483779"/>
              <pc:sldLayoutMk cId="606622008" sldId="2147483783"/>
              <ac:spMk id="3" creationId="{00000000-0000-0000-0000-000000000000}"/>
            </ac:spMkLst>
          </pc:spChg>
          <pc:spChg chg="mod">
            <ac:chgData name="雅代 櫻井" userId="5f1ccddc-c647-4824-94b2-f4f324436553" providerId="ADAL" clId="{A6B38B62-0DFD-4A43-A64E-415A11724BBD}" dt="2023-05-10T13:03:43.379" v="25"/>
            <ac:spMkLst>
              <pc:docMk/>
              <pc:sldMasterMk cId="3992480643" sldId="2147483779"/>
              <pc:sldLayoutMk cId="606622008" sldId="2147483783"/>
              <ac:spMk id="4" creationId="{00000000-0000-0000-0000-000000000000}"/>
            </ac:spMkLst>
          </pc:spChg>
        </pc:sldLayoutChg>
        <pc:sldLayoutChg chg="modSp">
          <pc:chgData name="雅代 櫻井" userId="5f1ccddc-c647-4824-94b2-f4f324436553" providerId="ADAL" clId="{A6B38B62-0DFD-4A43-A64E-415A11724BBD}" dt="2023-05-10T13:03:43.379" v="25"/>
          <pc:sldLayoutMkLst>
            <pc:docMk/>
            <pc:sldMasterMk cId="3992480643" sldId="2147483779"/>
            <pc:sldLayoutMk cId="1000742909" sldId="2147483784"/>
          </pc:sldLayoutMkLst>
          <pc:spChg chg="mod">
            <ac:chgData name="雅代 櫻井" userId="5f1ccddc-c647-4824-94b2-f4f324436553" providerId="ADAL" clId="{A6B38B62-0DFD-4A43-A64E-415A11724BBD}" dt="2023-05-10T13:03:43.379" v="25"/>
            <ac:spMkLst>
              <pc:docMk/>
              <pc:sldMasterMk cId="3992480643" sldId="2147483779"/>
              <pc:sldLayoutMk cId="1000742909" sldId="2147483784"/>
              <ac:spMk id="3" creationId="{00000000-0000-0000-0000-000000000000}"/>
            </ac:spMkLst>
          </pc:spChg>
          <pc:spChg chg="mod">
            <ac:chgData name="雅代 櫻井" userId="5f1ccddc-c647-4824-94b2-f4f324436553" providerId="ADAL" clId="{A6B38B62-0DFD-4A43-A64E-415A11724BBD}" dt="2023-05-10T13:03:43.379" v="25"/>
            <ac:spMkLst>
              <pc:docMk/>
              <pc:sldMasterMk cId="3992480643" sldId="2147483779"/>
              <pc:sldLayoutMk cId="1000742909" sldId="2147483784"/>
              <ac:spMk id="4" creationId="{00000000-0000-0000-0000-000000000000}"/>
            </ac:spMkLst>
          </pc:spChg>
          <pc:spChg chg="mod">
            <ac:chgData name="雅代 櫻井" userId="5f1ccddc-c647-4824-94b2-f4f324436553" providerId="ADAL" clId="{A6B38B62-0DFD-4A43-A64E-415A11724BBD}" dt="2023-05-10T13:03:43.379" v="25"/>
            <ac:spMkLst>
              <pc:docMk/>
              <pc:sldMasterMk cId="3992480643" sldId="2147483779"/>
              <pc:sldLayoutMk cId="1000742909" sldId="2147483784"/>
              <ac:spMk id="5" creationId="{00000000-0000-0000-0000-000000000000}"/>
            </ac:spMkLst>
          </pc:spChg>
          <pc:spChg chg="mod">
            <ac:chgData name="雅代 櫻井" userId="5f1ccddc-c647-4824-94b2-f4f324436553" providerId="ADAL" clId="{A6B38B62-0DFD-4A43-A64E-415A11724BBD}" dt="2023-05-10T13:03:43.379" v="25"/>
            <ac:spMkLst>
              <pc:docMk/>
              <pc:sldMasterMk cId="3992480643" sldId="2147483779"/>
              <pc:sldLayoutMk cId="1000742909" sldId="2147483784"/>
              <ac:spMk id="6" creationId="{00000000-0000-0000-0000-000000000000}"/>
            </ac:spMkLst>
          </pc:spChg>
        </pc:sldLayoutChg>
        <pc:sldLayoutChg chg="modSp">
          <pc:chgData name="雅代 櫻井" userId="5f1ccddc-c647-4824-94b2-f4f324436553" providerId="ADAL" clId="{A6B38B62-0DFD-4A43-A64E-415A11724BBD}" dt="2023-05-10T13:03:43.379" v="25"/>
          <pc:sldLayoutMkLst>
            <pc:docMk/>
            <pc:sldMasterMk cId="3992480643" sldId="2147483779"/>
            <pc:sldLayoutMk cId="643141201" sldId="2147483785"/>
          </pc:sldLayoutMkLst>
          <pc:spChg chg="mod">
            <ac:chgData name="雅代 櫻井" userId="5f1ccddc-c647-4824-94b2-f4f324436553" providerId="ADAL" clId="{A6B38B62-0DFD-4A43-A64E-415A11724BBD}" dt="2023-05-10T13:03:43.379" v="25"/>
            <ac:spMkLst>
              <pc:docMk/>
              <pc:sldMasterMk cId="3992480643" sldId="2147483779"/>
              <pc:sldLayoutMk cId="643141201" sldId="2147483785"/>
              <ac:spMk id="5" creationId="{00000000-0000-0000-0000-000000000000}"/>
            </ac:spMkLst>
          </pc:spChg>
        </pc:sldLayoutChg>
        <pc:sldLayoutChg chg="modSp">
          <pc:chgData name="雅代 櫻井" userId="5f1ccddc-c647-4824-94b2-f4f324436553" providerId="ADAL" clId="{A6B38B62-0DFD-4A43-A64E-415A11724BBD}" dt="2023-05-10T13:03:43.379" v="25"/>
          <pc:sldLayoutMkLst>
            <pc:docMk/>
            <pc:sldMasterMk cId="3992480643" sldId="2147483779"/>
            <pc:sldLayoutMk cId="2124307083" sldId="2147483787"/>
          </pc:sldLayoutMkLst>
          <pc:spChg chg="mod">
            <ac:chgData name="雅代 櫻井" userId="5f1ccddc-c647-4824-94b2-f4f324436553" providerId="ADAL" clId="{A6B38B62-0DFD-4A43-A64E-415A11724BBD}" dt="2023-05-10T13:03:43.379" v="25"/>
            <ac:spMkLst>
              <pc:docMk/>
              <pc:sldMasterMk cId="3992480643" sldId="2147483779"/>
              <pc:sldLayoutMk cId="2124307083" sldId="2147483787"/>
              <ac:spMk id="2" creationId="{00000000-0000-0000-0000-000000000000}"/>
            </ac:spMkLst>
          </pc:spChg>
          <pc:spChg chg="mod">
            <ac:chgData name="雅代 櫻井" userId="5f1ccddc-c647-4824-94b2-f4f324436553" providerId="ADAL" clId="{A6B38B62-0DFD-4A43-A64E-415A11724BBD}" dt="2023-05-10T13:03:43.379" v="25"/>
            <ac:spMkLst>
              <pc:docMk/>
              <pc:sldMasterMk cId="3992480643" sldId="2147483779"/>
              <pc:sldLayoutMk cId="2124307083" sldId="2147483787"/>
              <ac:spMk id="3" creationId="{00000000-0000-0000-0000-000000000000}"/>
            </ac:spMkLst>
          </pc:spChg>
          <pc:spChg chg="mod">
            <ac:chgData name="雅代 櫻井" userId="5f1ccddc-c647-4824-94b2-f4f324436553" providerId="ADAL" clId="{A6B38B62-0DFD-4A43-A64E-415A11724BBD}" dt="2023-05-10T13:03:43.379" v="25"/>
            <ac:spMkLst>
              <pc:docMk/>
              <pc:sldMasterMk cId="3992480643" sldId="2147483779"/>
              <pc:sldLayoutMk cId="2124307083" sldId="2147483787"/>
              <ac:spMk id="4" creationId="{00000000-0000-0000-0000-000000000000}"/>
            </ac:spMkLst>
          </pc:spChg>
        </pc:sldLayoutChg>
        <pc:sldLayoutChg chg="modSp">
          <pc:chgData name="雅代 櫻井" userId="5f1ccddc-c647-4824-94b2-f4f324436553" providerId="ADAL" clId="{A6B38B62-0DFD-4A43-A64E-415A11724BBD}" dt="2023-05-10T13:03:43.379" v="25"/>
          <pc:sldLayoutMkLst>
            <pc:docMk/>
            <pc:sldMasterMk cId="3992480643" sldId="2147483779"/>
            <pc:sldLayoutMk cId="3314663711" sldId="2147483788"/>
          </pc:sldLayoutMkLst>
          <pc:spChg chg="mod">
            <ac:chgData name="雅代 櫻井" userId="5f1ccddc-c647-4824-94b2-f4f324436553" providerId="ADAL" clId="{A6B38B62-0DFD-4A43-A64E-415A11724BBD}" dt="2023-05-10T13:03:43.379" v="25"/>
            <ac:spMkLst>
              <pc:docMk/>
              <pc:sldMasterMk cId="3992480643" sldId="2147483779"/>
              <pc:sldLayoutMk cId="3314663711" sldId="2147483788"/>
              <ac:spMk id="2" creationId="{00000000-0000-0000-0000-000000000000}"/>
            </ac:spMkLst>
          </pc:spChg>
          <pc:spChg chg="mod">
            <ac:chgData name="雅代 櫻井" userId="5f1ccddc-c647-4824-94b2-f4f324436553" providerId="ADAL" clId="{A6B38B62-0DFD-4A43-A64E-415A11724BBD}" dt="2023-05-10T13:03:43.379" v="25"/>
            <ac:spMkLst>
              <pc:docMk/>
              <pc:sldMasterMk cId="3992480643" sldId="2147483779"/>
              <pc:sldLayoutMk cId="3314663711" sldId="2147483788"/>
              <ac:spMk id="3" creationId="{00000000-0000-0000-0000-000000000000}"/>
            </ac:spMkLst>
          </pc:spChg>
          <pc:spChg chg="mod">
            <ac:chgData name="雅代 櫻井" userId="5f1ccddc-c647-4824-94b2-f4f324436553" providerId="ADAL" clId="{A6B38B62-0DFD-4A43-A64E-415A11724BBD}" dt="2023-05-10T13:03:43.379" v="25"/>
            <ac:spMkLst>
              <pc:docMk/>
              <pc:sldMasterMk cId="3992480643" sldId="2147483779"/>
              <pc:sldLayoutMk cId="3314663711" sldId="2147483788"/>
              <ac:spMk id="4" creationId="{00000000-0000-0000-0000-000000000000}"/>
            </ac:spMkLst>
          </pc:spChg>
        </pc:sldLayoutChg>
        <pc:sldLayoutChg chg="modSp">
          <pc:chgData name="雅代 櫻井" userId="5f1ccddc-c647-4824-94b2-f4f324436553" providerId="ADAL" clId="{A6B38B62-0DFD-4A43-A64E-415A11724BBD}" dt="2023-05-10T13:03:43.379" v="25"/>
          <pc:sldLayoutMkLst>
            <pc:docMk/>
            <pc:sldMasterMk cId="3992480643" sldId="2147483779"/>
            <pc:sldLayoutMk cId="899991819" sldId="2147483790"/>
          </pc:sldLayoutMkLst>
          <pc:spChg chg="mod">
            <ac:chgData name="雅代 櫻井" userId="5f1ccddc-c647-4824-94b2-f4f324436553" providerId="ADAL" clId="{A6B38B62-0DFD-4A43-A64E-415A11724BBD}" dt="2023-05-10T13:03:43.379" v="25"/>
            <ac:spMkLst>
              <pc:docMk/>
              <pc:sldMasterMk cId="3992480643" sldId="2147483779"/>
              <pc:sldLayoutMk cId="899991819" sldId="2147483790"/>
              <ac:spMk id="2" creationId="{00000000-0000-0000-0000-000000000000}"/>
            </ac:spMkLst>
          </pc:spChg>
          <pc:spChg chg="mod">
            <ac:chgData name="雅代 櫻井" userId="5f1ccddc-c647-4824-94b2-f4f324436553" providerId="ADAL" clId="{A6B38B62-0DFD-4A43-A64E-415A11724BBD}" dt="2023-05-10T13:03:43.379" v="25"/>
            <ac:spMkLst>
              <pc:docMk/>
              <pc:sldMasterMk cId="3992480643" sldId="2147483779"/>
              <pc:sldLayoutMk cId="899991819" sldId="2147483790"/>
              <ac:spMk id="3" creationId="{00000000-0000-0000-0000-000000000000}"/>
            </ac:spMkLst>
          </pc:spChg>
        </pc:sldLayoutChg>
      </pc:sldMasterChg>
      <pc:sldMasterChg chg="modSp modSldLayout">
        <pc:chgData name="雅代 櫻井" userId="5f1ccddc-c647-4824-94b2-f4f324436553" providerId="ADAL" clId="{A6B38B62-0DFD-4A43-A64E-415A11724BBD}" dt="2023-05-10T13:03:43.379" v="25"/>
        <pc:sldMasterMkLst>
          <pc:docMk/>
          <pc:sldMasterMk cId="4085148380" sldId="2147483791"/>
        </pc:sldMasterMkLst>
        <pc:spChg chg="mod">
          <ac:chgData name="雅代 櫻井" userId="5f1ccddc-c647-4824-94b2-f4f324436553" providerId="ADAL" clId="{A6B38B62-0DFD-4A43-A64E-415A11724BBD}" dt="2023-05-10T13:03:43.379" v="25"/>
          <ac:spMkLst>
            <pc:docMk/>
            <pc:sldMasterMk cId="4085148380" sldId="2147483791"/>
            <ac:spMk id="2" creationId="{00000000-0000-0000-0000-000000000000}"/>
          </ac:spMkLst>
        </pc:spChg>
        <pc:spChg chg="mod">
          <ac:chgData name="雅代 櫻井" userId="5f1ccddc-c647-4824-94b2-f4f324436553" providerId="ADAL" clId="{A6B38B62-0DFD-4A43-A64E-415A11724BBD}" dt="2023-05-10T13:03:43.379" v="25"/>
          <ac:spMkLst>
            <pc:docMk/>
            <pc:sldMasterMk cId="4085148380" sldId="2147483791"/>
            <ac:spMk id="3" creationId="{00000000-0000-0000-0000-000000000000}"/>
          </ac:spMkLst>
        </pc:spChg>
        <pc:spChg chg="mod">
          <ac:chgData name="雅代 櫻井" userId="5f1ccddc-c647-4824-94b2-f4f324436553" providerId="ADAL" clId="{A6B38B62-0DFD-4A43-A64E-415A11724BBD}" dt="2023-05-10T13:03:43.379" v="25"/>
          <ac:spMkLst>
            <pc:docMk/>
            <pc:sldMasterMk cId="4085148380" sldId="2147483791"/>
            <ac:spMk id="4" creationId="{00000000-0000-0000-0000-000000000000}"/>
          </ac:spMkLst>
        </pc:spChg>
        <pc:spChg chg="mod">
          <ac:chgData name="雅代 櫻井" userId="5f1ccddc-c647-4824-94b2-f4f324436553" providerId="ADAL" clId="{A6B38B62-0DFD-4A43-A64E-415A11724BBD}" dt="2023-05-10T13:03:43.379" v="25"/>
          <ac:spMkLst>
            <pc:docMk/>
            <pc:sldMasterMk cId="4085148380" sldId="2147483791"/>
            <ac:spMk id="5" creationId="{00000000-0000-0000-0000-000000000000}"/>
          </ac:spMkLst>
        </pc:spChg>
        <pc:spChg chg="mod">
          <ac:chgData name="雅代 櫻井" userId="5f1ccddc-c647-4824-94b2-f4f324436553" providerId="ADAL" clId="{A6B38B62-0DFD-4A43-A64E-415A11724BBD}" dt="2023-05-10T13:03:43.379" v="25"/>
          <ac:spMkLst>
            <pc:docMk/>
            <pc:sldMasterMk cId="4085148380" sldId="2147483791"/>
            <ac:spMk id="6" creationId="{00000000-0000-0000-0000-000000000000}"/>
          </ac:spMkLst>
        </pc:spChg>
        <pc:sldLayoutChg chg="modSp">
          <pc:chgData name="雅代 櫻井" userId="5f1ccddc-c647-4824-94b2-f4f324436553" providerId="ADAL" clId="{A6B38B62-0DFD-4A43-A64E-415A11724BBD}" dt="2023-05-10T13:03:43.379" v="25"/>
          <pc:sldLayoutMkLst>
            <pc:docMk/>
            <pc:sldMasterMk cId="4085148380" sldId="2147483791"/>
            <pc:sldLayoutMk cId="382999426" sldId="2147483792"/>
          </pc:sldLayoutMkLst>
          <pc:spChg chg="mod">
            <ac:chgData name="雅代 櫻井" userId="5f1ccddc-c647-4824-94b2-f4f324436553" providerId="ADAL" clId="{A6B38B62-0DFD-4A43-A64E-415A11724BBD}" dt="2023-05-10T13:03:43.379" v="25"/>
            <ac:spMkLst>
              <pc:docMk/>
              <pc:sldMasterMk cId="4085148380" sldId="2147483791"/>
              <pc:sldLayoutMk cId="382999426" sldId="2147483792"/>
              <ac:spMk id="2" creationId="{00000000-0000-0000-0000-000000000000}"/>
            </ac:spMkLst>
          </pc:spChg>
          <pc:spChg chg="mod">
            <ac:chgData name="雅代 櫻井" userId="5f1ccddc-c647-4824-94b2-f4f324436553" providerId="ADAL" clId="{A6B38B62-0DFD-4A43-A64E-415A11724BBD}" dt="2023-05-10T13:03:43.379" v="25"/>
            <ac:spMkLst>
              <pc:docMk/>
              <pc:sldMasterMk cId="4085148380" sldId="2147483791"/>
              <pc:sldLayoutMk cId="382999426" sldId="2147483792"/>
              <ac:spMk id="3" creationId="{00000000-0000-0000-0000-000000000000}"/>
            </ac:spMkLst>
          </pc:spChg>
        </pc:sldLayoutChg>
        <pc:sldLayoutChg chg="modSp">
          <pc:chgData name="雅代 櫻井" userId="5f1ccddc-c647-4824-94b2-f4f324436553" providerId="ADAL" clId="{A6B38B62-0DFD-4A43-A64E-415A11724BBD}" dt="2023-05-10T13:03:43.379" v="25"/>
          <pc:sldLayoutMkLst>
            <pc:docMk/>
            <pc:sldMasterMk cId="4085148380" sldId="2147483791"/>
            <pc:sldLayoutMk cId="669871660" sldId="2147483793"/>
          </pc:sldLayoutMkLst>
          <pc:spChg chg="mod">
            <ac:chgData name="雅代 櫻井" userId="5f1ccddc-c647-4824-94b2-f4f324436553" providerId="ADAL" clId="{A6B38B62-0DFD-4A43-A64E-415A11724BBD}" dt="2023-05-10T13:03:43.379" v="25"/>
            <ac:spMkLst>
              <pc:docMk/>
              <pc:sldMasterMk cId="4085148380" sldId="2147483791"/>
              <pc:sldLayoutMk cId="669871660" sldId="2147483793"/>
              <ac:spMk id="6" creationId="{00000000-0000-0000-0000-000000000000}"/>
            </ac:spMkLst>
          </pc:spChg>
        </pc:sldLayoutChg>
        <pc:sldLayoutChg chg="modSp">
          <pc:chgData name="雅代 櫻井" userId="5f1ccddc-c647-4824-94b2-f4f324436553" providerId="ADAL" clId="{A6B38B62-0DFD-4A43-A64E-415A11724BBD}" dt="2023-05-10T13:03:43.379" v="25"/>
          <pc:sldLayoutMkLst>
            <pc:docMk/>
            <pc:sldMasterMk cId="4085148380" sldId="2147483791"/>
            <pc:sldLayoutMk cId="2880766176" sldId="2147483794"/>
          </pc:sldLayoutMkLst>
          <pc:spChg chg="mod">
            <ac:chgData name="雅代 櫻井" userId="5f1ccddc-c647-4824-94b2-f4f324436553" providerId="ADAL" clId="{A6B38B62-0DFD-4A43-A64E-415A11724BBD}" dt="2023-05-10T13:03:43.379" v="25"/>
            <ac:spMkLst>
              <pc:docMk/>
              <pc:sldMasterMk cId="4085148380" sldId="2147483791"/>
              <pc:sldLayoutMk cId="2880766176" sldId="2147483794"/>
              <ac:spMk id="2" creationId="{00000000-0000-0000-0000-000000000000}"/>
            </ac:spMkLst>
          </pc:spChg>
          <pc:spChg chg="mod">
            <ac:chgData name="雅代 櫻井" userId="5f1ccddc-c647-4824-94b2-f4f324436553" providerId="ADAL" clId="{A6B38B62-0DFD-4A43-A64E-415A11724BBD}" dt="2023-05-10T13:03:43.379" v="25"/>
            <ac:spMkLst>
              <pc:docMk/>
              <pc:sldMasterMk cId="4085148380" sldId="2147483791"/>
              <pc:sldLayoutMk cId="2880766176" sldId="2147483794"/>
              <ac:spMk id="3" creationId="{00000000-0000-0000-0000-000000000000}"/>
            </ac:spMkLst>
          </pc:spChg>
          <pc:spChg chg="mod">
            <ac:chgData name="雅代 櫻井" userId="5f1ccddc-c647-4824-94b2-f4f324436553" providerId="ADAL" clId="{A6B38B62-0DFD-4A43-A64E-415A11724BBD}" dt="2023-05-10T13:03:43.379" v="25"/>
            <ac:spMkLst>
              <pc:docMk/>
              <pc:sldMasterMk cId="4085148380" sldId="2147483791"/>
              <pc:sldLayoutMk cId="2880766176" sldId="2147483794"/>
              <ac:spMk id="6" creationId="{00000000-0000-0000-0000-000000000000}"/>
            </ac:spMkLst>
          </pc:spChg>
        </pc:sldLayoutChg>
        <pc:sldLayoutChg chg="modSp">
          <pc:chgData name="雅代 櫻井" userId="5f1ccddc-c647-4824-94b2-f4f324436553" providerId="ADAL" clId="{A6B38B62-0DFD-4A43-A64E-415A11724BBD}" dt="2023-05-10T13:03:43.379" v="25"/>
          <pc:sldLayoutMkLst>
            <pc:docMk/>
            <pc:sldMasterMk cId="4085148380" sldId="2147483791"/>
            <pc:sldLayoutMk cId="2250652069" sldId="2147483795"/>
          </pc:sldLayoutMkLst>
          <pc:spChg chg="mod">
            <ac:chgData name="雅代 櫻井" userId="5f1ccddc-c647-4824-94b2-f4f324436553" providerId="ADAL" clId="{A6B38B62-0DFD-4A43-A64E-415A11724BBD}" dt="2023-05-10T13:03:43.379" v="25"/>
            <ac:spMkLst>
              <pc:docMk/>
              <pc:sldMasterMk cId="4085148380" sldId="2147483791"/>
              <pc:sldLayoutMk cId="2250652069" sldId="2147483795"/>
              <ac:spMk id="3" creationId="{00000000-0000-0000-0000-000000000000}"/>
            </ac:spMkLst>
          </pc:spChg>
          <pc:spChg chg="mod">
            <ac:chgData name="雅代 櫻井" userId="5f1ccddc-c647-4824-94b2-f4f324436553" providerId="ADAL" clId="{A6B38B62-0DFD-4A43-A64E-415A11724BBD}" dt="2023-05-10T13:03:43.379" v="25"/>
            <ac:spMkLst>
              <pc:docMk/>
              <pc:sldMasterMk cId="4085148380" sldId="2147483791"/>
              <pc:sldLayoutMk cId="2250652069" sldId="2147483795"/>
              <ac:spMk id="4" creationId="{00000000-0000-0000-0000-000000000000}"/>
            </ac:spMkLst>
          </pc:spChg>
        </pc:sldLayoutChg>
        <pc:sldLayoutChg chg="modSp">
          <pc:chgData name="雅代 櫻井" userId="5f1ccddc-c647-4824-94b2-f4f324436553" providerId="ADAL" clId="{A6B38B62-0DFD-4A43-A64E-415A11724BBD}" dt="2023-05-10T13:03:43.379" v="25"/>
          <pc:sldLayoutMkLst>
            <pc:docMk/>
            <pc:sldMasterMk cId="4085148380" sldId="2147483791"/>
            <pc:sldLayoutMk cId="3119441459" sldId="2147483796"/>
          </pc:sldLayoutMkLst>
          <pc:spChg chg="mod">
            <ac:chgData name="雅代 櫻井" userId="5f1ccddc-c647-4824-94b2-f4f324436553" providerId="ADAL" clId="{A6B38B62-0DFD-4A43-A64E-415A11724BBD}" dt="2023-05-10T13:03:43.379" v="25"/>
            <ac:spMkLst>
              <pc:docMk/>
              <pc:sldMasterMk cId="4085148380" sldId="2147483791"/>
              <pc:sldLayoutMk cId="3119441459" sldId="2147483796"/>
              <ac:spMk id="3" creationId="{00000000-0000-0000-0000-000000000000}"/>
            </ac:spMkLst>
          </pc:spChg>
          <pc:spChg chg="mod">
            <ac:chgData name="雅代 櫻井" userId="5f1ccddc-c647-4824-94b2-f4f324436553" providerId="ADAL" clId="{A6B38B62-0DFD-4A43-A64E-415A11724BBD}" dt="2023-05-10T13:03:43.379" v="25"/>
            <ac:spMkLst>
              <pc:docMk/>
              <pc:sldMasterMk cId="4085148380" sldId="2147483791"/>
              <pc:sldLayoutMk cId="3119441459" sldId="2147483796"/>
              <ac:spMk id="4" creationId="{00000000-0000-0000-0000-000000000000}"/>
            </ac:spMkLst>
          </pc:spChg>
          <pc:spChg chg="mod">
            <ac:chgData name="雅代 櫻井" userId="5f1ccddc-c647-4824-94b2-f4f324436553" providerId="ADAL" clId="{A6B38B62-0DFD-4A43-A64E-415A11724BBD}" dt="2023-05-10T13:03:43.379" v="25"/>
            <ac:spMkLst>
              <pc:docMk/>
              <pc:sldMasterMk cId="4085148380" sldId="2147483791"/>
              <pc:sldLayoutMk cId="3119441459" sldId="2147483796"/>
              <ac:spMk id="5" creationId="{00000000-0000-0000-0000-000000000000}"/>
            </ac:spMkLst>
          </pc:spChg>
          <pc:spChg chg="mod">
            <ac:chgData name="雅代 櫻井" userId="5f1ccddc-c647-4824-94b2-f4f324436553" providerId="ADAL" clId="{A6B38B62-0DFD-4A43-A64E-415A11724BBD}" dt="2023-05-10T13:03:43.379" v="25"/>
            <ac:spMkLst>
              <pc:docMk/>
              <pc:sldMasterMk cId="4085148380" sldId="2147483791"/>
              <pc:sldLayoutMk cId="3119441459" sldId="2147483796"/>
              <ac:spMk id="6" creationId="{00000000-0000-0000-0000-000000000000}"/>
            </ac:spMkLst>
          </pc:spChg>
        </pc:sldLayoutChg>
        <pc:sldLayoutChg chg="modSp">
          <pc:chgData name="雅代 櫻井" userId="5f1ccddc-c647-4824-94b2-f4f324436553" providerId="ADAL" clId="{A6B38B62-0DFD-4A43-A64E-415A11724BBD}" dt="2023-05-10T13:03:43.379" v="25"/>
          <pc:sldLayoutMkLst>
            <pc:docMk/>
            <pc:sldMasterMk cId="4085148380" sldId="2147483791"/>
            <pc:sldLayoutMk cId="3846710638" sldId="2147483797"/>
          </pc:sldLayoutMkLst>
          <pc:spChg chg="mod">
            <ac:chgData name="雅代 櫻井" userId="5f1ccddc-c647-4824-94b2-f4f324436553" providerId="ADAL" clId="{A6B38B62-0DFD-4A43-A64E-415A11724BBD}" dt="2023-05-10T13:03:43.379" v="25"/>
            <ac:spMkLst>
              <pc:docMk/>
              <pc:sldMasterMk cId="4085148380" sldId="2147483791"/>
              <pc:sldLayoutMk cId="3846710638" sldId="2147483797"/>
              <ac:spMk id="5" creationId="{00000000-0000-0000-0000-000000000000}"/>
            </ac:spMkLst>
          </pc:spChg>
        </pc:sldLayoutChg>
        <pc:sldLayoutChg chg="modSp">
          <pc:chgData name="雅代 櫻井" userId="5f1ccddc-c647-4824-94b2-f4f324436553" providerId="ADAL" clId="{A6B38B62-0DFD-4A43-A64E-415A11724BBD}" dt="2023-05-10T13:03:43.379" v="25"/>
          <pc:sldLayoutMkLst>
            <pc:docMk/>
            <pc:sldMasterMk cId="4085148380" sldId="2147483791"/>
            <pc:sldLayoutMk cId="780202659" sldId="2147483798"/>
          </pc:sldLayoutMkLst>
          <pc:spChg chg="mod">
            <ac:chgData name="雅代 櫻井" userId="5f1ccddc-c647-4824-94b2-f4f324436553" providerId="ADAL" clId="{A6B38B62-0DFD-4A43-A64E-415A11724BBD}" dt="2023-05-10T13:03:43.379" v="25"/>
            <ac:spMkLst>
              <pc:docMk/>
              <pc:sldMasterMk cId="4085148380" sldId="2147483791"/>
              <pc:sldLayoutMk cId="780202659" sldId="2147483798"/>
              <ac:spMk id="4" creationId="{00000000-0000-0000-0000-000000000000}"/>
            </ac:spMkLst>
          </pc:spChg>
        </pc:sldLayoutChg>
        <pc:sldLayoutChg chg="modSp">
          <pc:chgData name="雅代 櫻井" userId="5f1ccddc-c647-4824-94b2-f4f324436553" providerId="ADAL" clId="{A6B38B62-0DFD-4A43-A64E-415A11724BBD}" dt="2023-05-10T13:03:43.379" v="25"/>
          <pc:sldLayoutMkLst>
            <pc:docMk/>
            <pc:sldMasterMk cId="4085148380" sldId="2147483791"/>
            <pc:sldLayoutMk cId="571456162" sldId="2147483799"/>
          </pc:sldLayoutMkLst>
          <pc:spChg chg="mod">
            <ac:chgData name="雅代 櫻井" userId="5f1ccddc-c647-4824-94b2-f4f324436553" providerId="ADAL" clId="{A6B38B62-0DFD-4A43-A64E-415A11724BBD}" dt="2023-05-10T13:03:43.379" v="25"/>
            <ac:spMkLst>
              <pc:docMk/>
              <pc:sldMasterMk cId="4085148380" sldId="2147483791"/>
              <pc:sldLayoutMk cId="571456162" sldId="2147483799"/>
              <ac:spMk id="2" creationId="{00000000-0000-0000-0000-000000000000}"/>
            </ac:spMkLst>
          </pc:spChg>
          <pc:spChg chg="mod">
            <ac:chgData name="雅代 櫻井" userId="5f1ccddc-c647-4824-94b2-f4f324436553" providerId="ADAL" clId="{A6B38B62-0DFD-4A43-A64E-415A11724BBD}" dt="2023-05-10T13:03:43.379" v="25"/>
            <ac:spMkLst>
              <pc:docMk/>
              <pc:sldMasterMk cId="4085148380" sldId="2147483791"/>
              <pc:sldLayoutMk cId="571456162" sldId="2147483799"/>
              <ac:spMk id="3" creationId="{00000000-0000-0000-0000-000000000000}"/>
            </ac:spMkLst>
          </pc:spChg>
          <pc:spChg chg="mod">
            <ac:chgData name="雅代 櫻井" userId="5f1ccddc-c647-4824-94b2-f4f324436553" providerId="ADAL" clId="{A6B38B62-0DFD-4A43-A64E-415A11724BBD}" dt="2023-05-10T13:03:43.379" v="25"/>
            <ac:spMkLst>
              <pc:docMk/>
              <pc:sldMasterMk cId="4085148380" sldId="2147483791"/>
              <pc:sldLayoutMk cId="571456162" sldId="2147483799"/>
              <ac:spMk id="4" creationId="{00000000-0000-0000-0000-000000000000}"/>
            </ac:spMkLst>
          </pc:spChg>
          <pc:spChg chg="mod">
            <ac:chgData name="雅代 櫻井" userId="5f1ccddc-c647-4824-94b2-f4f324436553" providerId="ADAL" clId="{A6B38B62-0DFD-4A43-A64E-415A11724BBD}" dt="2023-05-10T13:03:43.379" v="25"/>
            <ac:spMkLst>
              <pc:docMk/>
              <pc:sldMasterMk cId="4085148380" sldId="2147483791"/>
              <pc:sldLayoutMk cId="571456162" sldId="2147483799"/>
              <ac:spMk id="7" creationId="{00000000-0000-0000-0000-000000000000}"/>
            </ac:spMkLst>
          </pc:spChg>
        </pc:sldLayoutChg>
        <pc:sldLayoutChg chg="modSp">
          <pc:chgData name="雅代 櫻井" userId="5f1ccddc-c647-4824-94b2-f4f324436553" providerId="ADAL" clId="{A6B38B62-0DFD-4A43-A64E-415A11724BBD}" dt="2023-05-10T13:03:43.379" v="25"/>
          <pc:sldLayoutMkLst>
            <pc:docMk/>
            <pc:sldMasterMk cId="4085148380" sldId="2147483791"/>
            <pc:sldLayoutMk cId="1507526820" sldId="2147483800"/>
          </pc:sldLayoutMkLst>
          <pc:spChg chg="mod">
            <ac:chgData name="雅代 櫻井" userId="5f1ccddc-c647-4824-94b2-f4f324436553" providerId="ADAL" clId="{A6B38B62-0DFD-4A43-A64E-415A11724BBD}" dt="2023-05-10T13:03:43.379" v="25"/>
            <ac:spMkLst>
              <pc:docMk/>
              <pc:sldMasterMk cId="4085148380" sldId="2147483791"/>
              <pc:sldLayoutMk cId="1507526820" sldId="2147483800"/>
              <ac:spMk id="2" creationId="{00000000-0000-0000-0000-000000000000}"/>
            </ac:spMkLst>
          </pc:spChg>
          <pc:spChg chg="mod">
            <ac:chgData name="雅代 櫻井" userId="5f1ccddc-c647-4824-94b2-f4f324436553" providerId="ADAL" clId="{A6B38B62-0DFD-4A43-A64E-415A11724BBD}" dt="2023-05-10T13:03:43.379" v="25"/>
            <ac:spMkLst>
              <pc:docMk/>
              <pc:sldMasterMk cId="4085148380" sldId="2147483791"/>
              <pc:sldLayoutMk cId="1507526820" sldId="2147483800"/>
              <ac:spMk id="3" creationId="{00000000-0000-0000-0000-000000000000}"/>
            </ac:spMkLst>
          </pc:spChg>
          <pc:spChg chg="mod">
            <ac:chgData name="雅代 櫻井" userId="5f1ccddc-c647-4824-94b2-f4f324436553" providerId="ADAL" clId="{A6B38B62-0DFD-4A43-A64E-415A11724BBD}" dt="2023-05-10T13:03:43.379" v="25"/>
            <ac:spMkLst>
              <pc:docMk/>
              <pc:sldMasterMk cId="4085148380" sldId="2147483791"/>
              <pc:sldLayoutMk cId="1507526820" sldId="2147483800"/>
              <ac:spMk id="4" creationId="{00000000-0000-0000-0000-000000000000}"/>
            </ac:spMkLst>
          </pc:spChg>
          <pc:spChg chg="mod">
            <ac:chgData name="雅代 櫻井" userId="5f1ccddc-c647-4824-94b2-f4f324436553" providerId="ADAL" clId="{A6B38B62-0DFD-4A43-A64E-415A11724BBD}" dt="2023-05-10T13:03:43.379" v="25"/>
            <ac:spMkLst>
              <pc:docMk/>
              <pc:sldMasterMk cId="4085148380" sldId="2147483791"/>
              <pc:sldLayoutMk cId="1507526820" sldId="2147483800"/>
              <ac:spMk id="7" creationId="{00000000-0000-0000-0000-000000000000}"/>
            </ac:spMkLst>
          </pc:spChg>
        </pc:sldLayoutChg>
        <pc:sldLayoutChg chg="modSp">
          <pc:chgData name="雅代 櫻井" userId="5f1ccddc-c647-4824-94b2-f4f324436553" providerId="ADAL" clId="{A6B38B62-0DFD-4A43-A64E-415A11724BBD}" dt="2023-05-10T13:03:43.379" v="25"/>
          <pc:sldLayoutMkLst>
            <pc:docMk/>
            <pc:sldMasterMk cId="4085148380" sldId="2147483791"/>
            <pc:sldLayoutMk cId="1537809818" sldId="2147483801"/>
          </pc:sldLayoutMkLst>
          <pc:spChg chg="mod">
            <ac:chgData name="雅代 櫻井" userId="5f1ccddc-c647-4824-94b2-f4f324436553" providerId="ADAL" clId="{A6B38B62-0DFD-4A43-A64E-415A11724BBD}" dt="2023-05-10T13:03:43.379" v="25"/>
            <ac:spMkLst>
              <pc:docMk/>
              <pc:sldMasterMk cId="4085148380" sldId="2147483791"/>
              <pc:sldLayoutMk cId="1537809818" sldId="2147483801"/>
              <ac:spMk id="6" creationId="{00000000-0000-0000-0000-000000000000}"/>
            </ac:spMkLst>
          </pc:spChg>
        </pc:sldLayoutChg>
        <pc:sldLayoutChg chg="modSp">
          <pc:chgData name="雅代 櫻井" userId="5f1ccddc-c647-4824-94b2-f4f324436553" providerId="ADAL" clId="{A6B38B62-0DFD-4A43-A64E-415A11724BBD}" dt="2023-05-10T13:03:43.379" v="25"/>
          <pc:sldLayoutMkLst>
            <pc:docMk/>
            <pc:sldMasterMk cId="4085148380" sldId="2147483791"/>
            <pc:sldLayoutMk cId="1995372829" sldId="2147483802"/>
          </pc:sldLayoutMkLst>
          <pc:spChg chg="mod">
            <ac:chgData name="雅代 櫻井" userId="5f1ccddc-c647-4824-94b2-f4f324436553" providerId="ADAL" clId="{A6B38B62-0DFD-4A43-A64E-415A11724BBD}" dt="2023-05-10T13:03:43.379" v="25"/>
            <ac:spMkLst>
              <pc:docMk/>
              <pc:sldMasterMk cId="4085148380" sldId="2147483791"/>
              <pc:sldLayoutMk cId="1995372829" sldId="2147483802"/>
              <ac:spMk id="2" creationId="{00000000-0000-0000-0000-000000000000}"/>
            </ac:spMkLst>
          </pc:spChg>
          <pc:spChg chg="mod">
            <ac:chgData name="雅代 櫻井" userId="5f1ccddc-c647-4824-94b2-f4f324436553" providerId="ADAL" clId="{A6B38B62-0DFD-4A43-A64E-415A11724BBD}" dt="2023-05-10T13:03:43.379" v="25"/>
            <ac:spMkLst>
              <pc:docMk/>
              <pc:sldMasterMk cId="4085148380" sldId="2147483791"/>
              <pc:sldLayoutMk cId="1995372829" sldId="2147483802"/>
              <ac:spMk id="3" creationId="{00000000-0000-0000-0000-000000000000}"/>
            </ac:spMkLst>
          </pc:spChg>
          <pc:spChg chg="mod">
            <ac:chgData name="雅代 櫻井" userId="5f1ccddc-c647-4824-94b2-f4f324436553" providerId="ADAL" clId="{A6B38B62-0DFD-4A43-A64E-415A11724BBD}" dt="2023-05-10T13:03:43.379" v="25"/>
            <ac:spMkLst>
              <pc:docMk/>
              <pc:sldMasterMk cId="4085148380" sldId="2147483791"/>
              <pc:sldLayoutMk cId="1995372829" sldId="2147483802"/>
              <ac:spMk id="6" creationId="{00000000-0000-0000-0000-000000000000}"/>
            </ac:spMkLst>
          </pc:spChg>
        </pc:sldLayoutChg>
      </pc:sldMasterChg>
      <pc:sldMasterChg chg="modSp modSldLayout">
        <pc:chgData name="雅代 櫻井" userId="5f1ccddc-c647-4824-94b2-f4f324436553" providerId="ADAL" clId="{A6B38B62-0DFD-4A43-A64E-415A11724BBD}" dt="2023-05-10T13:03:43.379" v="25"/>
        <pc:sldMasterMkLst>
          <pc:docMk/>
          <pc:sldMasterMk cId="219234568" sldId="2147483851"/>
        </pc:sldMasterMkLst>
        <pc:spChg chg="mod">
          <ac:chgData name="雅代 櫻井" userId="5f1ccddc-c647-4824-94b2-f4f324436553" providerId="ADAL" clId="{A6B38B62-0DFD-4A43-A64E-415A11724BBD}" dt="2023-05-10T13:03:43.379" v="25"/>
          <ac:spMkLst>
            <pc:docMk/>
            <pc:sldMasterMk cId="219234568" sldId="2147483851"/>
            <ac:spMk id="4" creationId="{00000000-0000-0000-0000-000000000000}"/>
          </ac:spMkLst>
        </pc:spChg>
        <pc:spChg chg="mod">
          <ac:chgData name="雅代 櫻井" userId="5f1ccddc-c647-4824-94b2-f4f324436553" providerId="ADAL" clId="{A6B38B62-0DFD-4A43-A64E-415A11724BBD}" dt="2023-05-10T13:03:43.379" v="25"/>
          <ac:spMkLst>
            <pc:docMk/>
            <pc:sldMasterMk cId="219234568" sldId="2147483851"/>
            <ac:spMk id="5" creationId="{00000000-0000-0000-0000-000000000000}"/>
          </ac:spMkLst>
        </pc:spChg>
        <pc:spChg chg="mod">
          <ac:chgData name="雅代 櫻井" userId="5f1ccddc-c647-4824-94b2-f4f324436553" providerId="ADAL" clId="{A6B38B62-0DFD-4A43-A64E-415A11724BBD}" dt="2023-05-10T13:03:43.379" v="25"/>
          <ac:spMkLst>
            <pc:docMk/>
            <pc:sldMasterMk cId="219234568" sldId="2147483851"/>
            <ac:spMk id="6" creationId="{00000000-0000-0000-0000-000000000000}"/>
          </ac:spMkLst>
        </pc:spChg>
        <pc:spChg chg="mod">
          <ac:chgData name="雅代 櫻井" userId="5f1ccddc-c647-4824-94b2-f4f324436553" providerId="ADAL" clId="{A6B38B62-0DFD-4A43-A64E-415A11724BBD}" dt="2023-05-10T13:03:43.379" v="25"/>
          <ac:spMkLst>
            <pc:docMk/>
            <pc:sldMasterMk cId="219234568" sldId="2147483851"/>
            <ac:spMk id="1026" creationId="{00000000-0000-0000-0000-000000000000}"/>
          </ac:spMkLst>
        </pc:spChg>
        <pc:spChg chg="mod">
          <ac:chgData name="雅代 櫻井" userId="5f1ccddc-c647-4824-94b2-f4f324436553" providerId="ADAL" clId="{A6B38B62-0DFD-4A43-A64E-415A11724BBD}" dt="2023-05-10T13:03:43.379" v="25"/>
          <ac:spMkLst>
            <pc:docMk/>
            <pc:sldMasterMk cId="219234568" sldId="2147483851"/>
            <ac:spMk id="1027" creationId="{00000000-0000-0000-0000-000000000000}"/>
          </ac:spMkLst>
        </pc:spChg>
        <pc:sldLayoutChg chg="modSp">
          <pc:chgData name="雅代 櫻井" userId="5f1ccddc-c647-4824-94b2-f4f324436553" providerId="ADAL" clId="{A6B38B62-0DFD-4A43-A64E-415A11724BBD}" dt="2023-05-10T13:03:43.379" v="25"/>
          <pc:sldLayoutMkLst>
            <pc:docMk/>
            <pc:sldMasterMk cId="219234568" sldId="2147483851"/>
            <pc:sldLayoutMk cId="2029681571" sldId="2147483852"/>
          </pc:sldLayoutMkLst>
          <pc:spChg chg="mod">
            <ac:chgData name="雅代 櫻井" userId="5f1ccddc-c647-4824-94b2-f4f324436553" providerId="ADAL" clId="{A6B38B62-0DFD-4A43-A64E-415A11724BBD}" dt="2023-05-10T13:03:43.379" v="25"/>
            <ac:spMkLst>
              <pc:docMk/>
              <pc:sldMasterMk cId="219234568" sldId="2147483851"/>
              <pc:sldLayoutMk cId="2029681571" sldId="2147483852"/>
              <ac:spMk id="2" creationId="{00000000-0000-0000-0000-000000000000}"/>
            </ac:spMkLst>
          </pc:spChg>
          <pc:spChg chg="mod">
            <ac:chgData name="雅代 櫻井" userId="5f1ccddc-c647-4824-94b2-f4f324436553" providerId="ADAL" clId="{A6B38B62-0DFD-4A43-A64E-415A11724BBD}" dt="2023-05-10T13:03:43.379" v="25"/>
            <ac:spMkLst>
              <pc:docMk/>
              <pc:sldMasterMk cId="219234568" sldId="2147483851"/>
              <pc:sldLayoutMk cId="2029681571" sldId="2147483852"/>
              <ac:spMk id="3" creationId="{00000000-0000-0000-0000-000000000000}"/>
            </ac:spMkLst>
          </pc:spChg>
        </pc:sldLayoutChg>
        <pc:sldLayoutChg chg="modSp">
          <pc:chgData name="雅代 櫻井" userId="5f1ccddc-c647-4824-94b2-f4f324436553" providerId="ADAL" clId="{A6B38B62-0DFD-4A43-A64E-415A11724BBD}" dt="2023-05-10T13:03:43.379" v="25"/>
          <pc:sldLayoutMkLst>
            <pc:docMk/>
            <pc:sldMasterMk cId="219234568" sldId="2147483851"/>
            <pc:sldLayoutMk cId="3673780734" sldId="2147483854"/>
          </pc:sldLayoutMkLst>
          <pc:spChg chg="mod">
            <ac:chgData name="雅代 櫻井" userId="5f1ccddc-c647-4824-94b2-f4f324436553" providerId="ADAL" clId="{A6B38B62-0DFD-4A43-A64E-415A11724BBD}" dt="2023-05-10T13:03:43.379" v="25"/>
            <ac:spMkLst>
              <pc:docMk/>
              <pc:sldMasterMk cId="219234568" sldId="2147483851"/>
              <pc:sldLayoutMk cId="3673780734" sldId="2147483854"/>
              <ac:spMk id="2" creationId="{00000000-0000-0000-0000-000000000000}"/>
            </ac:spMkLst>
          </pc:spChg>
          <pc:spChg chg="mod">
            <ac:chgData name="雅代 櫻井" userId="5f1ccddc-c647-4824-94b2-f4f324436553" providerId="ADAL" clId="{A6B38B62-0DFD-4A43-A64E-415A11724BBD}" dt="2023-05-10T13:03:43.379" v="25"/>
            <ac:spMkLst>
              <pc:docMk/>
              <pc:sldMasterMk cId="219234568" sldId="2147483851"/>
              <pc:sldLayoutMk cId="3673780734" sldId="2147483854"/>
              <ac:spMk id="3" creationId="{00000000-0000-0000-0000-000000000000}"/>
            </ac:spMkLst>
          </pc:spChg>
        </pc:sldLayoutChg>
        <pc:sldLayoutChg chg="modSp">
          <pc:chgData name="雅代 櫻井" userId="5f1ccddc-c647-4824-94b2-f4f324436553" providerId="ADAL" clId="{A6B38B62-0DFD-4A43-A64E-415A11724BBD}" dt="2023-05-10T13:03:43.379" v="25"/>
          <pc:sldLayoutMkLst>
            <pc:docMk/>
            <pc:sldMasterMk cId="219234568" sldId="2147483851"/>
            <pc:sldLayoutMk cId="580351450" sldId="2147483855"/>
          </pc:sldLayoutMkLst>
          <pc:spChg chg="mod">
            <ac:chgData name="雅代 櫻井" userId="5f1ccddc-c647-4824-94b2-f4f324436553" providerId="ADAL" clId="{A6B38B62-0DFD-4A43-A64E-415A11724BBD}" dt="2023-05-10T13:03:43.379" v="25"/>
            <ac:spMkLst>
              <pc:docMk/>
              <pc:sldMasterMk cId="219234568" sldId="2147483851"/>
              <pc:sldLayoutMk cId="580351450" sldId="2147483855"/>
              <ac:spMk id="3" creationId="{00000000-0000-0000-0000-000000000000}"/>
            </ac:spMkLst>
          </pc:spChg>
          <pc:spChg chg="mod">
            <ac:chgData name="雅代 櫻井" userId="5f1ccddc-c647-4824-94b2-f4f324436553" providerId="ADAL" clId="{A6B38B62-0DFD-4A43-A64E-415A11724BBD}" dt="2023-05-10T13:03:43.379" v="25"/>
            <ac:spMkLst>
              <pc:docMk/>
              <pc:sldMasterMk cId="219234568" sldId="2147483851"/>
              <pc:sldLayoutMk cId="580351450" sldId="2147483855"/>
              <ac:spMk id="4" creationId="{00000000-0000-0000-0000-000000000000}"/>
            </ac:spMkLst>
          </pc:spChg>
        </pc:sldLayoutChg>
        <pc:sldLayoutChg chg="modSp">
          <pc:chgData name="雅代 櫻井" userId="5f1ccddc-c647-4824-94b2-f4f324436553" providerId="ADAL" clId="{A6B38B62-0DFD-4A43-A64E-415A11724BBD}" dt="2023-05-10T13:03:43.379" v="25"/>
          <pc:sldLayoutMkLst>
            <pc:docMk/>
            <pc:sldMasterMk cId="219234568" sldId="2147483851"/>
            <pc:sldLayoutMk cId="1205770056" sldId="2147483856"/>
          </pc:sldLayoutMkLst>
          <pc:spChg chg="mod">
            <ac:chgData name="雅代 櫻井" userId="5f1ccddc-c647-4824-94b2-f4f324436553" providerId="ADAL" clId="{A6B38B62-0DFD-4A43-A64E-415A11724BBD}" dt="2023-05-10T13:03:43.379" v="25"/>
            <ac:spMkLst>
              <pc:docMk/>
              <pc:sldMasterMk cId="219234568" sldId="2147483851"/>
              <pc:sldLayoutMk cId="1205770056" sldId="2147483856"/>
              <ac:spMk id="3" creationId="{00000000-0000-0000-0000-000000000000}"/>
            </ac:spMkLst>
          </pc:spChg>
          <pc:spChg chg="mod">
            <ac:chgData name="雅代 櫻井" userId="5f1ccddc-c647-4824-94b2-f4f324436553" providerId="ADAL" clId="{A6B38B62-0DFD-4A43-A64E-415A11724BBD}" dt="2023-05-10T13:03:43.379" v="25"/>
            <ac:spMkLst>
              <pc:docMk/>
              <pc:sldMasterMk cId="219234568" sldId="2147483851"/>
              <pc:sldLayoutMk cId="1205770056" sldId="2147483856"/>
              <ac:spMk id="4" creationId="{00000000-0000-0000-0000-000000000000}"/>
            </ac:spMkLst>
          </pc:spChg>
          <pc:spChg chg="mod">
            <ac:chgData name="雅代 櫻井" userId="5f1ccddc-c647-4824-94b2-f4f324436553" providerId="ADAL" clId="{A6B38B62-0DFD-4A43-A64E-415A11724BBD}" dt="2023-05-10T13:03:43.379" v="25"/>
            <ac:spMkLst>
              <pc:docMk/>
              <pc:sldMasterMk cId="219234568" sldId="2147483851"/>
              <pc:sldLayoutMk cId="1205770056" sldId="2147483856"/>
              <ac:spMk id="5" creationId="{00000000-0000-0000-0000-000000000000}"/>
            </ac:spMkLst>
          </pc:spChg>
          <pc:spChg chg="mod">
            <ac:chgData name="雅代 櫻井" userId="5f1ccddc-c647-4824-94b2-f4f324436553" providerId="ADAL" clId="{A6B38B62-0DFD-4A43-A64E-415A11724BBD}" dt="2023-05-10T13:03:43.379" v="25"/>
            <ac:spMkLst>
              <pc:docMk/>
              <pc:sldMasterMk cId="219234568" sldId="2147483851"/>
              <pc:sldLayoutMk cId="1205770056" sldId="2147483856"/>
              <ac:spMk id="6" creationId="{00000000-0000-0000-0000-000000000000}"/>
            </ac:spMkLst>
          </pc:spChg>
        </pc:sldLayoutChg>
        <pc:sldLayoutChg chg="modSp">
          <pc:chgData name="雅代 櫻井" userId="5f1ccddc-c647-4824-94b2-f4f324436553" providerId="ADAL" clId="{A6B38B62-0DFD-4A43-A64E-415A11724BBD}" dt="2023-05-10T13:03:43.379" v="25"/>
          <pc:sldLayoutMkLst>
            <pc:docMk/>
            <pc:sldMasterMk cId="219234568" sldId="2147483851"/>
            <pc:sldLayoutMk cId="694302610" sldId="2147483859"/>
          </pc:sldLayoutMkLst>
          <pc:spChg chg="mod">
            <ac:chgData name="雅代 櫻井" userId="5f1ccddc-c647-4824-94b2-f4f324436553" providerId="ADAL" clId="{A6B38B62-0DFD-4A43-A64E-415A11724BBD}" dt="2023-05-10T13:03:43.379" v="25"/>
            <ac:spMkLst>
              <pc:docMk/>
              <pc:sldMasterMk cId="219234568" sldId="2147483851"/>
              <pc:sldLayoutMk cId="694302610" sldId="2147483859"/>
              <ac:spMk id="2" creationId="{00000000-0000-0000-0000-000000000000}"/>
            </ac:spMkLst>
          </pc:spChg>
          <pc:spChg chg="mod">
            <ac:chgData name="雅代 櫻井" userId="5f1ccddc-c647-4824-94b2-f4f324436553" providerId="ADAL" clId="{A6B38B62-0DFD-4A43-A64E-415A11724BBD}" dt="2023-05-10T13:03:43.379" v="25"/>
            <ac:spMkLst>
              <pc:docMk/>
              <pc:sldMasterMk cId="219234568" sldId="2147483851"/>
              <pc:sldLayoutMk cId="694302610" sldId="2147483859"/>
              <ac:spMk id="3" creationId="{00000000-0000-0000-0000-000000000000}"/>
            </ac:spMkLst>
          </pc:spChg>
          <pc:spChg chg="mod">
            <ac:chgData name="雅代 櫻井" userId="5f1ccddc-c647-4824-94b2-f4f324436553" providerId="ADAL" clId="{A6B38B62-0DFD-4A43-A64E-415A11724BBD}" dt="2023-05-10T13:03:43.379" v="25"/>
            <ac:spMkLst>
              <pc:docMk/>
              <pc:sldMasterMk cId="219234568" sldId="2147483851"/>
              <pc:sldLayoutMk cId="694302610" sldId="2147483859"/>
              <ac:spMk id="4" creationId="{00000000-0000-0000-0000-000000000000}"/>
            </ac:spMkLst>
          </pc:spChg>
        </pc:sldLayoutChg>
        <pc:sldLayoutChg chg="modSp">
          <pc:chgData name="雅代 櫻井" userId="5f1ccddc-c647-4824-94b2-f4f324436553" providerId="ADAL" clId="{A6B38B62-0DFD-4A43-A64E-415A11724BBD}" dt="2023-05-10T13:03:43.379" v="25"/>
          <pc:sldLayoutMkLst>
            <pc:docMk/>
            <pc:sldMasterMk cId="219234568" sldId="2147483851"/>
            <pc:sldLayoutMk cId="2207561278" sldId="2147483860"/>
          </pc:sldLayoutMkLst>
          <pc:spChg chg="mod">
            <ac:chgData name="雅代 櫻井" userId="5f1ccddc-c647-4824-94b2-f4f324436553" providerId="ADAL" clId="{A6B38B62-0DFD-4A43-A64E-415A11724BBD}" dt="2023-05-10T13:03:43.379" v="25"/>
            <ac:spMkLst>
              <pc:docMk/>
              <pc:sldMasterMk cId="219234568" sldId="2147483851"/>
              <pc:sldLayoutMk cId="2207561278" sldId="2147483860"/>
              <ac:spMk id="2" creationId="{00000000-0000-0000-0000-000000000000}"/>
            </ac:spMkLst>
          </pc:spChg>
          <pc:spChg chg="mod">
            <ac:chgData name="雅代 櫻井" userId="5f1ccddc-c647-4824-94b2-f4f324436553" providerId="ADAL" clId="{A6B38B62-0DFD-4A43-A64E-415A11724BBD}" dt="2023-05-10T13:03:43.379" v="25"/>
            <ac:spMkLst>
              <pc:docMk/>
              <pc:sldMasterMk cId="219234568" sldId="2147483851"/>
              <pc:sldLayoutMk cId="2207561278" sldId="2147483860"/>
              <ac:spMk id="3" creationId="{00000000-0000-0000-0000-000000000000}"/>
            </ac:spMkLst>
          </pc:spChg>
          <pc:spChg chg="mod">
            <ac:chgData name="雅代 櫻井" userId="5f1ccddc-c647-4824-94b2-f4f324436553" providerId="ADAL" clId="{A6B38B62-0DFD-4A43-A64E-415A11724BBD}" dt="2023-05-10T13:03:43.379" v="25"/>
            <ac:spMkLst>
              <pc:docMk/>
              <pc:sldMasterMk cId="219234568" sldId="2147483851"/>
              <pc:sldLayoutMk cId="2207561278" sldId="2147483860"/>
              <ac:spMk id="4" creationId="{00000000-0000-0000-0000-000000000000}"/>
            </ac:spMkLst>
          </pc:spChg>
        </pc:sldLayoutChg>
        <pc:sldLayoutChg chg="modSp">
          <pc:chgData name="雅代 櫻井" userId="5f1ccddc-c647-4824-94b2-f4f324436553" providerId="ADAL" clId="{A6B38B62-0DFD-4A43-A64E-415A11724BBD}" dt="2023-05-10T13:03:43.379" v="25"/>
          <pc:sldLayoutMkLst>
            <pc:docMk/>
            <pc:sldMasterMk cId="219234568" sldId="2147483851"/>
            <pc:sldLayoutMk cId="3981028309" sldId="2147483862"/>
          </pc:sldLayoutMkLst>
          <pc:spChg chg="mod">
            <ac:chgData name="雅代 櫻井" userId="5f1ccddc-c647-4824-94b2-f4f324436553" providerId="ADAL" clId="{A6B38B62-0DFD-4A43-A64E-415A11724BBD}" dt="2023-05-10T13:03:43.379" v="25"/>
            <ac:spMkLst>
              <pc:docMk/>
              <pc:sldMasterMk cId="219234568" sldId="2147483851"/>
              <pc:sldLayoutMk cId="3981028309" sldId="2147483862"/>
              <ac:spMk id="2" creationId="{00000000-0000-0000-0000-000000000000}"/>
            </ac:spMkLst>
          </pc:spChg>
          <pc:spChg chg="mod">
            <ac:chgData name="雅代 櫻井" userId="5f1ccddc-c647-4824-94b2-f4f324436553" providerId="ADAL" clId="{A6B38B62-0DFD-4A43-A64E-415A11724BBD}" dt="2023-05-10T13:03:43.379" v="25"/>
            <ac:spMkLst>
              <pc:docMk/>
              <pc:sldMasterMk cId="219234568" sldId="2147483851"/>
              <pc:sldLayoutMk cId="3981028309" sldId="2147483862"/>
              <ac:spMk id="3" creationId="{00000000-0000-0000-0000-000000000000}"/>
            </ac:spMkLst>
          </pc:spChg>
        </pc:sldLayoutChg>
      </pc:sldMasterChg>
      <pc:sldMasterChg chg="modSp modSldLayout">
        <pc:chgData name="雅代 櫻井" userId="5f1ccddc-c647-4824-94b2-f4f324436553" providerId="ADAL" clId="{A6B38B62-0DFD-4A43-A64E-415A11724BBD}" dt="2023-05-10T13:03:43.379" v="25"/>
        <pc:sldMasterMkLst>
          <pc:docMk/>
          <pc:sldMasterMk cId="3477821778" sldId="2147483863"/>
        </pc:sldMasterMkLst>
        <pc:spChg chg="mod">
          <ac:chgData name="雅代 櫻井" userId="5f1ccddc-c647-4824-94b2-f4f324436553" providerId="ADAL" clId="{A6B38B62-0DFD-4A43-A64E-415A11724BBD}" dt="2023-05-10T13:03:43.379" v="25"/>
          <ac:spMkLst>
            <pc:docMk/>
            <pc:sldMasterMk cId="3477821778" sldId="2147483863"/>
            <ac:spMk id="4" creationId="{00000000-0000-0000-0000-000000000000}"/>
          </ac:spMkLst>
        </pc:spChg>
        <pc:spChg chg="mod">
          <ac:chgData name="雅代 櫻井" userId="5f1ccddc-c647-4824-94b2-f4f324436553" providerId="ADAL" clId="{A6B38B62-0DFD-4A43-A64E-415A11724BBD}" dt="2023-05-10T13:03:43.379" v="25"/>
          <ac:spMkLst>
            <pc:docMk/>
            <pc:sldMasterMk cId="3477821778" sldId="2147483863"/>
            <ac:spMk id="5" creationId="{00000000-0000-0000-0000-000000000000}"/>
          </ac:spMkLst>
        </pc:spChg>
        <pc:spChg chg="mod">
          <ac:chgData name="雅代 櫻井" userId="5f1ccddc-c647-4824-94b2-f4f324436553" providerId="ADAL" clId="{A6B38B62-0DFD-4A43-A64E-415A11724BBD}" dt="2023-05-10T13:03:43.379" v="25"/>
          <ac:spMkLst>
            <pc:docMk/>
            <pc:sldMasterMk cId="3477821778" sldId="2147483863"/>
            <ac:spMk id="6" creationId="{00000000-0000-0000-0000-000000000000}"/>
          </ac:spMkLst>
        </pc:spChg>
        <pc:spChg chg="mod">
          <ac:chgData name="雅代 櫻井" userId="5f1ccddc-c647-4824-94b2-f4f324436553" providerId="ADAL" clId="{A6B38B62-0DFD-4A43-A64E-415A11724BBD}" dt="2023-05-10T13:03:43.379" v="25"/>
          <ac:spMkLst>
            <pc:docMk/>
            <pc:sldMasterMk cId="3477821778" sldId="2147483863"/>
            <ac:spMk id="1026" creationId="{00000000-0000-0000-0000-000000000000}"/>
          </ac:spMkLst>
        </pc:spChg>
        <pc:spChg chg="mod">
          <ac:chgData name="雅代 櫻井" userId="5f1ccddc-c647-4824-94b2-f4f324436553" providerId="ADAL" clId="{A6B38B62-0DFD-4A43-A64E-415A11724BBD}" dt="2023-05-10T13:03:43.379" v="25"/>
          <ac:spMkLst>
            <pc:docMk/>
            <pc:sldMasterMk cId="3477821778" sldId="2147483863"/>
            <ac:spMk id="1027" creationId="{00000000-0000-0000-0000-000000000000}"/>
          </ac:spMkLst>
        </pc:spChg>
        <pc:sldLayoutChg chg="modSp">
          <pc:chgData name="雅代 櫻井" userId="5f1ccddc-c647-4824-94b2-f4f324436553" providerId="ADAL" clId="{A6B38B62-0DFD-4A43-A64E-415A11724BBD}" dt="2023-05-10T13:03:43.379" v="25"/>
          <pc:sldLayoutMkLst>
            <pc:docMk/>
            <pc:sldMasterMk cId="3477821778" sldId="2147483863"/>
            <pc:sldLayoutMk cId="2981225646" sldId="2147483864"/>
          </pc:sldLayoutMkLst>
          <pc:spChg chg="mod">
            <ac:chgData name="雅代 櫻井" userId="5f1ccddc-c647-4824-94b2-f4f324436553" providerId="ADAL" clId="{A6B38B62-0DFD-4A43-A64E-415A11724BBD}" dt="2023-05-10T13:03:43.379" v="25"/>
            <ac:spMkLst>
              <pc:docMk/>
              <pc:sldMasterMk cId="3477821778" sldId="2147483863"/>
              <pc:sldLayoutMk cId="2981225646" sldId="2147483864"/>
              <ac:spMk id="2" creationId="{00000000-0000-0000-0000-000000000000}"/>
            </ac:spMkLst>
          </pc:spChg>
          <pc:spChg chg="mod">
            <ac:chgData name="雅代 櫻井" userId="5f1ccddc-c647-4824-94b2-f4f324436553" providerId="ADAL" clId="{A6B38B62-0DFD-4A43-A64E-415A11724BBD}" dt="2023-05-10T13:03:43.379" v="25"/>
            <ac:spMkLst>
              <pc:docMk/>
              <pc:sldMasterMk cId="3477821778" sldId="2147483863"/>
              <pc:sldLayoutMk cId="2981225646" sldId="2147483864"/>
              <ac:spMk id="3" creationId="{00000000-0000-0000-0000-000000000000}"/>
            </ac:spMkLst>
          </pc:spChg>
        </pc:sldLayoutChg>
        <pc:sldLayoutChg chg="modSp">
          <pc:chgData name="雅代 櫻井" userId="5f1ccddc-c647-4824-94b2-f4f324436553" providerId="ADAL" clId="{A6B38B62-0DFD-4A43-A64E-415A11724BBD}" dt="2023-05-10T13:03:43.379" v="25"/>
          <pc:sldLayoutMkLst>
            <pc:docMk/>
            <pc:sldMasterMk cId="3477821778" sldId="2147483863"/>
            <pc:sldLayoutMk cId="50780053" sldId="2147483866"/>
          </pc:sldLayoutMkLst>
          <pc:spChg chg="mod">
            <ac:chgData name="雅代 櫻井" userId="5f1ccddc-c647-4824-94b2-f4f324436553" providerId="ADAL" clId="{A6B38B62-0DFD-4A43-A64E-415A11724BBD}" dt="2023-05-10T13:03:43.379" v="25"/>
            <ac:spMkLst>
              <pc:docMk/>
              <pc:sldMasterMk cId="3477821778" sldId="2147483863"/>
              <pc:sldLayoutMk cId="50780053" sldId="2147483866"/>
              <ac:spMk id="2" creationId="{00000000-0000-0000-0000-000000000000}"/>
            </ac:spMkLst>
          </pc:spChg>
          <pc:spChg chg="mod">
            <ac:chgData name="雅代 櫻井" userId="5f1ccddc-c647-4824-94b2-f4f324436553" providerId="ADAL" clId="{A6B38B62-0DFD-4A43-A64E-415A11724BBD}" dt="2023-05-10T13:03:43.379" v="25"/>
            <ac:spMkLst>
              <pc:docMk/>
              <pc:sldMasterMk cId="3477821778" sldId="2147483863"/>
              <pc:sldLayoutMk cId="50780053" sldId="2147483866"/>
              <ac:spMk id="3" creationId="{00000000-0000-0000-0000-000000000000}"/>
            </ac:spMkLst>
          </pc:spChg>
        </pc:sldLayoutChg>
        <pc:sldLayoutChg chg="modSp">
          <pc:chgData name="雅代 櫻井" userId="5f1ccddc-c647-4824-94b2-f4f324436553" providerId="ADAL" clId="{A6B38B62-0DFD-4A43-A64E-415A11724BBD}" dt="2023-05-10T13:03:43.379" v="25"/>
          <pc:sldLayoutMkLst>
            <pc:docMk/>
            <pc:sldMasterMk cId="3477821778" sldId="2147483863"/>
            <pc:sldLayoutMk cId="1111524607" sldId="2147483867"/>
          </pc:sldLayoutMkLst>
          <pc:spChg chg="mod">
            <ac:chgData name="雅代 櫻井" userId="5f1ccddc-c647-4824-94b2-f4f324436553" providerId="ADAL" clId="{A6B38B62-0DFD-4A43-A64E-415A11724BBD}" dt="2023-05-10T13:03:43.379" v="25"/>
            <ac:spMkLst>
              <pc:docMk/>
              <pc:sldMasterMk cId="3477821778" sldId="2147483863"/>
              <pc:sldLayoutMk cId="1111524607" sldId="2147483867"/>
              <ac:spMk id="3" creationId="{00000000-0000-0000-0000-000000000000}"/>
            </ac:spMkLst>
          </pc:spChg>
          <pc:spChg chg="mod">
            <ac:chgData name="雅代 櫻井" userId="5f1ccddc-c647-4824-94b2-f4f324436553" providerId="ADAL" clId="{A6B38B62-0DFD-4A43-A64E-415A11724BBD}" dt="2023-05-10T13:03:43.379" v="25"/>
            <ac:spMkLst>
              <pc:docMk/>
              <pc:sldMasterMk cId="3477821778" sldId="2147483863"/>
              <pc:sldLayoutMk cId="1111524607" sldId="2147483867"/>
              <ac:spMk id="4" creationId="{00000000-0000-0000-0000-000000000000}"/>
            </ac:spMkLst>
          </pc:spChg>
        </pc:sldLayoutChg>
        <pc:sldLayoutChg chg="modSp">
          <pc:chgData name="雅代 櫻井" userId="5f1ccddc-c647-4824-94b2-f4f324436553" providerId="ADAL" clId="{A6B38B62-0DFD-4A43-A64E-415A11724BBD}" dt="2023-05-10T13:03:43.379" v="25"/>
          <pc:sldLayoutMkLst>
            <pc:docMk/>
            <pc:sldMasterMk cId="3477821778" sldId="2147483863"/>
            <pc:sldLayoutMk cId="2630934278" sldId="2147483868"/>
          </pc:sldLayoutMkLst>
          <pc:spChg chg="mod">
            <ac:chgData name="雅代 櫻井" userId="5f1ccddc-c647-4824-94b2-f4f324436553" providerId="ADAL" clId="{A6B38B62-0DFD-4A43-A64E-415A11724BBD}" dt="2023-05-10T13:03:43.379" v="25"/>
            <ac:spMkLst>
              <pc:docMk/>
              <pc:sldMasterMk cId="3477821778" sldId="2147483863"/>
              <pc:sldLayoutMk cId="2630934278" sldId="2147483868"/>
              <ac:spMk id="3" creationId="{00000000-0000-0000-0000-000000000000}"/>
            </ac:spMkLst>
          </pc:spChg>
          <pc:spChg chg="mod">
            <ac:chgData name="雅代 櫻井" userId="5f1ccddc-c647-4824-94b2-f4f324436553" providerId="ADAL" clId="{A6B38B62-0DFD-4A43-A64E-415A11724BBD}" dt="2023-05-10T13:03:43.379" v="25"/>
            <ac:spMkLst>
              <pc:docMk/>
              <pc:sldMasterMk cId="3477821778" sldId="2147483863"/>
              <pc:sldLayoutMk cId="2630934278" sldId="2147483868"/>
              <ac:spMk id="4" creationId="{00000000-0000-0000-0000-000000000000}"/>
            </ac:spMkLst>
          </pc:spChg>
          <pc:spChg chg="mod">
            <ac:chgData name="雅代 櫻井" userId="5f1ccddc-c647-4824-94b2-f4f324436553" providerId="ADAL" clId="{A6B38B62-0DFD-4A43-A64E-415A11724BBD}" dt="2023-05-10T13:03:43.379" v="25"/>
            <ac:spMkLst>
              <pc:docMk/>
              <pc:sldMasterMk cId="3477821778" sldId="2147483863"/>
              <pc:sldLayoutMk cId="2630934278" sldId="2147483868"/>
              <ac:spMk id="5" creationId="{00000000-0000-0000-0000-000000000000}"/>
            </ac:spMkLst>
          </pc:spChg>
          <pc:spChg chg="mod">
            <ac:chgData name="雅代 櫻井" userId="5f1ccddc-c647-4824-94b2-f4f324436553" providerId="ADAL" clId="{A6B38B62-0DFD-4A43-A64E-415A11724BBD}" dt="2023-05-10T13:03:43.379" v="25"/>
            <ac:spMkLst>
              <pc:docMk/>
              <pc:sldMasterMk cId="3477821778" sldId="2147483863"/>
              <pc:sldLayoutMk cId="2630934278" sldId="2147483868"/>
              <ac:spMk id="6" creationId="{00000000-0000-0000-0000-000000000000}"/>
            </ac:spMkLst>
          </pc:spChg>
        </pc:sldLayoutChg>
        <pc:sldLayoutChg chg="modSp">
          <pc:chgData name="雅代 櫻井" userId="5f1ccddc-c647-4824-94b2-f4f324436553" providerId="ADAL" clId="{A6B38B62-0DFD-4A43-A64E-415A11724BBD}" dt="2023-05-10T13:03:43.379" v="25"/>
          <pc:sldLayoutMkLst>
            <pc:docMk/>
            <pc:sldMasterMk cId="3477821778" sldId="2147483863"/>
            <pc:sldLayoutMk cId="3433647724" sldId="2147483871"/>
          </pc:sldLayoutMkLst>
          <pc:spChg chg="mod">
            <ac:chgData name="雅代 櫻井" userId="5f1ccddc-c647-4824-94b2-f4f324436553" providerId="ADAL" clId="{A6B38B62-0DFD-4A43-A64E-415A11724BBD}" dt="2023-05-10T13:03:43.379" v="25"/>
            <ac:spMkLst>
              <pc:docMk/>
              <pc:sldMasterMk cId="3477821778" sldId="2147483863"/>
              <pc:sldLayoutMk cId="3433647724" sldId="2147483871"/>
              <ac:spMk id="2" creationId="{00000000-0000-0000-0000-000000000000}"/>
            </ac:spMkLst>
          </pc:spChg>
          <pc:spChg chg="mod">
            <ac:chgData name="雅代 櫻井" userId="5f1ccddc-c647-4824-94b2-f4f324436553" providerId="ADAL" clId="{A6B38B62-0DFD-4A43-A64E-415A11724BBD}" dt="2023-05-10T13:03:43.379" v="25"/>
            <ac:spMkLst>
              <pc:docMk/>
              <pc:sldMasterMk cId="3477821778" sldId="2147483863"/>
              <pc:sldLayoutMk cId="3433647724" sldId="2147483871"/>
              <ac:spMk id="3" creationId="{00000000-0000-0000-0000-000000000000}"/>
            </ac:spMkLst>
          </pc:spChg>
          <pc:spChg chg="mod">
            <ac:chgData name="雅代 櫻井" userId="5f1ccddc-c647-4824-94b2-f4f324436553" providerId="ADAL" clId="{A6B38B62-0DFD-4A43-A64E-415A11724BBD}" dt="2023-05-10T13:03:43.379" v="25"/>
            <ac:spMkLst>
              <pc:docMk/>
              <pc:sldMasterMk cId="3477821778" sldId="2147483863"/>
              <pc:sldLayoutMk cId="3433647724" sldId="2147483871"/>
              <ac:spMk id="4" creationId="{00000000-0000-0000-0000-000000000000}"/>
            </ac:spMkLst>
          </pc:spChg>
        </pc:sldLayoutChg>
        <pc:sldLayoutChg chg="modSp">
          <pc:chgData name="雅代 櫻井" userId="5f1ccddc-c647-4824-94b2-f4f324436553" providerId="ADAL" clId="{A6B38B62-0DFD-4A43-A64E-415A11724BBD}" dt="2023-05-10T13:03:43.379" v="25"/>
          <pc:sldLayoutMkLst>
            <pc:docMk/>
            <pc:sldMasterMk cId="3477821778" sldId="2147483863"/>
            <pc:sldLayoutMk cId="3271661998" sldId="2147483872"/>
          </pc:sldLayoutMkLst>
          <pc:spChg chg="mod">
            <ac:chgData name="雅代 櫻井" userId="5f1ccddc-c647-4824-94b2-f4f324436553" providerId="ADAL" clId="{A6B38B62-0DFD-4A43-A64E-415A11724BBD}" dt="2023-05-10T13:03:43.379" v="25"/>
            <ac:spMkLst>
              <pc:docMk/>
              <pc:sldMasterMk cId="3477821778" sldId="2147483863"/>
              <pc:sldLayoutMk cId="3271661998" sldId="2147483872"/>
              <ac:spMk id="2" creationId="{00000000-0000-0000-0000-000000000000}"/>
            </ac:spMkLst>
          </pc:spChg>
          <pc:spChg chg="mod">
            <ac:chgData name="雅代 櫻井" userId="5f1ccddc-c647-4824-94b2-f4f324436553" providerId="ADAL" clId="{A6B38B62-0DFD-4A43-A64E-415A11724BBD}" dt="2023-05-10T13:03:43.379" v="25"/>
            <ac:spMkLst>
              <pc:docMk/>
              <pc:sldMasterMk cId="3477821778" sldId="2147483863"/>
              <pc:sldLayoutMk cId="3271661998" sldId="2147483872"/>
              <ac:spMk id="3" creationId="{00000000-0000-0000-0000-000000000000}"/>
            </ac:spMkLst>
          </pc:spChg>
          <pc:spChg chg="mod">
            <ac:chgData name="雅代 櫻井" userId="5f1ccddc-c647-4824-94b2-f4f324436553" providerId="ADAL" clId="{A6B38B62-0DFD-4A43-A64E-415A11724BBD}" dt="2023-05-10T13:03:43.379" v="25"/>
            <ac:spMkLst>
              <pc:docMk/>
              <pc:sldMasterMk cId="3477821778" sldId="2147483863"/>
              <pc:sldLayoutMk cId="3271661998" sldId="2147483872"/>
              <ac:spMk id="4" creationId="{00000000-0000-0000-0000-000000000000}"/>
            </ac:spMkLst>
          </pc:spChg>
        </pc:sldLayoutChg>
        <pc:sldLayoutChg chg="modSp">
          <pc:chgData name="雅代 櫻井" userId="5f1ccddc-c647-4824-94b2-f4f324436553" providerId="ADAL" clId="{A6B38B62-0DFD-4A43-A64E-415A11724BBD}" dt="2023-05-10T13:03:43.379" v="25"/>
          <pc:sldLayoutMkLst>
            <pc:docMk/>
            <pc:sldMasterMk cId="3477821778" sldId="2147483863"/>
            <pc:sldLayoutMk cId="3209688185" sldId="2147483874"/>
          </pc:sldLayoutMkLst>
          <pc:spChg chg="mod">
            <ac:chgData name="雅代 櫻井" userId="5f1ccddc-c647-4824-94b2-f4f324436553" providerId="ADAL" clId="{A6B38B62-0DFD-4A43-A64E-415A11724BBD}" dt="2023-05-10T13:03:43.379" v="25"/>
            <ac:spMkLst>
              <pc:docMk/>
              <pc:sldMasterMk cId="3477821778" sldId="2147483863"/>
              <pc:sldLayoutMk cId="3209688185" sldId="2147483874"/>
              <ac:spMk id="2" creationId="{00000000-0000-0000-0000-000000000000}"/>
            </ac:spMkLst>
          </pc:spChg>
          <pc:spChg chg="mod">
            <ac:chgData name="雅代 櫻井" userId="5f1ccddc-c647-4824-94b2-f4f324436553" providerId="ADAL" clId="{A6B38B62-0DFD-4A43-A64E-415A11724BBD}" dt="2023-05-10T13:03:43.379" v="25"/>
            <ac:spMkLst>
              <pc:docMk/>
              <pc:sldMasterMk cId="3477821778" sldId="2147483863"/>
              <pc:sldLayoutMk cId="3209688185" sldId="2147483874"/>
              <ac:spMk id="3" creationId="{00000000-0000-0000-0000-000000000000}"/>
            </ac:spMkLst>
          </pc:spChg>
        </pc:sldLayoutChg>
      </pc:sldMasterChg>
      <pc:sldMasterChg chg="modSp modSldLayout">
        <pc:chgData name="雅代 櫻井" userId="5f1ccddc-c647-4824-94b2-f4f324436553" providerId="ADAL" clId="{A6B38B62-0DFD-4A43-A64E-415A11724BBD}" dt="2023-05-10T13:03:43.379" v="25"/>
        <pc:sldMasterMkLst>
          <pc:docMk/>
          <pc:sldMasterMk cId="1250298570" sldId="2147483875"/>
        </pc:sldMasterMkLst>
        <pc:spChg chg="mod">
          <ac:chgData name="雅代 櫻井" userId="5f1ccddc-c647-4824-94b2-f4f324436553" providerId="ADAL" clId="{A6B38B62-0DFD-4A43-A64E-415A11724BBD}" dt="2023-05-10T13:03:43.379" v="25"/>
          <ac:spMkLst>
            <pc:docMk/>
            <pc:sldMasterMk cId="1250298570" sldId="2147483875"/>
            <ac:spMk id="4" creationId="{00000000-0000-0000-0000-000000000000}"/>
          </ac:spMkLst>
        </pc:spChg>
        <pc:spChg chg="mod">
          <ac:chgData name="雅代 櫻井" userId="5f1ccddc-c647-4824-94b2-f4f324436553" providerId="ADAL" clId="{A6B38B62-0DFD-4A43-A64E-415A11724BBD}" dt="2023-05-10T13:03:43.379" v="25"/>
          <ac:spMkLst>
            <pc:docMk/>
            <pc:sldMasterMk cId="1250298570" sldId="2147483875"/>
            <ac:spMk id="5" creationId="{00000000-0000-0000-0000-000000000000}"/>
          </ac:spMkLst>
        </pc:spChg>
        <pc:spChg chg="mod">
          <ac:chgData name="雅代 櫻井" userId="5f1ccddc-c647-4824-94b2-f4f324436553" providerId="ADAL" clId="{A6B38B62-0DFD-4A43-A64E-415A11724BBD}" dt="2023-05-10T13:03:43.379" v="25"/>
          <ac:spMkLst>
            <pc:docMk/>
            <pc:sldMasterMk cId="1250298570" sldId="2147483875"/>
            <ac:spMk id="6" creationId="{00000000-0000-0000-0000-000000000000}"/>
          </ac:spMkLst>
        </pc:spChg>
        <pc:spChg chg="mod">
          <ac:chgData name="雅代 櫻井" userId="5f1ccddc-c647-4824-94b2-f4f324436553" providerId="ADAL" clId="{A6B38B62-0DFD-4A43-A64E-415A11724BBD}" dt="2023-05-10T13:03:43.379" v="25"/>
          <ac:spMkLst>
            <pc:docMk/>
            <pc:sldMasterMk cId="1250298570" sldId="2147483875"/>
            <ac:spMk id="1026" creationId="{00000000-0000-0000-0000-000000000000}"/>
          </ac:spMkLst>
        </pc:spChg>
        <pc:spChg chg="mod">
          <ac:chgData name="雅代 櫻井" userId="5f1ccddc-c647-4824-94b2-f4f324436553" providerId="ADAL" clId="{A6B38B62-0DFD-4A43-A64E-415A11724BBD}" dt="2023-05-10T13:03:43.379" v="25"/>
          <ac:spMkLst>
            <pc:docMk/>
            <pc:sldMasterMk cId="1250298570" sldId="2147483875"/>
            <ac:spMk id="1027" creationId="{00000000-0000-0000-0000-000000000000}"/>
          </ac:spMkLst>
        </pc:spChg>
        <pc:sldLayoutChg chg="modSp">
          <pc:chgData name="雅代 櫻井" userId="5f1ccddc-c647-4824-94b2-f4f324436553" providerId="ADAL" clId="{A6B38B62-0DFD-4A43-A64E-415A11724BBD}" dt="2023-05-10T13:03:43.379" v="25"/>
          <pc:sldLayoutMkLst>
            <pc:docMk/>
            <pc:sldMasterMk cId="1250298570" sldId="2147483875"/>
            <pc:sldLayoutMk cId="4199120350" sldId="2147483876"/>
          </pc:sldLayoutMkLst>
          <pc:spChg chg="mod">
            <ac:chgData name="雅代 櫻井" userId="5f1ccddc-c647-4824-94b2-f4f324436553" providerId="ADAL" clId="{A6B38B62-0DFD-4A43-A64E-415A11724BBD}" dt="2023-05-10T13:03:43.379" v="25"/>
            <ac:spMkLst>
              <pc:docMk/>
              <pc:sldMasterMk cId="1250298570" sldId="2147483875"/>
              <pc:sldLayoutMk cId="4199120350" sldId="2147483876"/>
              <ac:spMk id="2" creationId="{00000000-0000-0000-0000-000000000000}"/>
            </ac:spMkLst>
          </pc:spChg>
          <pc:spChg chg="mod">
            <ac:chgData name="雅代 櫻井" userId="5f1ccddc-c647-4824-94b2-f4f324436553" providerId="ADAL" clId="{A6B38B62-0DFD-4A43-A64E-415A11724BBD}" dt="2023-05-10T13:03:43.379" v="25"/>
            <ac:spMkLst>
              <pc:docMk/>
              <pc:sldMasterMk cId="1250298570" sldId="2147483875"/>
              <pc:sldLayoutMk cId="4199120350" sldId="2147483876"/>
              <ac:spMk id="3" creationId="{00000000-0000-0000-0000-000000000000}"/>
            </ac:spMkLst>
          </pc:spChg>
        </pc:sldLayoutChg>
        <pc:sldLayoutChg chg="modSp">
          <pc:chgData name="雅代 櫻井" userId="5f1ccddc-c647-4824-94b2-f4f324436553" providerId="ADAL" clId="{A6B38B62-0DFD-4A43-A64E-415A11724BBD}" dt="2023-05-10T13:03:43.379" v="25"/>
          <pc:sldLayoutMkLst>
            <pc:docMk/>
            <pc:sldMasterMk cId="1250298570" sldId="2147483875"/>
            <pc:sldLayoutMk cId="133015732" sldId="2147483878"/>
          </pc:sldLayoutMkLst>
          <pc:spChg chg="mod">
            <ac:chgData name="雅代 櫻井" userId="5f1ccddc-c647-4824-94b2-f4f324436553" providerId="ADAL" clId="{A6B38B62-0DFD-4A43-A64E-415A11724BBD}" dt="2023-05-10T13:03:43.379" v="25"/>
            <ac:spMkLst>
              <pc:docMk/>
              <pc:sldMasterMk cId="1250298570" sldId="2147483875"/>
              <pc:sldLayoutMk cId="133015732" sldId="2147483878"/>
              <ac:spMk id="2" creationId="{00000000-0000-0000-0000-000000000000}"/>
            </ac:spMkLst>
          </pc:spChg>
          <pc:spChg chg="mod">
            <ac:chgData name="雅代 櫻井" userId="5f1ccddc-c647-4824-94b2-f4f324436553" providerId="ADAL" clId="{A6B38B62-0DFD-4A43-A64E-415A11724BBD}" dt="2023-05-10T13:03:43.379" v="25"/>
            <ac:spMkLst>
              <pc:docMk/>
              <pc:sldMasterMk cId="1250298570" sldId="2147483875"/>
              <pc:sldLayoutMk cId="133015732" sldId="2147483878"/>
              <ac:spMk id="3" creationId="{00000000-0000-0000-0000-000000000000}"/>
            </ac:spMkLst>
          </pc:spChg>
          <pc:spChg chg="mod">
            <ac:chgData name="雅代 櫻井" userId="5f1ccddc-c647-4824-94b2-f4f324436553" providerId="ADAL" clId="{A6B38B62-0DFD-4A43-A64E-415A11724BBD}" dt="2023-05-10T13:03:43.379" v="25"/>
            <ac:spMkLst>
              <pc:docMk/>
              <pc:sldMasterMk cId="1250298570" sldId="2147483875"/>
              <pc:sldLayoutMk cId="133015732" sldId="2147483878"/>
              <ac:spMk id="6" creationId="{00000000-0000-0000-0000-000000000000}"/>
            </ac:spMkLst>
          </pc:spChg>
        </pc:sldLayoutChg>
        <pc:sldLayoutChg chg="modSp">
          <pc:chgData name="雅代 櫻井" userId="5f1ccddc-c647-4824-94b2-f4f324436553" providerId="ADAL" clId="{A6B38B62-0DFD-4A43-A64E-415A11724BBD}" dt="2023-05-10T13:03:43.379" v="25"/>
          <pc:sldLayoutMkLst>
            <pc:docMk/>
            <pc:sldMasterMk cId="1250298570" sldId="2147483875"/>
            <pc:sldLayoutMk cId="4273939263" sldId="2147483879"/>
          </pc:sldLayoutMkLst>
          <pc:spChg chg="mod">
            <ac:chgData name="雅代 櫻井" userId="5f1ccddc-c647-4824-94b2-f4f324436553" providerId="ADAL" clId="{A6B38B62-0DFD-4A43-A64E-415A11724BBD}" dt="2023-05-10T13:03:43.379" v="25"/>
            <ac:spMkLst>
              <pc:docMk/>
              <pc:sldMasterMk cId="1250298570" sldId="2147483875"/>
              <pc:sldLayoutMk cId="4273939263" sldId="2147483879"/>
              <ac:spMk id="3" creationId="{00000000-0000-0000-0000-000000000000}"/>
            </ac:spMkLst>
          </pc:spChg>
          <pc:spChg chg="mod">
            <ac:chgData name="雅代 櫻井" userId="5f1ccddc-c647-4824-94b2-f4f324436553" providerId="ADAL" clId="{A6B38B62-0DFD-4A43-A64E-415A11724BBD}" dt="2023-05-10T13:03:43.379" v="25"/>
            <ac:spMkLst>
              <pc:docMk/>
              <pc:sldMasterMk cId="1250298570" sldId="2147483875"/>
              <pc:sldLayoutMk cId="4273939263" sldId="2147483879"/>
              <ac:spMk id="4" creationId="{00000000-0000-0000-0000-000000000000}"/>
            </ac:spMkLst>
          </pc:spChg>
        </pc:sldLayoutChg>
        <pc:sldLayoutChg chg="modSp">
          <pc:chgData name="雅代 櫻井" userId="5f1ccddc-c647-4824-94b2-f4f324436553" providerId="ADAL" clId="{A6B38B62-0DFD-4A43-A64E-415A11724BBD}" dt="2023-05-10T13:03:43.379" v="25"/>
          <pc:sldLayoutMkLst>
            <pc:docMk/>
            <pc:sldMasterMk cId="1250298570" sldId="2147483875"/>
            <pc:sldLayoutMk cId="121488068" sldId="2147483880"/>
          </pc:sldLayoutMkLst>
          <pc:spChg chg="mod">
            <ac:chgData name="雅代 櫻井" userId="5f1ccddc-c647-4824-94b2-f4f324436553" providerId="ADAL" clId="{A6B38B62-0DFD-4A43-A64E-415A11724BBD}" dt="2023-05-10T13:03:43.379" v="25"/>
            <ac:spMkLst>
              <pc:docMk/>
              <pc:sldMasterMk cId="1250298570" sldId="2147483875"/>
              <pc:sldLayoutMk cId="121488068" sldId="2147483880"/>
              <ac:spMk id="3" creationId="{00000000-0000-0000-0000-000000000000}"/>
            </ac:spMkLst>
          </pc:spChg>
          <pc:spChg chg="mod">
            <ac:chgData name="雅代 櫻井" userId="5f1ccddc-c647-4824-94b2-f4f324436553" providerId="ADAL" clId="{A6B38B62-0DFD-4A43-A64E-415A11724BBD}" dt="2023-05-10T13:03:43.379" v="25"/>
            <ac:spMkLst>
              <pc:docMk/>
              <pc:sldMasterMk cId="1250298570" sldId="2147483875"/>
              <pc:sldLayoutMk cId="121488068" sldId="2147483880"/>
              <ac:spMk id="4" creationId="{00000000-0000-0000-0000-000000000000}"/>
            </ac:spMkLst>
          </pc:spChg>
          <pc:spChg chg="mod">
            <ac:chgData name="雅代 櫻井" userId="5f1ccddc-c647-4824-94b2-f4f324436553" providerId="ADAL" clId="{A6B38B62-0DFD-4A43-A64E-415A11724BBD}" dt="2023-05-10T13:03:43.379" v="25"/>
            <ac:spMkLst>
              <pc:docMk/>
              <pc:sldMasterMk cId="1250298570" sldId="2147483875"/>
              <pc:sldLayoutMk cId="121488068" sldId="2147483880"/>
              <ac:spMk id="5" creationId="{00000000-0000-0000-0000-000000000000}"/>
            </ac:spMkLst>
          </pc:spChg>
          <pc:spChg chg="mod">
            <ac:chgData name="雅代 櫻井" userId="5f1ccddc-c647-4824-94b2-f4f324436553" providerId="ADAL" clId="{A6B38B62-0DFD-4A43-A64E-415A11724BBD}" dt="2023-05-10T13:03:43.379" v="25"/>
            <ac:spMkLst>
              <pc:docMk/>
              <pc:sldMasterMk cId="1250298570" sldId="2147483875"/>
              <pc:sldLayoutMk cId="121488068" sldId="2147483880"/>
              <ac:spMk id="6" creationId="{00000000-0000-0000-0000-000000000000}"/>
            </ac:spMkLst>
          </pc:spChg>
        </pc:sldLayoutChg>
        <pc:sldLayoutChg chg="modSp">
          <pc:chgData name="雅代 櫻井" userId="5f1ccddc-c647-4824-94b2-f4f324436553" providerId="ADAL" clId="{A6B38B62-0DFD-4A43-A64E-415A11724BBD}" dt="2023-05-10T13:03:43.379" v="25"/>
          <pc:sldLayoutMkLst>
            <pc:docMk/>
            <pc:sldMasterMk cId="1250298570" sldId="2147483875"/>
            <pc:sldLayoutMk cId="1785425437" sldId="2147483883"/>
          </pc:sldLayoutMkLst>
          <pc:spChg chg="mod">
            <ac:chgData name="雅代 櫻井" userId="5f1ccddc-c647-4824-94b2-f4f324436553" providerId="ADAL" clId="{A6B38B62-0DFD-4A43-A64E-415A11724BBD}" dt="2023-05-10T13:03:43.379" v="25"/>
            <ac:spMkLst>
              <pc:docMk/>
              <pc:sldMasterMk cId="1250298570" sldId="2147483875"/>
              <pc:sldLayoutMk cId="1785425437" sldId="2147483883"/>
              <ac:spMk id="2" creationId="{00000000-0000-0000-0000-000000000000}"/>
            </ac:spMkLst>
          </pc:spChg>
          <pc:spChg chg="mod">
            <ac:chgData name="雅代 櫻井" userId="5f1ccddc-c647-4824-94b2-f4f324436553" providerId="ADAL" clId="{A6B38B62-0DFD-4A43-A64E-415A11724BBD}" dt="2023-05-10T13:03:43.379" v="25"/>
            <ac:spMkLst>
              <pc:docMk/>
              <pc:sldMasterMk cId="1250298570" sldId="2147483875"/>
              <pc:sldLayoutMk cId="1785425437" sldId="2147483883"/>
              <ac:spMk id="3" creationId="{00000000-0000-0000-0000-000000000000}"/>
            </ac:spMkLst>
          </pc:spChg>
          <pc:spChg chg="mod">
            <ac:chgData name="雅代 櫻井" userId="5f1ccddc-c647-4824-94b2-f4f324436553" providerId="ADAL" clId="{A6B38B62-0DFD-4A43-A64E-415A11724BBD}" dt="2023-05-10T13:03:43.379" v="25"/>
            <ac:spMkLst>
              <pc:docMk/>
              <pc:sldMasterMk cId="1250298570" sldId="2147483875"/>
              <pc:sldLayoutMk cId="1785425437" sldId="2147483883"/>
              <ac:spMk id="4" creationId="{00000000-0000-0000-0000-000000000000}"/>
            </ac:spMkLst>
          </pc:spChg>
        </pc:sldLayoutChg>
        <pc:sldLayoutChg chg="modSp">
          <pc:chgData name="雅代 櫻井" userId="5f1ccddc-c647-4824-94b2-f4f324436553" providerId="ADAL" clId="{A6B38B62-0DFD-4A43-A64E-415A11724BBD}" dt="2023-05-10T13:03:43.379" v="25"/>
          <pc:sldLayoutMkLst>
            <pc:docMk/>
            <pc:sldMasterMk cId="1250298570" sldId="2147483875"/>
            <pc:sldLayoutMk cId="2132276438" sldId="2147483884"/>
          </pc:sldLayoutMkLst>
          <pc:spChg chg="mod">
            <ac:chgData name="雅代 櫻井" userId="5f1ccddc-c647-4824-94b2-f4f324436553" providerId="ADAL" clId="{A6B38B62-0DFD-4A43-A64E-415A11724BBD}" dt="2023-05-10T13:03:43.379" v="25"/>
            <ac:spMkLst>
              <pc:docMk/>
              <pc:sldMasterMk cId="1250298570" sldId="2147483875"/>
              <pc:sldLayoutMk cId="2132276438" sldId="2147483884"/>
              <ac:spMk id="2" creationId="{00000000-0000-0000-0000-000000000000}"/>
            </ac:spMkLst>
          </pc:spChg>
          <pc:spChg chg="mod">
            <ac:chgData name="雅代 櫻井" userId="5f1ccddc-c647-4824-94b2-f4f324436553" providerId="ADAL" clId="{A6B38B62-0DFD-4A43-A64E-415A11724BBD}" dt="2023-05-10T13:03:43.379" v="25"/>
            <ac:spMkLst>
              <pc:docMk/>
              <pc:sldMasterMk cId="1250298570" sldId="2147483875"/>
              <pc:sldLayoutMk cId="2132276438" sldId="2147483884"/>
              <ac:spMk id="3" creationId="{00000000-0000-0000-0000-000000000000}"/>
            </ac:spMkLst>
          </pc:spChg>
          <pc:spChg chg="mod">
            <ac:chgData name="雅代 櫻井" userId="5f1ccddc-c647-4824-94b2-f4f324436553" providerId="ADAL" clId="{A6B38B62-0DFD-4A43-A64E-415A11724BBD}" dt="2023-05-10T13:03:43.379" v="25"/>
            <ac:spMkLst>
              <pc:docMk/>
              <pc:sldMasterMk cId="1250298570" sldId="2147483875"/>
              <pc:sldLayoutMk cId="2132276438" sldId="2147483884"/>
              <ac:spMk id="4" creationId="{00000000-0000-0000-0000-000000000000}"/>
            </ac:spMkLst>
          </pc:spChg>
        </pc:sldLayoutChg>
        <pc:sldLayoutChg chg="modSp">
          <pc:chgData name="雅代 櫻井" userId="5f1ccddc-c647-4824-94b2-f4f324436553" providerId="ADAL" clId="{A6B38B62-0DFD-4A43-A64E-415A11724BBD}" dt="2023-05-10T13:03:43.379" v="25"/>
          <pc:sldLayoutMkLst>
            <pc:docMk/>
            <pc:sldMasterMk cId="1250298570" sldId="2147483875"/>
            <pc:sldLayoutMk cId="1453556021" sldId="2147483886"/>
          </pc:sldLayoutMkLst>
          <pc:spChg chg="mod">
            <ac:chgData name="雅代 櫻井" userId="5f1ccddc-c647-4824-94b2-f4f324436553" providerId="ADAL" clId="{A6B38B62-0DFD-4A43-A64E-415A11724BBD}" dt="2023-05-10T13:03:43.379" v="25"/>
            <ac:spMkLst>
              <pc:docMk/>
              <pc:sldMasterMk cId="1250298570" sldId="2147483875"/>
              <pc:sldLayoutMk cId="1453556021" sldId="2147483886"/>
              <ac:spMk id="2" creationId="{00000000-0000-0000-0000-000000000000}"/>
            </ac:spMkLst>
          </pc:spChg>
          <pc:spChg chg="mod">
            <ac:chgData name="雅代 櫻井" userId="5f1ccddc-c647-4824-94b2-f4f324436553" providerId="ADAL" clId="{A6B38B62-0DFD-4A43-A64E-415A11724BBD}" dt="2023-05-10T13:03:43.379" v="25"/>
            <ac:spMkLst>
              <pc:docMk/>
              <pc:sldMasterMk cId="1250298570" sldId="2147483875"/>
              <pc:sldLayoutMk cId="1453556021" sldId="2147483886"/>
              <ac:spMk id="3" creationId="{00000000-0000-0000-0000-000000000000}"/>
            </ac:spMkLst>
          </pc:spChg>
        </pc:sldLayoutChg>
      </pc:sldMasterChg>
      <pc:sldMasterChg chg="modSp modSldLayout">
        <pc:chgData name="雅代 櫻井" userId="5f1ccddc-c647-4824-94b2-f4f324436553" providerId="ADAL" clId="{A6B38B62-0DFD-4A43-A64E-415A11724BBD}" dt="2023-05-10T13:03:43.379" v="25"/>
        <pc:sldMasterMkLst>
          <pc:docMk/>
          <pc:sldMasterMk cId="51390215" sldId="2147483924"/>
        </pc:sldMasterMkLst>
        <pc:spChg chg="mod">
          <ac:chgData name="雅代 櫻井" userId="5f1ccddc-c647-4824-94b2-f4f324436553" providerId="ADAL" clId="{A6B38B62-0DFD-4A43-A64E-415A11724BBD}" dt="2023-05-10T13:03:43.379" v="25"/>
          <ac:spMkLst>
            <pc:docMk/>
            <pc:sldMasterMk cId="51390215" sldId="2147483924"/>
            <ac:spMk id="2" creationId="{00000000-0000-0000-0000-000000000000}"/>
          </ac:spMkLst>
        </pc:spChg>
        <pc:spChg chg="mod">
          <ac:chgData name="雅代 櫻井" userId="5f1ccddc-c647-4824-94b2-f4f324436553" providerId="ADAL" clId="{A6B38B62-0DFD-4A43-A64E-415A11724BBD}" dt="2023-05-10T13:03:43.379" v="25"/>
          <ac:spMkLst>
            <pc:docMk/>
            <pc:sldMasterMk cId="51390215" sldId="2147483924"/>
            <ac:spMk id="3" creationId="{00000000-0000-0000-0000-000000000000}"/>
          </ac:spMkLst>
        </pc:spChg>
        <pc:spChg chg="mod">
          <ac:chgData name="雅代 櫻井" userId="5f1ccddc-c647-4824-94b2-f4f324436553" providerId="ADAL" clId="{A6B38B62-0DFD-4A43-A64E-415A11724BBD}" dt="2023-05-10T13:03:43.379" v="25"/>
          <ac:spMkLst>
            <pc:docMk/>
            <pc:sldMasterMk cId="51390215" sldId="2147483924"/>
            <ac:spMk id="4" creationId="{00000000-0000-0000-0000-000000000000}"/>
          </ac:spMkLst>
        </pc:spChg>
        <pc:spChg chg="mod">
          <ac:chgData name="雅代 櫻井" userId="5f1ccddc-c647-4824-94b2-f4f324436553" providerId="ADAL" clId="{A6B38B62-0DFD-4A43-A64E-415A11724BBD}" dt="2023-05-10T13:03:43.379" v="25"/>
          <ac:spMkLst>
            <pc:docMk/>
            <pc:sldMasterMk cId="51390215" sldId="2147483924"/>
            <ac:spMk id="5" creationId="{00000000-0000-0000-0000-000000000000}"/>
          </ac:spMkLst>
        </pc:spChg>
        <pc:spChg chg="mod">
          <ac:chgData name="雅代 櫻井" userId="5f1ccddc-c647-4824-94b2-f4f324436553" providerId="ADAL" clId="{A6B38B62-0DFD-4A43-A64E-415A11724BBD}" dt="2023-05-10T13:03:43.379" v="25"/>
          <ac:spMkLst>
            <pc:docMk/>
            <pc:sldMasterMk cId="51390215" sldId="2147483924"/>
            <ac:spMk id="6" creationId="{00000000-0000-0000-0000-000000000000}"/>
          </ac:spMkLst>
        </pc:spChg>
        <pc:sldLayoutChg chg="modSp">
          <pc:chgData name="雅代 櫻井" userId="5f1ccddc-c647-4824-94b2-f4f324436553" providerId="ADAL" clId="{A6B38B62-0DFD-4A43-A64E-415A11724BBD}" dt="2023-05-10T13:03:43.379" v="25"/>
          <pc:sldLayoutMkLst>
            <pc:docMk/>
            <pc:sldMasterMk cId="51390215" sldId="2147483924"/>
            <pc:sldLayoutMk cId="2365091062" sldId="2147483925"/>
          </pc:sldLayoutMkLst>
          <pc:spChg chg="mod">
            <ac:chgData name="雅代 櫻井" userId="5f1ccddc-c647-4824-94b2-f4f324436553" providerId="ADAL" clId="{A6B38B62-0DFD-4A43-A64E-415A11724BBD}" dt="2023-05-10T13:03:43.379" v="25"/>
            <ac:spMkLst>
              <pc:docMk/>
              <pc:sldMasterMk cId="51390215" sldId="2147483924"/>
              <pc:sldLayoutMk cId="2365091062" sldId="2147483925"/>
              <ac:spMk id="2" creationId="{00000000-0000-0000-0000-000000000000}"/>
            </ac:spMkLst>
          </pc:spChg>
          <pc:spChg chg="mod">
            <ac:chgData name="雅代 櫻井" userId="5f1ccddc-c647-4824-94b2-f4f324436553" providerId="ADAL" clId="{A6B38B62-0DFD-4A43-A64E-415A11724BBD}" dt="2023-05-10T13:03:43.379" v="25"/>
            <ac:spMkLst>
              <pc:docMk/>
              <pc:sldMasterMk cId="51390215" sldId="2147483924"/>
              <pc:sldLayoutMk cId="2365091062" sldId="2147483925"/>
              <ac:spMk id="3" creationId="{00000000-0000-0000-0000-000000000000}"/>
            </ac:spMkLst>
          </pc:spChg>
        </pc:sldLayoutChg>
        <pc:sldLayoutChg chg="modSp">
          <pc:chgData name="雅代 櫻井" userId="5f1ccddc-c647-4824-94b2-f4f324436553" providerId="ADAL" clId="{A6B38B62-0DFD-4A43-A64E-415A11724BBD}" dt="2023-05-10T13:03:43.379" v="25"/>
          <pc:sldLayoutMkLst>
            <pc:docMk/>
            <pc:sldMasterMk cId="51390215" sldId="2147483924"/>
            <pc:sldLayoutMk cId="4157355896" sldId="2147483927"/>
          </pc:sldLayoutMkLst>
          <pc:spChg chg="mod">
            <ac:chgData name="雅代 櫻井" userId="5f1ccddc-c647-4824-94b2-f4f324436553" providerId="ADAL" clId="{A6B38B62-0DFD-4A43-A64E-415A11724BBD}" dt="2023-05-10T13:03:43.379" v="25"/>
            <ac:spMkLst>
              <pc:docMk/>
              <pc:sldMasterMk cId="51390215" sldId="2147483924"/>
              <pc:sldLayoutMk cId="4157355896" sldId="2147483927"/>
              <ac:spMk id="2" creationId="{00000000-0000-0000-0000-000000000000}"/>
            </ac:spMkLst>
          </pc:spChg>
          <pc:spChg chg="mod">
            <ac:chgData name="雅代 櫻井" userId="5f1ccddc-c647-4824-94b2-f4f324436553" providerId="ADAL" clId="{A6B38B62-0DFD-4A43-A64E-415A11724BBD}" dt="2023-05-10T13:03:43.379" v="25"/>
            <ac:spMkLst>
              <pc:docMk/>
              <pc:sldMasterMk cId="51390215" sldId="2147483924"/>
              <pc:sldLayoutMk cId="4157355896" sldId="2147483927"/>
              <ac:spMk id="3" creationId="{00000000-0000-0000-0000-000000000000}"/>
            </ac:spMkLst>
          </pc:spChg>
        </pc:sldLayoutChg>
        <pc:sldLayoutChg chg="modSp">
          <pc:chgData name="雅代 櫻井" userId="5f1ccddc-c647-4824-94b2-f4f324436553" providerId="ADAL" clId="{A6B38B62-0DFD-4A43-A64E-415A11724BBD}" dt="2023-05-10T13:03:43.379" v="25"/>
          <pc:sldLayoutMkLst>
            <pc:docMk/>
            <pc:sldMasterMk cId="51390215" sldId="2147483924"/>
            <pc:sldLayoutMk cId="151562814" sldId="2147483928"/>
          </pc:sldLayoutMkLst>
          <pc:spChg chg="mod">
            <ac:chgData name="雅代 櫻井" userId="5f1ccddc-c647-4824-94b2-f4f324436553" providerId="ADAL" clId="{A6B38B62-0DFD-4A43-A64E-415A11724BBD}" dt="2023-05-10T13:03:43.379" v="25"/>
            <ac:spMkLst>
              <pc:docMk/>
              <pc:sldMasterMk cId="51390215" sldId="2147483924"/>
              <pc:sldLayoutMk cId="151562814" sldId="2147483928"/>
              <ac:spMk id="3" creationId="{00000000-0000-0000-0000-000000000000}"/>
            </ac:spMkLst>
          </pc:spChg>
          <pc:spChg chg="mod">
            <ac:chgData name="雅代 櫻井" userId="5f1ccddc-c647-4824-94b2-f4f324436553" providerId="ADAL" clId="{A6B38B62-0DFD-4A43-A64E-415A11724BBD}" dt="2023-05-10T13:03:43.379" v="25"/>
            <ac:spMkLst>
              <pc:docMk/>
              <pc:sldMasterMk cId="51390215" sldId="2147483924"/>
              <pc:sldLayoutMk cId="151562814" sldId="2147483928"/>
              <ac:spMk id="4" creationId="{00000000-0000-0000-0000-000000000000}"/>
            </ac:spMkLst>
          </pc:spChg>
        </pc:sldLayoutChg>
        <pc:sldLayoutChg chg="modSp">
          <pc:chgData name="雅代 櫻井" userId="5f1ccddc-c647-4824-94b2-f4f324436553" providerId="ADAL" clId="{A6B38B62-0DFD-4A43-A64E-415A11724BBD}" dt="2023-05-10T13:03:43.379" v="25"/>
          <pc:sldLayoutMkLst>
            <pc:docMk/>
            <pc:sldMasterMk cId="51390215" sldId="2147483924"/>
            <pc:sldLayoutMk cId="876832618" sldId="2147483929"/>
          </pc:sldLayoutMkLst>
          <pc:spChg chg="mod">
            <ac:chgData name="雅代 櫻井" userId="5f1ccddc-c647-4824-94b2-f4f324436553" providerId="ADAL" clId="{A6B38B62-0DFD-4A43-A64E-415A11724BBD}" dt="2023-05-10T13:03:43.379" v="25"/>
            <ac:spMkLst>
              <pc:docMk/>
              <pc:sldMasterMk cId="51390215" sldId="2147483924"/>
              <pc:sldLayoutMk cId="876832618" sldId="2147483929"/>
              <ac:spMk id="3" creationId="{00000000-0000-0000-0000-000000000000}"/>
            </ac:spMkLst>
          </pc:spChg>
          <pc:spChg chg="mod">
            <ac:chgData name="雅代 櫻井" userId="5f1ccddc-c647-4824-94b2-f4f324436553" providerId="ADAL" clId="{A6B38B62-0DFD-4A43-A64E-415A11724BBD}" dt="2023-05-10T13:03:43.379" v="25"/>
            <ac:spMkLst>
              <pc:docMk/>
              <pc:sldMasterMk cId="51390215" sldId="2147483924"/>
              <pc:sldLayoutMk cId="876832618" sldId="2147483929"/>
              <ac:spMk id="4" creationId="{00000000-0000-0000-0000-000000000000}"/>
            </ac:spMkLst>
          </pc:spChg>
          <pc:spChg chg="mod">
            <ac:chgData name="雅代 櫻井" userId="5f1ccddc-c647-4824-94b2-f4f324436553" providerId="ADAL" clId="{A6B38B62-0DFD-4A43-A64E-415A11724BBD}" dt="2023-05-10T13:03:43.379" v="25"/>
            <ac:spMkLst>
              <pc:docMk/>
              <pc:sldMasterMk cId="51390215" sldId="2147483924"/>
              <pc:sldLayoutMk cId="876832618" sldId="2147483929"/>
              <ac:spMk id="5" creationId="{00000000-0000-0000-0000-000000000000}"/>
            </ac:spMkLst>
          </pc:spChg>
          <pc:spChg chg="mod">
            <ac:chgData name="雅代 櫻井" userId="5f1ccddc-c647-4824-94b2-f4f324436553" providerId="ADAL" clId="{A6B38B62-0DFD-4A43-A64E-415A11724BBD}" dt="2023-05-10T13:03:43.379" v="25"/>
            <ac:spMkLst>
              <pc:docMk/>
              <pc:sldMasterMk cId="51390215" sldId="2147483924"/>
              <pc:sldLayoutMk cId="876832618" sldId="2147483929"/>
              <ac:spMk id="6" creationId="{00000000-0000-0000-0000-000000000000}"/>
            </ac:spMkLst>
          </pc:spChg>
        </pc:sldLayoutChg>
        <pc:sldLayoutChg chg="modSp">
          <pc:chgData name="雅代 櫻井" userId="5f1ccddc-c647-4824-94b2-f4f324436553" providerId="ADAL" clId="{A6B38B62-0DFD-4A43-A64E-415A11724BBD}" dt="2023-05-10T13:03:43.379" v="25"/>
          <pc:sldLayoutMkLst>
            <pc:docMk/>
            <pc:sldMasterMk cId="51390215" sldId="2147483924"/>
            <pc:sldLayoutMk cId="25440193" sldId="2147483932"/>
          </pc:sldLayoutMkLst>
          <pc:spChg chg="mod">
            <ac:chgData name="雅代 櫻井" userId="5f1ccddc-c647-4824-94b2-f4f324436553" providerId="ADAL" clId="{A6B38B62-0DFD-4A43-A64E-415A11724BBD}" dt="2023-05-10T13:03:43.379" v="25"/>
            <ac:spMkLst>
              <pc:docMk/>
              <pc:sldMasterMk cId="51390215" sldId="2147483924"/>
              <pc:sldLayoutMk cId="25440193" sldId="2147483932"/>
              <ac:spMk id="2" creationId="{00000000-0000-0000-0000-000000000000}"/>
            </ac:spMkLst>
          </pc:spChg>
          <pc:spChg chg="mod">
            <ac:chgData name="雅代 櫻井" userId="5f1ccddc-c647-4824-94b2-f4f324436553" providerId="ADAL" clId="{A6B38B62-0DFD-4A43-A64E-415A11724BBD}" dt="2023-05-10T13:03:43.379" v="25"/>
            <ac:spMkLst>
              <pc:docMk/>
              <pc:sldMasterMk cId="51390215" sldId="2147483924"/>
              <pc:sldLayoutMk cId="25440193" sldId="2147483932"/>
              <ac:spMk id="3" creationId="{00000000-0000-0000-0000-000000000000}"/>
            </ac:spMkLst>
          </pc:spChg>
          <pc:spChg chg="mod">
            <ac:chgData name="雅代 櫻井" userId="5f1ccddc-c647-4824-94b2-f4f324436553" providerId="ADAL" clId="{A6B38B62-0DFD-4A43-A64E-415A11724BBD}" dt="2023-05-10T13:03:43.379" v="25"/>
            <ac:spMkLst>
              <pc:docMk/>
              <pc:sldMasterMk cId="51390215" sldId="2147483924"/>
              <pc:sldLayoutMk cId="25440193" sldId="2147483932"/>
              <ac:spMk id="4" creationId="{00000000-0000-0000-0000-000000000000}"/>
            </ac:spMkLst>
          </pc:spChg>
        </pc:sldLayoutChg>
        <pc:sldLayoutChg chg="modSp">
          <pc:chgData name="雅代 櫻井" userId="5f1ccddc-c647-4824-94b2-f4f324436553" providerId="ADAL" clId="{A6B38B62-0DFD-4A43-A64E-415A11724BBD}" dt="2023-05-10T13:03:43.379" v="25"/>
          <pc:sldLayoutMkLst>
            <pc:docMk/>
            <pc:sldMasterMk cId="51390215" sldId="2147483924"/>
            <pc:sldLayoutMk cId="3558919948" sldId="2147483933"/>
          </pc:sldLayoutMkLst>
          <pc:spChg chg="mod">
            <ac:chgData name="雅代 櫻井" userId="5f1ccddc-c647-4824-94b2-f4f324436553" providerId="ADAL" clId="{A6B38B62-0DFD-4A43-A64E-415A11724BBD}" dt="2023-05-10T13:03:43.379" v="25"/>
            <ac:spMkLst>
              <pc:docMk/>
              <pc:sldMasterMk cId="51390215" sldId="2147483924"/>
              <pc:sldLayoutMk cId="3558919948" sldId="2147483933"/>
              <ac:spMk id="2" creationId="{00000000-0000-0000-0000-000000000000}"/>
            </ac:spMkLst>
          </pc:spChg>
          <pc:spChg chg="mod">
            <ac:chgData name="雅代 櫻井" userId="5f1ccddc-c647-4824-94b2-f4f324436553" providerId="ADAL" clId="{A6B38B62-0DFD-4A43-A64E-415A11724BBD}" dt="2023-05-10T13:03:43.379" v="25"/>
            <ac:spMkLst>
              <pc:docMk/>
              <pc:sldMasterMk cId="51390215" sldId="2147483924"/>
              <pc:sldLayoutMk cId="3558919948" sldId="2147483933"/>
              <ac:spMk id="3" creationId="{00000000-0000-0000-0000-000000000000}"/>
            </ac:spMkLst>
          </pc:spChg>
          <pc:spChg chg="mod">
            <ac:chgData name="雅代 櫻井" userId="5f1ccddc-c647-4824-94b2-f4f324436553" providerId="ADAL" clId="{A6B38B62-0DFD-4A43-A64E-415A11724BBD}" dt="2023-05-10T13:03:43.379" v="25"/>
            <ac:spMkLst>
              <pc:docMk/>
              <pc:sldMasterMk cId="51390215" sldId="2147483924"/>
              <pc:sldLayoutMk cId="3558919948" sldId="2147483933"/>
              <ac:spMk id="4" creationId="{00000000-0000-0000-0000-000000000000}"/>
            </ac:spMkLst>
          </pc:spChg>
        </pc:sldLayoutChg>
        <pc:sldLayoutChg chg="modSp">
          <pc:chgData name="雅代 櫻井" userId="5f1ccddc-c647-4824-94b2-f4f324436553" providerId="ADAL" clId="{A6B38B62-0DFD-4A43-A64E-415A11724BBD}" dt="2023-05-10T13:03:43.379" v="25"/>
          <pc:sldLayoutMkLst>
            <pc:docMk/>
            <pc:sldMasterMk cId="51390215" sldId="2147483924"/>
            <pc:sldLayoutMk cId="3289291203" sldId="2147483935"/>
          </pc:sldLayoutMkLst>
          <pc:spChg chg="mod">
            <ac:chgData name="雅代 櫻井" userId="5f1ccddc-c647-4824-94b2-f4f324436553" providerId="ADAL" clId="{A6B38B62-0DFD-4A43-A64E-415A11724BBD}" dt="2023-05-10T13:03:43.379" v="25"/>
            <ac:spMkLst>
              <pc:docMk/>
              <pc:sldMasterMk cId="51390215" sldId="2147483924"/>
              <pc:sldLayoutMk cId="3289291203" sldId="2147483935"/>
              <ac:spMk id="2" creationId="{00000000-0000-0000-0000-000000000000}"/>
            </ac:spMkLst>
          </pc:spChg>
          <pc:spChg chg="mod">
            <ac:chgData name="雅代 櫻井" userId="5f1ccddc-c647-4824-94b2-f4f324436553" providerId="ADAL" clId="{A6B38B62-0DFD-4A43-A64E-415A11724BBD}" dt="2023-05-10T13:03:43.379" v="25"/>
            <ac:spMkLst>
              <pc:docMk/>
              <pc:sldMasterMk cId="51390215" sldId="2147483924"/>
              <pc:sldLayoutMk cId="3289291203" sldId="2147483935"/>
              <ac:spMk id="3" creationId="{00000000-0000-0000-0000-000000000000}"/>
            </ac:spMkLst>
          </pc:spChg>
        </pc:sldLayoutChg>
      </pc:sldMasterChg>
      <pc:sldMasterChg chg="modSp modSldLayout">
        <pc:chgData name="雅代 櫻井" userId="5f1ccddc-c647-4824-94b2-f4f324436553" providerId="ADAL" clId="{A6B38B62-0DFD-4A43-A64E-415A11724BBD}" dt="2023-05-10T13:03:43.379" v="25"/>
        <pc:sldMasterMkLst>
          <pc:docMk/>
          <pc:sldMasterMk cId="974292136" sldId="2147483936"/>
        </pc:sldMasterMkLst>
        <pc:spChg chg="mod">
          <ac:chgData name="雅代 櫻井" userId="5f1ccddc-c647-4824-94b2-f4f324436553" providerId="ADAL" clId="{A6B38B62-0DFD-4A43-A64E-415A11724BBD}" dt="2023-05-10T13:03:43.379" v="25"/>
          <ac:spMkLst>
            <pc:docMk/>
            <pc:sldMasterMk cId="974292136" sldId="2147483936"/>
            <ac:spMk id="2" creationId="{00000000-0000-0000-0000-000000000000}"/>
          </ac:spMkLst>
        </pc:spChg>
        <pc:spChg chg="mod">
          <ac:chgData name="雅代 櫻井" userId="5f1ccddc-c647-4824-94b2-f4f324436553" providerId="ADAL" clId="{A6B38B62-0DFD-4A43-A64E-415A11724BBD}" dt="2023-05-10T13:03:43.379" v="25"/>
          <ac:spMkLst>
            <pc:docMk/>
            <pc:sldMasterMk cId="974292136" sldId="2147483936"/>
            <ac:spMk id="3" creationId="{00000000-0000-0000-0000-000000000000}"/>
          </ac:spMkLst>
        </pc:spChg>
        <pc:spChg chg="mod">
          <ac:chgData name="雅代 櫻井" userId="5f1ccddc-c647-4824-94b2-f4f324436553" providerId="ADAL" clId="{A6B38B62-0DFD-4A43-A64E-415A11724BBD}" dt="2023-05-10T13:03:43.379" v="25"/>
          <ac:spMkLst>
            <pc:docMk/>
            <pc:sldMasterMk cId="974292136" sldId="2147483936"/>
            <ac:spMk id="6" creationId="{00000000-0000-0000-0000-000000000000}"/>
          </ac:spMkLst>
        </pc:spChg>
        <pc:sldLayoutChg chg="modSp">
          <pc:chgData name="雅代 櫻井" userId="5f1ccddc-c647-4824-94b2-f4f324436553" providerId="ADAL" clId="{A6B38B62-0DFD-4A43-A64E-415A11724BBD}" dt="2023-05-10T13:03:43.379" v="25"/>
          <pc:sldLayoutMkLst>
            <pc:docMk/>
            <pc:sldMasterMk cId="974292136" sldId="2147483936"/>
            <pc:sldLayoutMk cId="3488634428" sldId="2147483937"/>
          </pc:sldLayoutMkLst>
          <pc:spChg chg="mod">
            <ac:chgData name="雅代 櫻井" userId="5f1ccddc-c647-4824-94b2-f4f324436553" providerId="ADAL" clId="{A6B38B62-0DFD-4A43-A64E-415A11724BBD}" dt="2023-05-10T13:03:43.379" v="25"/>
            <ac:spMkLst>
              <pc:docMk/>
              <pc:sldMasterMk cId="974292136" sldId="2147483936"/>
              <pc:sldLayoutMk cId="3488634428" sldId="2147483937"/>
              <ac:spMk id="2" creationId="{00000000-0000-0000-0000-000000000000}"/>
            </ac:spMkLst>
          </pc:spChg>
          <pc:spChg chg="mod">
            <ac:chgData name="雅代 櫻井" userId="5f1ccddc-c647-4824-94b2-f4f324436553" providerId="ADAL" clId="{A6B38B62-0DFD-4A43-A64E-415A11724BBD}" dt="2023-05-10T13:03:43.379" v="25"/>
            <ac:spMkLst>
              <pc:docMk/>
              <pc:sldMasterMk cId="974292136" sldId="2147483936"/>
              <pc:sldLayoutMk cId="3488634428" sldId="2147483937"/>
              <ac:spMk id="3" creationId="{00000000-0000-0000-0000-000000000000}"/>
            </ac:spMkLst>
          </pc:spChg>
          <pc:spChg chg="mod">
            <ac:chgData name="雅代 櫻井" userId="5f1ccddc-c647-4824-94b2-f4f324436553" providerId="ADAL" clId="{A6B38B62-0DFD-4A43-A64E-415A11724BBD}" dt="2023-05-10T13:03:43.379" v="25"/>
            <ac:spMkLst>
              <pc:docMk/>
              <pc:sldMasterMk cId="974292136" sldId="2147483936"/>
              <pc:sldLayoutMk cId="3488634428" sldId="2147483937"/>
              <ac:spMk id="4" creationId="{00000000-0000-0000-0000-000000000000}"/>
            </ac:spMkLst>
          </pc:spChg>
          <pc:spChg chg="mod">
            <ac:chgData name="雅代 櫻井" userId="5f1ccddc-c647-4824-94b2-f4f324436553" providerId="ADAL" clId="{A6B38B62-0DFD-4A43-A64E-415A11724BBD}" dt="2023-05-10T13:03:43.379" v="25"/>
            <ac:spMkLst>
              <pc:docMk/>
              <pc:sldMasterMk cId="974292136" sldId="2147483936"/>
              <pc:sldLayoutMk cId="3488634428" sldId="2147483937"/>
              <ac:spMk id="5" creationId="{00000000-0000-0000-0000-000000000000}"/>
            </ac:spMkLst>
          </pc:spChg>
        </pc:sldLayoutChg>
        <pc:sldLayoutChg chg="modSp">
          <pc:chgData name="雅代 櫻井" userId="5f1ccddc-c647-4824-94b2-f4f324436553" providerId="ADAL" clId="{A6B38B62-0DFD-4A43-A64E-415A11724BBD}" dt="2023-05-10T13:03:43.379" v="25"/>
          <pc:sldLayoutMkLst>
            <pc:docMk/>
            <pc:sldMasterMk cId="974292136" sldId="2147483936"/>
            <pc:sldLayoutMk cId="2310115005" sldId="2147483938"/>
          </pc:sldLayoutMkLst>
          <pc:spChg chg="mod">
            <ac:chgData name="雅代 櫻井" userId="5f1ccddc-c647-4824-94b2-f4f324436553" providerId="ADAL" clId="{A6B38B62-0DFD-4A43-A64E-415A11724BBD}" dt="2023-05-10T13:03:43.379" v="25"/>
            <ac:spMkLst>
              <pc:docMk/>
              <pc:sldMasterMk cId="974292136" sldId="2147483936"/>
              <pc:sldLayoutMk cId="2310115005" sldId="2147483938"/>
              <ac:spMk id="2" creationId="{00000000-0000-0000-0000-000000000000}"/>
            </ac:spMkLst>
          </pc:spChg>
          <pc:spChg chg="mod">
            <ac:chgData name="雅代 櫻井" userId="5f1ccddc-c647-4824-94b2-f4f324436553" providerId="ADAL" clId="{A6B38B62-0DFD-4A43-A64E-415A11724BBD}" dt="2023-05-10T13:03:43.379" v="25"/>
            <ac:spMkLst>
              <pc:docMk/>
              <pc:sldMasterMk cId="974292136" sldId="2147483936"/>
              <pc:sldLayoutMk cId="2310115005" sldId="2147483938"/>
              <ac:spMk id="3" creationId="{00000000-0000-0000-0000-000000000000}"/>
            </ac:spMkLst>
          </pc:spChg>
          <pc:spChg chg="mod">
            <ac:chgData name="雅代 櫻井" userId="5f1ccddc-c647-4824-94b2-f4f324436553" providerId="ADAL" clId="{A6B38B62-0DFD-4A43-A64E-415A11724BBD}" dt="2023-05-10T13:03:43.379" v="25"/>
            <ac:spMkLst>
              <pc:docMk/>
              <pc:sldMasterMk cId="974292136" sldId="2147483936"/>
              <pc:sldLayoutMk cId="2310115005" sldId="2147483938"/>
              <ac:spMk id="4" creationId="{00000000-0000-0000-0000-000000000000}"/>
            </ac:spMkLst>
          </pc:spChg>
          <pc:spChg chg="mod">
            <ac:chgData name="雅代 櫻井" userId="5f1ccddc-c647-4824-94b2-f4f324436553" providerId="ADAL" clId="{A6B38B62-0DFD-4A43-A64E-415A11724BBD}" dt="2023-05-10T13:03:43.379" v="25"/>
            <ac:spMkLst>
              <pc:docMk/>
              <pc:sldMasterMk cId="974292136" sldId="2147483936"/>
              <pc:sldLayoutMk cId="2310115005" sldId="2147483938"/>
              <ac:spMk id="5" creationId="{00000000-0000-0000-0000-000000000000}"/>
            </ac:spMkLst>
          </pc:spChg>
        </pc:sldLayoutChg>
        <pc:sldLayoutChg chg="modSp">
          <pc:chgData name="雅代 櫻井" userId="5f1ccddc-c647-4824-94b2-f4f324436553" providerId="ADAL" clId="{A6B38B62-0DFD-4A43-A64E-415A11724BBD}" dt="2023-05-10T13:03:43.379" v="25"/>
          <pc:sldLayoutMkLst>
            <pc:docMk/>
            <pc:sldMasterMk cId="974292136" sldId="2147483936"/>
            <pc:sldLayoutMk cId="1546404564" sldId="2147483939"/>
          </pc:sldLayoutMkLst>
          <pc:spChg chg="mod">
            <ac:chgData name="雅代 櫻井" userId="5f1ccddc-c647-4824-94b2-f4f324436553" providerId="ADAL" clId="{A6B38B62-0DFD-4A43-A64E-415A11724BBD}" dt="2023-05-10T13:03:43.379" v="25"/>
            <ac:spMkLst>
              <pc:docMk/>
              <pc:sldMasterMk cId="974292136" sldId="2147483936"/>
              <pc:sldLayoutMk cId="1546404564" sldId="2147483939"/>
              <ac:spMk id="2" creationId="{00000000-0000-0000-0000-000000000000}"/>
            </ac:spMkLst>
          </pc:spChg>
          <pc:spChg chg="mod">
            <ac:chgData name="雅代 櫻井" userId="5f1ccddc-c647-4824-94b2-f4f324436553" providerId="ADAL" clId="{A6B38B62-0DFD-4A43-A64E-415A11724BBD}" dt="2023-05-10T13:03:43.379" v="25"/>
            <ac:spMkLst>
              <pc:docMk/>
              <pc:sldMasterMk cId="974292136" sldId="2147483936"/>
              <pc:sldLayoutMk cId="1546404564" sldId="2147483939"/>
              <ac:spMk id="3" creationId="{00000000-0000-0000-0000-000000000000}"/>
            </ac:spMkLst>
          </pc:spChg>
          <pc:spChg chg="mod">
            <ac:chgData name="雅代 櫻井" userId="5f1ccddc-c647-4824-94b2-f4f324436553" providerId="ADAL" clId="{A6B38B62-0DFD-4A43-A64E-415A11724BBD}" dt="2023-05-10T13:03:43.379" v="25"/>
            <ac:spMkLst>
              <pc:docMk/>
              <pc:sldMasterMk cId="974292136" sldId="2147483936"/>
              <pc:sldLayoutMk cId="1546404564" sldId="2147483939"/>
              <ac:spMk id="4" creationId="{00000000-0000-0000-0000-000000000000}"/>
            </ac:spMkLst>
          </pc:spChg>
          <pc:spChg chg="mod">
            <ac:chgData name="雅代 櫻井" userId="5f1ccddc-c647-4824-94b2-f4f324436553" providerId="ADAL" clId="{A6B38B62-0DFD-4A43-A64E-415A11724BBD}" dt="2023-05-10T13:03:43.379" v="25"/>
            <ac:spMkLst>
              <pc:docMk/>
              <pc:sldMasterMk cId="974292136" sldId="2147483936"/>
              <pc:sldLayoutMk cId="1546404564" sldId="2147483939"/>
              <ac:spMk id="5" creationId="{00000000-0000-0000-0000-000000000000}"/>
            </ac:spMkLst>
          </pc:spChg>
          <pc:spChg chg="mod">
            <ac:chgData name="雅代 櫻井" userId="5f1ccddc-c647-4824-94b2-f4f324436553" providerId="ADAL" clId="{A6B38B62-0DFD-4A43-A64E-415A11724BBD}" dt="2023-05-10T13:03:43.379" v="25"/>
            <ac:spMkLst>
              <pc:docMk/>
              <pc:sldMasterMk cId="974292136" sldId="2147483936"/>
              <pc:sldLayoutMk cId="1546404564" sldId="2147483939"/>
              <ac:spMk id="6" creationId="{00000000-0000-0000-0000-000000000000}"/>
            </ac:spMkLst>
          </pc:spChg>
        </pc:sldLayoutChg>
        <pc:sldLayoutChg chg="modSp">
          <pc:chgData name="雅代 櫻井" userId="5f1ccddc-c647-4824-94b2-f4f324436553" providerId="ADAL" clId="{A6B38B62-0DFD-4A43-A64E-415A11724BBD}" dt="2023-05-10T13:03:43.379" v="25"/>
          <pc:sldLayoutMkLst>
            <pc:docMk/>
            <pc:sldMasterMk cId="974292136" sldId="2147483936"/>
            <pc:sldLayoutMk cId="3327652772" sldId="2147483940"/>
          </pc:sldLayoutMkLst>
          <pc:spChg chg="mod">
            <ac:chgData name="雅代 櫻井" userId="5f1ccddc-c647-4824-94b2-f4f324436553" providerId="ADAL" clId="{A6B38B62-0DFD-4A43-A64E-415A11724BBD}" dt="2023-05-10T13:03:43.379" v="25"/>
            <ac:spMkLst>
              <pc:docMk/>
              <pc:sldMasterMk cId="974292136" sldId="2147483936"/>
              <pc:sldLayoutMk cId="3327652772" sldId="2147483940"/>
              <ac:spMk id="2" creationId="{00000000-0000-0000-0000-000000000000}"/>
            </ac:spMkLst>
          </pc:spChg>
          <pc:spChg chg="mod">
            <ac:chgData name="雅代 櫻井" userId="5f1ccddc-c647-4824-94b2-f4f324436553" providerId="ADAL" clId="{A6B38B62-0DFD-4A43-A64E-415A11724BBD}" dt="2023-05-10T13:03:43.379" v="25"/>
            <ac:spMkLst>
              <pc:docMk/>
              <pc:sldMasterMk cId="974292136" sldId="2147483936"/>
              <pc:sldLayoutMk cId="3327652772" sldId="2147483940"/>
              <ac:spMk id="3" creationId="{00000000-0000-0000-0000-000000000000}"/>
            </ac:spMkLst>
          </pc:spChg>
          <pc:spChg chg="mod">
            <ac:chgData name="雅代 櫻井" userId="5f1ccddc-c647-4824-94b2-f4f324436553" providerId="ADAL" clId="{A6B38B62-0DFD-4A43-A64E-415A11724BBD}" dt="2023-05-10T13:03:43.379" v="25"/>
            <ac:spMkLst>
              <pc:docMk/>
              <pc:sldMasterMk cId="974292136" sldId="2147483936"/>
              <pc:sldLayoutMk cId="3327652772" sldId="2147483940"/>
              <ac:spMk id="4" creationId="{00000000-0000-0000-0000-000000000000}"/>
            </ac:spMkLst>
          </pc:spChg>
          <pc:spChg chg="mod">
            <ac:chgData name="雅代 櫻井" userId="5f1ccddc-c647-4824-94b2-f4f324436553" providerId="ADAL" clId="{A6B38B62-0DFD-4A43-A64E-415A11724BBD}" dt="2023-05-10T13:03:43.379" v="25"/>
            <ac:spMkLst>
              <pc:docMk/>
              <pc:sldMasterMk cId="974292136" sldId="2147483936"/>
              <pc:sldLayoutMk cId="3327652772" sldId="2147483940"/>
              <ac:spMk id="5" creationId="{00000000-0000-0000-0000-000000000000}"/>
            </ac:spMkLst>
          </pc:spChg>
          <pc:spChg chg="mod">
            <ac:chgData name="雅代 櫻井" userId="5f1ccddc-c647-4824-94b2-f4f324436553" providerId="ADAL" clId="{A6B38B62-0DFD-4A43-A64E-415A11724BBD}" dt="2023-05-10T13:03:43.379" v="25"/>
            <ac:spMkLst>
              <pc:docMk/>
              <pc:sldMasterMk cId="974292136" sldId="2147483936"/>
              <pc:sldLayoutMk cId="3327652772" sldId="2147483940"/>
              <ac:spMk id="6" creationId="{00000000-0000-0000-0000-000000000000}"/>
            </ac:spMkLst>
          </pc:spChg>
        </pc:sldLayoutChg>
        <pc:sldLayoutChg chg="modSp">
          <pc:chgData name="雅代 櫻井" userId="5f1ccddc-c647-4824-94b2-f4f324436553" providerId="ADAL" clId="{A6B38B62-0DFD-4A43-A64E-415A11724BBD}" dt="2023-05-10T13:03:43.379" v="25"/>
          <pc:sldLayoutMkLst>
            <pc:docMk/>
            <pc:sldMasterMk cId="974292136" sldId="2147483936"/>
            <pc:sldLayoutMk cId="4099268721" sldId="2147483941"/>
          </pc:sldLayoutMkLst>
          <pc:spChg chg="mod">
            <ac:chgData name="雅代 櫻井" userId="5f1ccddc-c647-4824-94b2-f4f324436553" providerId="ADAL" clId="{A6B38B62-0DFD-4A43-A64E-415A11724BBD}" dt="2023-05-10T13:03:43.379" v="25"/>
            <ac:spMkLst>
              <pc:docMk/>
              <pc:sldMasterMk cId="974292136" sldId="2147483936"/>
              <pc:sldLayoutMk cId="4099268721" sldId="2147483941"/>
              <ac:spMk id="2" creationId="{00000000-0000-0000-0000-000000000000}"/>
            </ac:spMkLst>
          </pc:spChg>
          <pc:spChg chg="mod">
            <ac:chgData name="雅代 櫻井" userId="5f1ccddc-c647-4824-94b2-f4f324436553" providerId="ADAL" clId="{A6B38B62-0DFD-4A43-A64E-415A11724BBD}" dt="2023-05-10T13:03:43.379" v="25"/>
            <ac:spMkLst>
              <pc:docMk/>
              <pc:sldMasterMk cId="974292136" sldId="2147483936"/>
              <pc:sldLayoutMk cId="4099268721" sldId="2147483941"/>
              <ac:spMk id="3" creationId="{00000000-0000-0000-0000-000000000000}"/>
            </ac:spMkLst>
          </pc:spChg>
          <pc:spChg chg="mod">
            <ac:chgData name="雅代 櫻井" userId="5f1ccddc-c647-4824-94b2-f4f324436553" providerId="ADAL" clId="{A6B38B62-0DFD-4A43-A64E-415A11724BBD}" dt="2023-05-10T13:03:43.379" v="25"/>
            <ac:spMkLst>
              <pc:docMk/>
              <pc:sldMasterMk cId="974292136" sldId="2147483936"/>
              <pc:sldLayoutMk cId="4099268721" sldId="2147483941"/>
              <ac:spMk id="4" creationId="{00000000-0000-0000-0000-000000000000}"/>
            </ac:spMkLst>
          </pc:spChg>
          <pc:spChg chg="mod">
            <ac:chgData name="雅代 櫻井" userId="5f1ccddc-c647-4824-94b2-f4f324436553" providerId="ADAL" clId="{A6B38B62-0DFD-4A43-A64E-415A11724BBD}" dt="2023-05-10T13:03:43.379" v="25"/>
            <ac:spMkLst>
              <pc:docMk/>
              <pc:sldMasterMk cId="974292136" sldId="2147483936"/>
              <pc:sldLayoutMk cId="4099268721" sldId="2147483941"/>
              <ac:spMk id="5" creationId="{00000000-0000-0000-0000-000000000000}"/>
            </ac:spMkLst>
          </pc:spChg>
          <pc:spChg chg="mod">
            <ac:chgData name="雅代 櫻井" userId="5f1ccddc-c647-4824-94b2-f4f324436553" providerId="ADAL" clId="{A6B38B62-0DFD-4A43-A64E-415A11724BBD}" dt="2023-05-10T13:03:43.379" v="25"/>
            <ac:spMkLst>
              <pc:docMk/>
              <pc:sldMasterMk cId="974292136" sldId="2147483936"/>
              <pc:sldLayoutMk cId="4099268721" sldId="2147483941"/>
              <ac:spMk id="6" creationId="{00000000-0000-0000-0000-000000000000}"/>
            </ac:spMkLst>
          </pc:spChg>
          <pc:spChg chg="mod">
            <ac:chgData name="雅代 櫻井" userId="5f1ccddc-c647-4824-94b2-f4f324436553" providerId="ADAL" clId="{A6B38B62-0DFD-4A43-A64E-415A11724BBD}" dt="2023-05-10T13:03:43.379" v="25"/>
            <ac:spMkLst>
              <pc:docMk/>
              <pc:sldMasterMk cId="974292136" sldId="2147483936"/>
              <pc:sldLayoutMk cId="4099268721" sldId="2147483941"/>
              <ac:spMk id="7" creationId="{00000000-0000-0000-0000-000000000000}"/>
            </ac:spMkLst>
          </pc:spChg>
          <pc:spChg chg="mod">
            <ac:chgData name="雅代 櫻井" userId="5f1ccddc-c647-4824-94b2-f4f324436553" providerId="ADAL" clId="{A6B38B62-0DFD-4A43-A64E-415A11724BBD}" dt="2023-05-10T13:03:43.379" v="25"/>
            <ac:spMkLst>
              <pc:docMk/>
              <pc:sldMasterMk cId="974292136" sldId="2147483936"/>
              <pc:sldLayoutMk cId="4099268721" sldId="2147483941"/>
              <ac:spMk id="8" creationId="{00000000-0000-0000-0000-000000000000}"/>
            </ac:spMkLst>
          </pc:spChg>
        </pc:sldLayoutChg>
        <pc:sldLayoutChg chg="modSp">
          <pc:chgData name="雅代 櫻井" userId="5f1ccddc-c647-4824-94b2-f4f324436553" providerId="ADAL" clId="{A6B38B62-0DFD-4A43-A64E-415A11724BBD}" dt="2023-05-10T13:03:43.379" v="25"/>
          <pc:sldLayoutMkLst>
            <pc:docMk/>
            <pc:sldMasterMk cId="974292136" sldId="2147483936"/>
            <pc:sldLayoutMk cId="592171825" sldId="2147483942"/>
          </pc:sldLayoutMkLst>
          <pc:spChg chg="mod">
            <ac:chgData name="雅代 櫻井" userId="5f1ccddc-c647-4824-94b2-f4f324436553" providerId="ADAL" clId="{A6B38B62-0DFD-4A43-A64E-415A11724BBD}" dt="2023-05-10T13:03:43.379" v="25"/>
            <ac:spMkLst>
              <pc:docMk/>
              <pc:sldMasterMk cId="974292136" sldId="2147483936"/>
              <pc:sldLayoutMk cId="592171825" sldId="2147483942"/>
              <ac:spMk id="2" creationId="{00000000-0000-0000-0000-000000000000}"/>
            </ac:spMkLst>
          </pc:spChg>
          <pc:spChg chg="mod">
            <ac:chgData name="雅代 櫻井" userId="5f1ccddc-c647-4824-94b2-f4f324436553" providerId="ADAL" clId="{A6B38B62-0DFD-4A43-A64E-415A11724BBD}" dt="2023-05-10T13:03:43.379" v="25"/>
            <ac:spMkLst>
              <pc:docMk/>
              <pc:sldMasterMk cId="974292136" sldId="2147483936"/>
              <pc:sldLayoutMk cId="592171825" sldId="2147483942"/>
              <ac:spMk id="3" creationId="{00000000-0000-0000-0000-000000000000}"/>
            </ac:spMkLst>
          </pc:spChg>
          <pc:spChg chg="mod">
            <ac:chgData name="雅代 櫻井" userId="5f1ccddc-c647-4824-94b2-f4f324436553" providerId="ADAL" clId="{A6B38B62-0DFD-4A43-A64E-415A11724BBD}" dt="2023-05-10T13:03:43.379" v="25"/>
            <ac:spMkLst>
              <pc:docMk/>
              <pc:sldMasterMk cId="974292136" sldId="2147483936"/>
              <pc:sldLayoutMk cId="592171825" sldId="2147483942"/>
              <ac:spMk id="4" creationId="{00000000-0000-0000-0000-000000000000}"/>
            </ac:spMkLst>
          </pc:spChg>
        </pc:sldLayoutChg>
        <pc:sldLayoutChg chg="modSp">
          <pc:chgData name="雅代 櫻井" userId="5f1ccddc-c647-4824-94b2-f4f324436553" providerId="ADAL" clId="{A6B38B62-0DFD-4A43-A64E-415A11724BBD}" dt="2023-05-10T13:03:43.379" v="25"/>
          <pc:sldLayoutMkLst>
            <pc:docMk/>
            <pc:sldMasterMk cId="974292136" sldId="2147483936"/>
            <pc:sldLayoutMk cId="3414978073" sldId="2147483943"/>
          </pc:sldLayoutMkLst>
          <pc:spChg chg="mod">
            <ac:chgData name="雅代 櫻井" userId="5f1ccddc-c647-4824-94b2-f4f324436553" providerId="ADAL" clId="{A6B38B62-0DFD-4A43-A64E-415A11724BBD}" dt="2023-05-10T13:03:43.379" v="25"/>
            <ac:spMkLst>
              <pc:docMk/>
              <pc:sldMasterMk cId="974292136" sldId="2147483936"/>
              <pc:sldLayoutMk cId="3414978073" sldId="2147483943"/>
              <ac:spMk id="2" creationId="{00000000-0000-0000-0000-000000000000}"/>
            </ac:spMkLst>
          </pc:spChg>
          <pc:spChg chg="mod">
            <ac:chgData name="雅代 櫻井" userId="5f1ccddc-c647-4824-94b2-f4f324436553" providerId="ADAL" clId="{A6B38B62-0DFD-4A43-A64E-415A11724BBD}" dt="2023-05-10T13:03:43.379" v="25"/>
            <ac:spMkLst>
              <pc:docMk/>
              <pc:sldMasterMk cId="974292136" sldId="2147483936"/>
              <pc:sldLayoutMk cId="3414978073" sldId="2147483943"/>
              <ac:spMk id="3" creationId="{00000000-0000-0000-0000-000000000000}"/>
            </ac:spMkLst>
          </pc:spChg>
        </pc:sldLayoutChg>
        <pc:sldLayoutChg chg="modSp">
          <pc:chgData name="雅代 櫻井" userId="5f1ccddc-c647-4824-94b2-f4f324436553" providerId="ADAL" clId="{A6B38B62-0DFD-4A43-A64E-415A11724BBD}" dt="2023-05-10T13:03:43.379" v="25"/>
          <pc:sldLayoutMkLst>
            <pc:docMk/>
            <pc:sldMasterMk cId="974292136" sldId="2147483936"/>
            <pc:sldLayoutMk cId="482616179" sldId="2147483944"/>
          </pc:sldLayoutMkLst>
          <pc:spChg chg="mod">
            <ac:chgData name="雅代 櫻井" userId="5f1ccddc-c647-4824-94b2-f4f324436553" providerId="ADAL" clId="{A6B38B62-0DFD-4A43-A64E-415A11724BBD}" dt="2023-05-10T13:03:43.379" v="25"/>
            <ac:spMkLst>
              <pc:docMk/>
              <pc:sldMasterMk cId="974292136" sldId="2147483936"/>
              <pc:sldLayoutMk cId="482616179" sldId="2147483944"/>
              <ac:spMk id="2" creationId="{00000000-0000-0000-0000-000000000000}"/>
            </ac:spMkLst>
          </pc:spChg>
          <pc:spChg chg="mod">
            <ac:chgData name="雅代 櫻井" userId="5f1ccddc-c647-4824-94b2-f4f324436553" providerId="ADAL" clId="{A6B38B62-0DFD-4A43-A64E-415A11724BBD}" dt="2023-05-10T13:03:43.379" v="25"/>
            <ac:spMkLst>
              <pc:docMk/>
              <pc:sldMasterMk cId="974292136" sldId="2147483936"/>
              <pc:sldLayoutMk cId="482616179" sldId="2147483944"/>
              <ac:spMk id="3" creationId="{00000000-0000-0000-0000-000000000000}"/>
            </ac:spMkLst>
          </pc:spChg>
          <pc:spChg chg="mod">
            <ac:chgData name="雅代 櫻井" userId="5f1ccddc-c647-4824-94b2-f4f324436553" providerId="ADAL" clId="{A6B38B62-0DFD-4A43-A64E-415A11724BBD}" dt="2023-05-10T13:03:43.379" v="25"/>
            <ac:spMkLst>
              <pc:docMk/>
              <pc:sldMasterMk cId="974292136" sldId="2147483936"/>
              <pc:sldLayoutMk cId="482616179" sldId="2147483944"/>
              <ac:spMk id="4" creationId="{00000000-0000-0000-0000-000000000000}"/>
            </ac:spMkLst>
          </pc:spChg>
          <pc:spChg chg="mod">
            <ac:chgData name="雅代 櫻井" userId="5f1ccddc-c647-4824-94b2-f4f324436553" providerId="ADAL" clId="{A6B38B62-0DFD-4A43-A64E-415A11724BBD}" dt="2023-05-10T13:03:43.379" v="25"/>
            <ac:spMkLst>
              <pc:docMk/>
              <pc:sldMasterMk cId="974292136" sldId="2147483936"/>
              <pc:sldLayoutMk cId="482616179" sldId="2147483944"/>
              <ac:spMk id="5" creationId="{00000000-0000-0000-0000-000000000000}"/>
            </ac:spMkLst>
          </pc:spChg>
          <pc:spChg chg="mod">
            <ac:chgData name="雅代 櫻井" userId="5f1ccddc-c647-4824-94b2-f4f324436553" providerId="ADAL" clId="{A6B38B62-0DFD-4A43-A64E-415A11724BBD}" dt="2023-05-10T13:03:43.379" v="25"/>
            <ac:spMkLst>
              <pc:docMk/>
              <pc:sldMasterMk cId="974292136" sldId="2147483936"/>
              <pc:sldLayoutMk cId="482616179" sldId="2147483944"/>
              <ac:spMk id="6" creationId="{00000000-0000-0000-0000-000000000000}"/>
            </ac:spMkLst>
          </pc:spChg>
        </pc:sldLayoutChg>
        <pc:sldLayoutChg chg="modSp">
          <pc:chgData name="雅代 櫻井" userId="5f1ccddc-c647-4824-94b2-f4f324436553" providerId="ADAL" clId="{A6B38B62-0DFD-4A43-A64E-415A11724BBD}" dt="2023-05-10T13:03:43.379" v="25"/>
          <pc:sldLayoutMkLst>
            <pc:docMk/>
            <pc:sldMasterMk cId="974292136" sldId="2147483936"/>
            <pc:sldLayoutMk cId="2252003915" sldId="2147483945"/>
          </pc:sldLayoutMkLst>
          <pc:spChg chg="mod">
            <ac:chgData name="雅代 櫻井" userId="5f1ccddc-c647-4824-94b2-f4f324436553" providerId="ADAL" clId="{A6B38B62-0DFD-4A43-A64E-415A11724BBD}" dt="2023-05-10T13:03:43.379" v="25"/>
            <ac:spMkLst>
              <pc:docMk/>
              <pc:sldMasterMk cId="974292136" sldId="2147483936"/>
              <pc:sldLayoutMk cId="2252003915" sldId="2147483945"/>
              <ac:spMk id="2" creationId="{00000000-0000-0000-0000-000000000000}"/>
            </ac:spMkLst>
          </pc:spChg>
          <pc:spChg chg="mod">
            <ac:chgData name="雅代 櫻井" userId="5f1ccddc-c647-4824-94b2-f4f324436553" providerId="ADAL" clId="{A6B38B62-0DFD-4A43-A64E-415A11724BBD}" dt="2023-05-10T13:03:43.379" v="25"/>
            <ac:spMkLst>
              <pc:docMk/>
              <pc:sldMasterMk cId="974292136" sldId="2147483936"/>
              <pc:sldLayoutMk cId="2252003915" sldId="2147483945"/>
              <ac:spMk id="3" creationId="{00000000-0000-0000-0000-000000000000}"/>
            </ac:spMkLst>
          </pc:spChg>
          <pc:spChg chg="mod">
            <ac:chgData name="雅代 櫻井" userId="5f1ccddc-c647-4824-94b2-f4f324436553" providerId="ADAL" clId="{A6B38B62-0DFD-4A43-A64E-415A11724BBD}" dt="2023-05-10T13:03:43.379" v="25"/>
            <ac:spMkLst>
              <pc:docMk/>
              <pc:sldMasterMk cId="974292136" sldId="2147483936"/>
              <pc:sldLayoutMk cId="2252003915" sldId="2147483945"/>
              <ac:spMk id="4" creationId="{00000000-0000-0000-0000-000000000000}"/>
            </ac:spMkLst>
          </pc:spChg>
          <pc:spChg chg="mod">
            <ac:chgData name="雅代 櫻井" userId="5f1ccddc-c647-4824-94b2-f4f324436553" providerId="ADAL" clId="{A6B38B62-0DFD-4A43-A64E-415A11724BBD}" dt="2023-05-10T13:03:43.379" v="25"/>
            <ac:spMkLst>
              <pc:docMk/>
              <pc:sldMasterMk cId="974292136" sldId="2147483936"/>
              <pc:sldLayoutMk cId="2252003915" sldId="2147483945"/>
              <ac:spMk id="5" creationId="{00000000-0000-0000-0000-000000000000}"/>
            </ac:spMkLst>
          </pc:spChg>
          <pc:spChg chg="mod">
            <ac:chgData name="雅代 櫻井" userId="5f1ccddc-c647-4824-94b2-f4f324436553" providerId="ADAL" clId="{A6B38B62-0DFD-4A43-A64E-415A11724BBD}" dt="2023-05-10T13:03:43.379" v="25"/>
            <ac:spMkLst>
              <pc:docMk/>
              <pc:sldMasterMk cId="974292136" sldId="2147483936"/>
              <pc:sldLayoutMk cId="2252003915" sldId="2147483945"/>
              <ac:spMk id="6" creationId="{00000000-0000-0000-0000-000000000000}"/>
            </ac:spMkLst>
          </pc:spChg>
        </pc:sldLayoutChg>
        <pc:sldLayoutChg chg="modSp">
          <pc:chgData name="雅代 櫻井" userId="5f1ccddc-c647-4824-94b2-f4f324436553" providerId="ADAL" clId="{A6B38B62-0DFD-4A43-A64E-415A11724BBD}" dt="2023-05-10T13:03:43.379" v="25"/>
          <pc:sldLayoutMkLst>
            <pc:docMk/>
            <pc:sldMasterMk cId="974292136" sldId="2147483936"/>
            <pc:sldLayoutMk cId="3006668714" sldId="2147483946"/>
          </pc:sldLayoutMkLst>
          <pc:spChg chg="mod">
            <ac:chgData name="雅代 櫻井" userId="5f1ccddc-c647-4824-94b2-f4f324436553" providerId="ADAL" clId="{A6B38B62-0DFD-4A43-A64E-415A11724BBD}" dt="2023-05-10T13:03:43.379" v="25"/>
            <ac:spMkLst>
              <pc:docMk/>
              <pc:sldMasterMk cId="974292136" sldId="2147483936"/>
              <pc:sldLayoutMk cId="3006668714" sldId="2147483946"/>
              <ac:spMk id="2" creationId="{00000000-0000-0000-0000-000000000000}"/>
            </ac:spMkLst>
          </pc:spChg>
          <pc:spChg chg="mod">
            <ac:chgData name="雅代 櫻井" userId="5f1ccddc-c647-4824-94b2-f4f324436553" providerId="ADAL" clId="{A6B38B62-0DFD-4A43-A64E-415A11724BBD}" dt="2023-05-10T13:03:43.379" v="25"/>
            <ac:spMkLst>
              <pc:docMk/>
              <pc:sldMasterMk cId="974292136" sldId="2147483936"/>
              <pc:sldLayoutMk cId="3006668714" sldId="2147483946"/>
              <ac:spMk id="3" creationId="{00000000-0000-0000-0000-000000000000}"/>
            </ac:spMkLst>
          </pc:spChg>
          <pc:spChg chg="mod">
            <ac:chgData name="雅代 櫻井" userId="5f1ccddc-c647-4824-94b2-f4f324436553" providerId="ADAL" clId="{A6B38B62-0DFD-4A43-A64E-415A11724BBD}" dt="2023-05-10T13:03:43.379" v="25"/>
            <ac:spMkLst>
              <pc:docMk/>
              <pc:sldMasterMk cId="974292136" sldId="2147483936"/>
              <pc:sldLayoutMk cId="3006668714" sldId="2147483946"/>
              <ac:spMk id="4" creationId="{00000000-0000-0000-0000-000000000000}"/>
            </ac:spMkLst>
          </pc:spChg>
          <pc:spChg chg="mod">
            <ac:chgData name="雅代 櫻井" userId="5f1ccddc-c647-4824-94b2-f4f324436553" providerId="ADAL" clId="{A6B38B62-0DFD-4A43-A64E-415A11724BBD}" dt="2023-05-10T13:03:43.379" v="25"/>
            <ac:spMkLst>
              <pc:docMk/>
              <pc:sldMasterMk cId="974292136" sldId="2147483936"/>
              <pc:sldLayoutMk cId="3006668714" sldId="2147483946"/>
              <ac:spMk id="5" creationId="{00000000-0000-0000-0000-000000000000}"/>
            </ac:spMkLst>
          </pc:spChg>
        </pc:sldLayoutChg>
        <pc:sldLayoutChg chg="modSp">
          <pc:chgData name="雅代 櫻井" userId="5f1ccddc-c647-4824-94b2-f4f324436553" providerId="ADAL" clId="{A6B38B62-0DFD-4A43-A64E-415A11724BBD}" dt="2023-05-10T13:03:43.379" v="25"/>
          <pc:sldLayoutMkLst>
            <pc:docMk/>
            <pc:sldMasterMk cId="974292136" sldId="2147483936"/>
            <pc:sldLayoutMk cId="2247827698" sldId="2147483947"/>
          </pc:sldLayoutMkLst>
          <pc:spChg chg="mod">
            <ac:chgData name="雅代 櫻井" userId="5f1ccddc-c647-4824-94b2-f4f324436553" providerId="ADAL" clId="{A6B38B62-0DFD-4A43-A64E-415A11724BBD}" dt="2023-05-10T13:03:43.379" v="25"/>
            <ac:spMkLst>
              <pc:docMk/>
              <pc:sldMasterMk cId="974292136" sldId="2147483936"/>
              <pc:sldLayoutMk cId="2247827698" sldId="2147483947"/>
              <ac:spMk id="2" creationId="{00000000-0000-0000-0000-000000000000}"/>
            </ac:spMkLst>
          </pc:spChg>
          <pc:spChg chg="mod">
            <ac:chgData name="雅代 櫻井" userId="5f1ccddc-c647-4824-94b2-f4f324436553" providerId="ADAL" clId="{A6B38B62-0DFD-4A43-A64E-415A11724BBD}" dt="2023-05-10T13:03:43.379" v="25"/>
            <ac:spMkLst>
              <pc:docMk/>
              <pc:sldMasterMk cId="974292136" sldId="2147483936"/>
              <pc:sldLayoutMk cId="2247827698" sldId="2147483947"/>
              <ac:spMk id="3" creationId="{00000000-0000-0000-0000-000000000000}"/>
            </ac:spMkLst>
          </pc:spChg>
          <pc:spChg chg="mod">
            <ac:chgData name="雅代 櫻井" userId="5f1ccddc-c647-4824-94b2-f4f324436553" providerId="ADAL" clId="{A6B38B62-0DFD-4A43-A64E-415A11724BBD}" dt="2023-05-10T13:03:43.379" v="25"/>
            <ac:spMkLst>
              <pc:docMk/>
              <pc:sldMasterMk cId="974292136" sldId="2147483936"/>
              <pc:sldLayoutMk cId="2247827698" sldId="2147483947"/>
              <ac:spMk id="4" creationId="{00000000-0000-0000-0000-000000000000}"/>
            </ac:spMkLst>
          </pc:spChg>
          <pc:spChg chg="mod">
            <ac:chgData name="雅代 櫻井" userId="5f1ccddc-c647-4824-94b2-f4f324436553" providerId="ADAL" clId="{A6B38B62-0DFD-4A43-A64E-415A11724BBD}" dt="2023-05-10T13:03:43.379" v="25"/>
            <ac:spMkLst>
              <pc:docMk/>
              <pc:sldMasterMk cId="974292136" sldId="2147483936"/>
              <pc:sldLayoutMk cId="2247827698" sldId="2147483947"/>
              <ac:spMk id="5" creationId="{00000000-0000-0000-0000-000000000000}"/>
            </ac:spMkLst>
          </pc:spChg>
        </pc:sldLayoutChg>
        <pc:sldLayoutChg chg="modSp">
          <pc:chgData name="雅代 櫻井" userId="5f1ccddc-c647-4824-94b2-f4f324436553" providerId="ADAL" clId="{A6B38B62-0DFD-4A43-A64E-415A11724BBD}" dt="2023-05-10T13:03:43.379" v="25"/>
          <pc:sldLayoutMkLst>
            <pc:docMk/>
            <pc:sldMasterMk cId="974292136" sldId="2147483936"/>
            <pc:sldLayoutMk cId="3448352187" sldId="2147483948"/>
          </pc:sldLayoutMkLst>
          <pc:spChg chg="mod">
            <ac:chgData name="雅代 櫻井" userId="5f1ccddc-c647-4824-94b2-f4f324436553" providerId="ADAL" clId="{A6B38B62-0DFD-4A43-A64E-415A11724BBD}" dt="2023-05-10T13:03:43.379" v="25"/>
            <ac:spMkLst>
              <pc:docMk/>
              <pc:sldMasterMk cId="974292136" sldId="2147483936"/>
              <pc:sldLayoutMk cId="3448352187" sldId="2147483948"/>
              <ac:spMk id="2" creationId="{00000000-0000-0000-0000-000000000000}"/>
            </ac:spMkLst>
          </pc:spChg>
        </pc:sldLayoutChg>
      </pc:sldMasterChg>
      <pc:sldMasterChg chg="modSp modSldLayout">
        <pc:chgData name="雅代 櫻井" userId="5f1ccddc-c647-4824-94b2-f4f324436553" providerId="ADAL" clId="{A6B38B62-0DFD-4A43-A64E-415A11724BBD}" dt="2023-05-10T13:03:43.379" v="25"/>
        <pc:sldMasterMkLst>
          <pc:docMk/>
          <pc:sldMasterMk cId="645834934" sldId="2147483949"/>
        </pc:sldMasterMkLst>
        <pc:spChg chg="mod">
          <ac:chgData name="雅代 櫻井" userId="5f1ccddc-c647-4824-94b2-f4f324436553" providerId="ADAL" clId="{A6B38B62-0DFD-4A43-A64E-415A11724BBD}" dt="2023-05-10T13:03:43.379" v="25"/>
          <ac:spMkLst>
            <pc:docMk/>
            <pc:sldMasterMk cId="645834934" sldId="2147483949"/>
            <ac:spMk id="4" creationId="{00000000-0000-0000-0000-000000000000}"/>
          </ac:spMkLst>
        </pc:spChg>
        <pc:spChg chg="mod">
          <ac:chgData name="雅代 櫻井" userId="5f1ccddc-c647-4824-94b2-f4f324436553" providerId="ADAL" clId="{A6B38B62-0DFD-4A43-A64E-415A11724BBD}" dt="2023-05-10T13:03:43.379" v="25"/>
          <ac:spMkLst>
            <pc:docMk/>
            <pc:sldMasterMk cId="645834934" sldId="2147483949"/>
            <ac:spMk id="5" creationId="{00000000-0000-0000-0000-000000000000}"/>
          </ac:spMkLst>
        </pc:spChg>
        <pc:spChg chg="mod">
          <ac:chgData name="雅代 櫻井" userId="5f1ccddc-c647-4824-94b2-f4f324436553" providerId="ADAL" clId="{A6B38B62-0DFD-4A43-A64E-415A11724BBD}" dt="2023-05-10T13:03:43.379" v="25"/>
          <ac:spMkLst>
            <pc:docMk/>
            <pc:sldMasterMk cId="645834934" sldId="2147483949"/>
            <ac:spMk id="6" creationId="{00000000-0000-0000-0000-000000000000}"/>
          </ac:spMkLst>
        </pc:spChg>
        <pc:spChg chg="mod">
          <ac:chgData name="雅代 櫻井" userId="5f1ccddc-c647-4824-94b2-f4f324436553" providerId="ADAL" clId="{A6B38B62-0DFD-4A43-A64E-415A11724BBD}" dt="2023-05-10T13:03:43.379" v="25"/>
          <ac:spMkLst>
            <pc:docMk/>
            <pc:sldMasterMk cId="645834934" sldId="2147483949"/>
            <ac:spMk id="1026" creationId="{00000000-0000-0000-0000-000000000000}"/>
          </ac:spMkLst>
        </pc:spChg>
        <pc:spChg chg="mod">
          <ac:chgData name="雅代 櫻井" userId="5f1ccddc-c647-4824-94b2-f4f324436553" providerId="ADAL" clId="{A6B38B62-0DFD-4A43-A64E-415A11724BBD}" dt="2023-05-10T13:03:43.379" v="25"/>
          <ac:spMkLst>
            <pc:docMk/>
            <pc:sldMasterMk cId="645834934" sldId="2147483949"/>
            <ac:spMk id="1027" creationId="{00000000-0000-0000-0000-000000000000}"/>
          </ac:spMkLst>
        </pc:spChg>
        <pc:sldLayoutChg chg="modSp">
          <pc:chgData name="雅代 櫻井" userId="5f1ccddc-c647-4824-94b2-f4f324436553" providerId="ADAL" clId="{A6B38B62-0DFD-4A43-A64E-415A11724BBD}" dt="2023-05-10T13:03:43.379" v="25"/>
          <pc:sldLayoutMkLst>
            <pc:docMk/>
            <pc:sldMasterMk cId="645834934" sldId="2147483949"/>
            <pc:sldLayoutMk cId="3580976186" sldId="2147483950"/>
          </pc:sldLayoutMkLst>
          <pc:spChg chg="mod">
            <ac:chgData name="雅代 櫻井" userId="5f1ccddc-c647-4824-94b2-f4f324436553" providerId="ADAL" clId="{A6B38B62-0DFD-4A43-A64E-415A11724BBD}" dt="2023-05-10T13:03:43.379" v="25"/>
            <ac:spMkLst>
              <pc:docMk/>
              <pc:sldMasterMk cId="645834934" sldId="2147483949"/>
              <pc:sldLayoutMk cId="3580976186" sldId="2147483950"/>
              <ac:spMk id="2" creationId="{00000000-0000-0000-0000-000000000000}"/>
            </ac:spMkLst>
          </pc:spChg>
          <pc:spChg chg="mod">
            <ac:chgData name="雅代 櫻井" userId="5f1ccddc-c647-4824-94b2-f4f324436553" providerId="ADAL" clId="{A6B38B62-0DFD-4A43-A64E-415A11724BBD}" dt="2023-05-10T13:03:43.379" v="25"/>
            <ac:spMkLst>
              <pc:docMk/>
              <pc:sldMasterMk cId="645834934" sldId="2147483949"/>
              <pc:sldLayoutMk cId="3580976186" sldId="2147483950"/>
              <ac:spMk id="3" creationId="{00000000-0000-0000-0000-000000000000}"/>
            </ac:spMkLst>
          </pc:spChg>
        </pc:sldLayoutChg>
        <pc:sldLayoutChg chg="modSp">
          <pc:chgData name="雅代 櫻井" userId="5f1ccddc-c647-4824-94b2-f4f324436553" providerId="ADAL" clId="{A6B38B62-0DFD-4A43-A64E-415A11724BBD}" dt="2023-05-10T13:03:43.379" v="25"/>
          <pc:sldLayoutMkLst>
            <pc:docMk/>
            <pc:sldMasterMk cId="645834934" sldId="2147483949"/>
            <pc:sldLayoutMk cId="2178868954" sldId="2147483952"/>
          </pc:sldLayoutMkLst>
          <pc:spChg chg="mod">
            <ac:chgData name="雅代 櫻井" userId="5f1ccddc-c647-4824-94b2-f4f324436553" providerId="ADAL" clId="{A6B38B62-0DFD-4A43-A64E-415A11724BBD}" dt="2023-05-10T13:03:43.379" v="25"/>
            <ac:spMkLst>
              <pc:docMk/>
              <pc:sldMasterMk cId="645834934" sldId="2147483949"/>
              <pc:sldLayoutMk cId="2178868954" sldId="2147483952"/>
              <ac:spMk id="2" creationId="{00000000-0000-0000-0000-000000000000}"/>
            </ac:spMkLst>
          </pc:spChg>
          <pc:spChg chg="mod">
            <ac:chgData name="雅代 櫻井" userId="5f1ccddc-c647-4824-94b2-f4f324436553" providerId="ADAL" clId="{A6B38B62-0DFD-4A43-A64E-415A11724BBD}" dt="2023-05-10T13:03:43.379" v="25"/>
            <ac:spMkLst>
              <pc:docMk/>
              <pc:sldMasterMk cId="645834934" sldId="2147483949"/>
              <pc:sldLayoutMk cId="2178868954" sldId="2147483952"/>
              <ac:spMk id="3" creationId="{00000000-0000-0000-0000-000000000000}"/>
            </ac:spMkLst>
          </pc:spChg>
        </pc:sldLayoutChg>
        <pc:sldLayoutChg chg="modSp">
          <pc:chgData name="雅代 櫻井" userId="5f1ccddc-c647-4824-94b2-f4f324436553" providerId="ADAL" clId="{A6B38B62-0DFD-4A43-A64E-415A11724BBD}" dt="2023-05-10T13:03:43.379" v="25"/>
          <pc:sldLayoutMkLst>
            <pc:docMk/>
            <pc:sldMasterMk cId="645834934" sldId="2147483949"/>
            <pc:sldLayoutMk cId="2937111170" sldId="2147483953"/>
          </pc:sldLayoutMkLst>
          <pc:spChg chg="mod">
            <ac:chgData name="雅代 櫻井" userId="5f1ccddc-c647-4824-94b2-f4f324436553" providerId="ADAL" clId="{A6B38B62-0DFD-4A43-A64E-415A11724BBD}" dt="2023-05-10T13:03:43.379" v="25"/>
            <ac:spMkLst>
              <pc:docMk/>
              <pc:sldMasterMk cId="645834934" sldId="2147483949"/>
              <pc:sldLayoutMk cId="2937111170" sldId="2147483953"/>
              <ac:spMk id="3" creationId="{00000000-0000-0000-0000-000000000000}"/>
            </ac:spMkLst>
          </pc:spChg>
          <pc:spChg chg="mod">
            <ac:chgData name="雅代 櫻井" userId="5f1ccddc-c647-4824-94b2-f4f324436553" providerId="ADAL" clId="{A6B38B62-0DFD-4A43-A64E-415A11724BBD}" dt="2023-05-10T13:03:43.379" v="25"/>
            <ac:spMkLst>
              <pc:docMk/>
              <pc:sldMasterMk cId="645834934" sldId="2147483949"/>
              <pc:sldLayoutMk cId="2937111170" sldId="2147483953"/>
              <ac:spMk id="4" creationId="{00000000-0000-0000-0000-000000000000}"/>
            </ac:spMkLst>
          </pc:spChg>
        </pc:sldLayoutChg>
        <pc:sldLayoutChg chg="modSp">
          <pc:chgData name="雅代 櫻井" userId="5f1ccddc-c647-4824-94b2-f4f324436553" providerId="ADAL" clId="{A6B38B62-0DFD-4A43-A64E-415A11724BBD}" dt="2023-05-10T13:03:43.379" v="25"/>
          <pc:sldLayoutMkLst>
            <pc:docMk/>
            <pc:sldMasterMk cId="645834934" sldId="2147483949"/>
            <pc:sldLayoutMk cId="2257735852" sldId="2147483954"/>
          </pc:sldLayoutMkLst>
          <pc:spChg chg="mod">
            <ac:chgData name="雅代 櫻井" userId="5f1ccddc-c647-4824-94b2-f4f324436553" providerId="ADAL" clId="{A6B38B62-0DFD-4A43-A64E-415A11724BBD}" dt="2023-05-10T13:03:43.379" v="25"/>
            <ac:spMkLst>
              <pc:docMk/>
              <pc:sldMasterMk cId="645834934" sldId="2147483949"/>
              <pc:sldLayoutMk cId="2257735852" sldId="2147483954"/>
              <ac:spMk id="3" creationId="{00000000-0000-0000-0000-000000000000}"/>
            </ac:spMkLst>
          </pc:spChg>
          <pc:spChg chg="mod">
            <ac:chgData name="雅代 櫻井" userId="5f1ccddc-c647-4824-94b2-f4f324436553" providerId="ADAL" clId="{A6B38B62-0DFD-4A43-A64E-415A11724BBD}" dt="2023-05-10T13:03:43.379" v="25"/>
            <ac:spMkLst>
              <pc:docMk/>
              <pc:sldMasterMk cId="645834934" sldId="2147483949"/>
              <pc:sldLayoutMk cId="2257735852" sldId="2147483954"/>
              <ac:spMk id="4" creationId="{00000000-0000-0000-0000-000000000000}"/>
            </ac:spMkLst>
          </pc:spChg>
          <pc:spChg chg="mod">
            <ac:chgData name="雅代 櫻井" userId="5f1ccddc-c647-4824-94b2-f4f324436553" providerId="ADAL" clId="{A6B38B62-0DFD-4A43-A64E-415A11724BBD}" dt="2023-05-10T13:03:43.379" v="25"/>
            <ac:spMkLst>
              <pc:docMk/>
              <pc:sldMasterMk cId="645834934" sldId="2147483949"/>
              <pc:sldLayoutMk cId="2257735852" sldId="2147483954"/>
              <ac:spMk id="5" creationId="{00000000-0000-0000-0000-000000000000}"/>
            </ac:spMkLst>
          </pc:spChg>
          <pc:spChg chg="mod">
            <ac:chgData name="雅代 櫻井" userId="5f1ccddc-c647-4824-94b2-f4f324436553" providerId="ADAL" clId="{A6B38B62-0DFD-4A43-A64E-415A11724BBD}" dt="2023-05-10T13:03:43.379" v="25"/>
            <ac:spMkLst>
              <pc:docMk/>
              <pc:sldMasterMk cId="645834934" sldId="2147483949"/>
              <pc:sldLayoutMk cId="2257735852" sldId="2147483954"/>
              <ac:spMk id="6" creationId="{00000000-0000-0000-0000-000000000000}"/>
            </ac:spMkLst>
          </pc:spChg>
        </pc:sldLayoutChg>
        <pc:sldLayoutChg chg="modSp">
          <pc:chgData name="雅代 櫻井" userId="5f1ccddc-c647-4824-94b2-f4f324436553" providerId="ADAL" clId="{A6B38B62-0DFD-4A43-A64E-415A11724BBD}" dt="2023-05-10T13:03:43.379" v="25"/>
          <pc:sldLayoutMkLst>
            <pc:docMk/>
            <pc:sldMasterMk cId="645834934" sldId="2147483949"/>
            <pc:sldLayoutMk cId="770609758" sldId="2147483957"/>
          </pc:sldLayoutMkLst>
          <pc:spChg chg="mod">
            <ac:chgData name="雅代 櫻井" userId="5f1ccddc-c647-4824-94b2-f4f324436553" providerId="ADAL" clId="{A6B38B62-0DFD-4A43-A64E-415A11724BBD}" dt="2023-05-10T13:03:43.379" v="25"/>
            <ac:spMkLst>
              <pc:docMk/>
              <pc:sldMasterMk cId="645834934" sldId="2147483949"/>
              <pc:sldLayoutMk cId="770609758" sldId="2147483957"/>
              <ac:spMk id="2" creationId="{00000000-0000-0000-0000-000000000000}"/>
            </ac:spMkLst>
          </pc:spChg>
          <pc:spChg chg="mod">
            <ac:chgData name="雅代 櫻井" userId="5f1ccddc-c647-4824-94b2-f4f324436553" providerId="ADAL" clId="{A6B38B62-0DFD-4A43-A64E-415A11724BBD}" dt="2023-05-10T13:03:43.379" v="25"/>
            <ac:spMkLst>
              <pc:docMk/>
              <pc:sldMasterMk cId="645834934" sldId="2147483949"/>
              <pc:sldLayoutMk cId="770609758" sldId="2147483957"/>
              <ac:spMk id="3" creationId="{00000000-0000-0000-0000-000000000000}"/>
            </ac:spMkLst>
          </pc:spChg>
          <pc:spChg chg="mod">
            <ac:chgData name="雅代 櫻井" userId="5f1ccddc-c647-4824-94b2-f4f324436553" providerId="ADAL" clId="{A6B38B62-0DFD-4A43-A64E-415A11724BBD}" dt="2023-05-10T13:03:43.379" v="25"/>
            <ac:spMkLst>
              <pc:docMk/>
              <pc:sldMasterMk cId="645834934" sldId="2147483949"/>
              <pc:sldLayoutMk cId="770609758" sldId="2147483957"/>
              <ac:spMk id="4" creationId="{00000000-0000-0000-0000-000000000000}"/>
            </ac:spMkLst>
          </pc:spChg>
        </pc:sldLayoutChg>
        <pc:sldLayoutChg chg="modSp">
          <pc:chgData name="雅代 櫻井" userId="5f1ccddc-c647-4824-94b2-f4f324436553" providerId="ADAL" clId="{A6B38B62-0DFD-4A43-A64E-415A11724BBD}" dt="2023-05-10T13:03:43.379" v="25"/>
          <pc:sldLayoutMkLst>
            <pc:docMk/>
            <pc:sldMasterMk cId="645834934" sldId="2147483949"/>
            <pc:sldLayoutMk cId="163465209" sldId="2147483958"/>
          </pc:sldLayoutMkLst>
          <pc:spChg chg="mod">
            <ac:chgData name="雅代 櫻井" userId="5f1ccddc-c647-4824-94b2-f4f324436553" providerId="ADAL" clId="{A6B38B62-0DFD-4A43-A64E-415A11724BBD}" dt="2023-05-10T13:03:43.379" v="25"/>
            <ac:spMkLst>
              <pc:docMk/>
              <pc:sldMasterMk cId="645834934" sldId="2147483949"/>
              <pc:sldLayoutMk cId="163465209" sldId="2147483958"/>
              <ac:spMk id="2" creationId="{00000000-0000-0000-0000-000000000000}"/>
            </ac:spMkLst>
          </pc:spChg>
          <pc:spChg chg="mod">
            <ac:chgData name="雅代 櫻井" userId="5f1ccddc-c647-4824-94b2-f4f324436553" providerId="ADAL" clId="{A6B38B62-0DFD-4A43-A64E-415A11724BBD}" dt="2023-05-10T13:03:43.379" v="25"/>
            <ac:spMkLst>
              <pc:docMk/>
              <pc:sldMasterMk cId="645834934" sldId="2147483949"/>
              <pc:sldLayoutMk cId="163465209" sldId="2147483958"/>
              <ac:spMk id="3" creationId="{00000000-0000-0000-0000-000000000000}"/>
            </ac:spMkLst>
          </pc:spChg>
          <pc:spChg chg="mod">
            <ac:chgData name="雅代 櫻井" userId="5f1ccddc-c647-4824-94b2-f4f324436553" providerId="ADAL" clId="{A6B38B62-0DFD-4A43-A64E-415A11724BBD}" dt="2023-05-10T13:03:43.379" v="25"/>
            <ac:spMkLst>
              <pc:docMk/>
              <pc:sldMasterMk cId="645834934" sldId="2147483949"/>
              <pc:sldLayoutMk cId="163465209" sldId="2147483958"/>
              <ac:spMk id="4" creationId="{00000000-0000-0000-0000-000000000000}"/>
            </ac:spMkLst>
          </pc:spChg>
          <pc:spChg chg="mod">
            <ac:chgData name="雅代 櫻井" userId="5f1ccddc-c647-4824-94b2-f4f324436553" providerId="ADAL" clId="{A6B38B62-0DFD-4A43-A64E-415A11724BBD}" dt="2023-05-10T13:03:43.379" v="25"/>
            <ac:spMkLst>
              <pc:docMk/>
              <pc:sldMasterMk cId="645834934" sldId="2147483949"/>
              <pc:sldLayoutMk cId="163465209" sldId="2147483958"/>
              <ac:spMk id="8" creationId="{00000000-0000-0000-0000-000000000000}"/>
            </ac:spMkLst>
          </pc:spChg>
        </pc:sldLayoutChg>
        <pc:sldLayoutChg chg="modSp">
          <pc:chgData name="雅代 櫻井" userId="5f1ccddc-c647-4824-94b2-f4f324436553" providerId="ADAL" clId="{A6B38B62-0DFD-4A43-A64E-415A11724BBD}" dt="2023-05-10T13:03:43.379" v="25"/>
          <pc:sldLayoutMkLst>
            <pc:docMk/>
            <pc:sldMasterMk cId="645834934" sldId="2147483949"/>
            <pc:sldLayoutMk cId="17219760" sldId="2147483960"/>
          </pc:sldLayoutMkLst>
          <pc:spChg chg="mod">
            <ac:chgData name="雅代 櫻井" userId="5f1ccddc-c647-4824-94b2-f4f324436553" providerId="ADAL" clId="{A6B38B62-0DFD-4A43-A64E-415A11724BBD}" dt="2023-05-10T13:03:43.379" v="25"/>
            <ac:spMkLst>
              <pc:docMk/>
              <pc:sldMasterMk cId="645834934" sldId="2147483949"/>
              <pc:sldLayoutMk cId="17219760" sldId="2147483960"/>
              <ac:spMk id="2" creationId="{00000000-0000-0000-0000-000000000000}"/>
            </ac:spMkLst>
          </pc:spChg>
          <pc:spChg chg="mod">
            <ac:chgData name="雅代 櫻井" userId="5f1ccddc-c647-4824-94b2-f4f324436553" providerId="ADAL" clId="{A6B38B62-0DFD-4A43-A64E-415A11724BBD}" dt="2023-05-10T13:03:43.379" v="25"/>
            <ac:spMkLst>
              <pc:docMk/>
              <pc:sldMasterMk cId="645834934" sldId="2147483949"/>
              <pc:sldLayoutMk cId="17219760" sldId="2147483960"/>
              <ac:spMk id="3" creationId="{00000000-0000-0000-0000-000000000000}"/>
            </ac:spMkLst>
          </pc:spChg>
        </pc:sldLayoutChg>
      </pc:sldMasterChg>
      <pc:sldMasterChg chg="modSp modSldLayout">
        <pc:chgData name="雅代 櫻井" userId="5f1ccddc-c647-4824-94b2-f4f324436553" providerId="ADAL" clId="{A6B38B62-0DFD-4A43-A64E-415A11724BBD}" dt="2023-05-10T13:03:43.379" v="25"/>
        <pc:sldMasterMkLst>
          <pc:docMk/>
          <pc:sldMasterMk cId="435995122" sldId="2147483961"/>
        </pc:sldMasterMkLst>
        <pc:spChg chg="mod">
          <ac:chgData name="雅代 櫻井" userId="5f1ccddc-c647-4824-94b2-f4f324436553" providerId="ADAL" clId="{A6B38B62-0DFD-4A43-A64E-415A11724BBD}" dt="2023-05-10T13:03:43.379" v="25"/>
          <ac:spMkLst>
            <pc:docMk/>
            <pc:sldMasterMk cId="435995122" sldId="2147483961"/>
            <ac:spMk id="2" creationId="{00000000-0000-0000-0000-000000000000}"/>
          </ac:spMkLst>
        </pc:spChg>
        <pc:spChg chg="mod">
          <ac:chgData name="雅代 櫻井" userId="5f1ccddc-c647-4824-94b2-f4f324436553" providerId="ADAL" clId="{A6B38B62-0DFD-4A43-A64E-415A11724BBD}" dt="2023-05-10T13:03:43.379" v="25"/>
          <ac:spMkLst>
            <pc:docMk/>
            <pc:sldMasterMk cId="435995122" sldId="2147483961"/>
            <ac:spMk id="3" creationId="{00000000-0000-0000-0000-000000000000}"/>
          </ac:spMkLst>
        </pc:spChg>
        <pc:spChg chg="mod">
          <ac:chgData name="雅代 櫻井" userId="5f1ccddc-c647-4824-94b2-f4f324436553" providerId="ADAL" clId="{A6B38B62-0DFD-4A43-A64E-415A11724BBD}" dt="2023-05-10T13:03:43.379" v="25"/>
          <ac:spMkLst>
            <pc:docMk/>
            <pc:sldMasterMk cId="435995122" sldId="2147483961"/>
            <ac:spMk id="4" creationId="{00000000-0000-0000-0000-000000000000}"/>
          </ac:spMkLst>
        </pc:spChg>
        <pc:spChg chg="mod">
          <ac:chgData name="雅代 櫻井" userId="5f1ccddc-c647-4824-94b2-f4f324436553" providerId="ADAL" clId="{A6B38B62-0DFD-4A43-A64E-415A11724BBD}" dt="2023-05-10T13:03:43.379" v="25"/>
          <ac:spMkLst>
            <pc:docMk/>
            <pc:sldMasterMk cId="435995122" sldId="2147483961"/>
            <ac:spMk id="5" creationId="{00000000-0000-0000-0000-000000000000}"/>
          </ac:spMkLst>
        </pc:spChg>
        <pc:spChg chg="mod">
          <ac:chgData name="雅代 櫻井" userId="5f1ccddc-c647-4824-94b2-f4f324436553" providerId="ADAL" clId="{A6B38B62-0DFD-4A43-A64E-415A11724BBD}" dt="2023-05-10T13:03:43.379" v="25"/>
          <ac:spMkLst>
            <pc:docMk/>
            <pc:sldMasterMk cId="435995122" sldId="2147483961"/>
            <ac:spMk id="6" creationId="{00000000-0000-0000-0000-000000000000}"/>
          </ac:spMkLst>
        </pc:spChg>
        <pc:sldLayoutChg chg="modSp">
          <pc:chgData name="雅代 櫻井" userId="5f1ccddc-c647-4824-94b2-f4f324436553" providerId="ADAL" clId="{A6B38B62-0DFD-4A43-A64E-415A11724BBD}" dt="2023-05-10T13:03:43.379" v="25"/>
          <pc:sldLayoutMkLst>
            <pc:docMk/>
            <pc:sldMasterMk cId="435995122" sldId="2147483961"/>
            <pc:sldLayoutMk cId="3699289263" sldId="2147483962"/>
          </pc:sldLayoutMkLst>
          <pc:spChg chg="mod">
            <ac:chgData name="雅代 櫻井" userId="5f1ccddc-c647-4824-94b2-f4f324436553" providerId="ADAL" clId="{A6B38B62-0DFD-4A43-A64E-415A11724BBD}" dt="2023-05-10T13:03:43.379" v="25"/>
            <ac:spMkLst>
              <pc:docMk/>
              <pc:sldMasterMk cId="435995122" sldId="2147483961"/>
              <pc:sldLayoutMk cId="3699289263" sldId="2147483962"/>
              <ac:spMk id="2" creationId="{00000000-0000-0000-0000-000000000000}"/>
            </ac:spMkLst>
          </pc:spChg>
          <pc:spChg chg="mod">
            <ac:chgData name="雅代 櫻井" userId="5f1ccddc-c647-4824-94b2-f4f324436553" providerId="ADAL" clId="{A6B38B62-0DFD-4A43-A64E-415A11724BBD}" dt="2023-05-10T13:03:43.379" v="25"/>
            <ac:spMkLst>
              <pc:docMk/>
              <pc:sldMasterMk cId="435995122" sldId="2147483961"/>
              <pc:sldLayoutMk cId="3699289263" sldId="2147483962"/>
              <ac:spMk id="3" creationId="{00000000-0000-0000-0000-000000000000}"/>
            </ac:spMkLst>
          </pc:spChg>
        </pc:sldLayoutChg>
        <pc:sldLayoutChg chg="modSp">
          <pc:chgData name="雅代 櫻井" userId="5f1ccddc-c647-4824-94b2-f4f324436553" providerId="ADAL" clId="{A6B38B62-0DFD-4A43-A64E-415A11724BBD}" dt="2023-05-10T13:03:43.379" v="25"/>
          <pc:sldLayoutMkLst>
            <pc:docMk/>
            <pc:sldMasterMk cId="435995122" sldId="2147483961"/>
            <pc:sldLayoutMk cId="3229057207" sldId="2147483964"/>
          </pc:sldLayoutMkLst>
          <pc:spChg chg="mod">
            <ac:chgData name="雅代 櫻井" userId="5f1ccddc-c647-4824-94b2-f4f324436553" providerId="ADAL" clId="{A6B38B62-0DFD-4A43-A64E-415A11724BBD}" dt="2023-05-10T13:03:43.379" v="25"/>
            <ac:spMkLst>
              <pc:docMk/>
              <pc:sldMasterMk cId="435995122" sldId="2147483961"/>
              <pc:sldLayoutMk cId="3229057207" sldId="2147483964"/>
              <ac:spMk id="2" creationId="{00000000-0000-0000-0000-000000000000}"/>
            </ac:spMkLst>
          </pc:spChg>
          <pc:spChg chg="mod">
            <ac:chgData name="雅代 櫻井" userId="5f1ccddc-c647-4824-94b2-f4f324436553" providerId="ADAL" clId="{A6B38B62-0DFD-4A43-A64E-415A11724BBD}" dt="2023-05-10T13:03:43.379" v="25"/>
            <ac:spMkLst>
              <pc:docMk/>
              <pc:sldMasterMk cId="435995122" sldId="2147483961"/>
              <pc:sldLayoutMk cId="3229057207" sldId="2147483964"/>
              <ac:spMk id="3" creationId="{00000000-0000-0000-0000-000000000000}"/>
            </ac:spMkLst>
          </pc:spChg>
        </pc:sldLayoutChg>
        <pc:sldLayoutChg chg="modSp">
          <pc:chgData name="雅代 櫻井" userId="5f1ccddc-c647-4824-94b2-f4f324436553" providerId="ADAL" clId="{A6B38B62-0DFD-4A43-A64E-415A11724BBD}" dt="2023-05-10T13:03:43.379" v="25"/>
          <pc:sldLayoutMkLst>
            <pc:docMk/>
            <pc:sldMasterMk cId="435995122" sldId="2147483961"/>
            <pc:sldLayoutMk cId="1271772786" sldId="2147483965"/>
          </pc:sldLayoutMkLst>
          <pc:spChg chg="mod">
            <ac:chgData name="雅代 櫻井" userId="5f1ccddc-c647-4824-94b2-f4f324436553" providerId="ADAL" clId="{A6B38B62-0DFD-4A43-A64E-415A11724BBD}" dt="2023-05-10T13:03:43.379" v="25"/>
            <ac:spMkLst>
              <pc:docMk/>
              <pc:sldMasterMk cId="435995122" sldId="2147483961"/>
              <pc:sldLayoutMk cId="1271772786" sldId="2147483965"/>
              <ac:spMk id="3" creationId="{00000000-0000-0000-0000-000000000000}"/>
            </ac:spMkLst>
          </pc:spChg>
          <pc:spChg chg="mod">
            <ac:chgData name="雅代 櫻井" userId="5f1ccddc-c647-4824-94b2-f4f324436553" providerId="ADAL" clId="{A6B38B62-0DFD-4A43-A64E-415A11724BBD}" dt="2023-05-10T13:03:43.379" v="25"/>
            <ac:spMkLst>
              <pc:docMk/>
              <pc:sldMasterMk cId="435995122" sldId="2147483961"/>
              <pc:sldLayoutMk cId="1271772786" sldId="2147483965"/>
              <ac:spMk id="4" creationId="{00000000-0000-0000-0000-000000000000}"/>
            </ac:spMkLst>
          </pc:spChg>
        </pc:sldLayoutChg>
        <pc:sldLayoutChg chg="modSp">
          <pc:chgData name="雅代 櫻井" userId="5f1ccddc-c647-4824-94b2-f4f324436553" providerId="ADAL" clId="{A6B38B62-0DFD-4A43-A64E-415A11724BBD}" dt="2023-05-10T13:03:43.379" v="25"/>
          <pc:sldLayoutMkLst>
            <pc:docMk/>
            <pc:sldMasterMk cId="435995122" sldId="2147483961"/>
            <pc:sldLayoutMk cId="3112875215" sldId="2147483966"/>
          </pc:sldLayoutMkLst>
          <pc:spChg chg="mod">
            <ac:chgData name="雅代 櫻井" userId="5f1ccddc-c647-4824-94b2-f4f324436553" providerId="ADAL" clId="{A6B38B62-0DFD-4A43-A64E-415A11724BBD}" dt="2023-05-10T13:03:43.379" v="25"/>
            <ac:spMkLst>
              <pc:docMk/>
              <pc:sldMasterMk cId="435995122" sldId="2147483961"/>
              <pc:sldLayoutMk cId="3112875215" sldId="2147483966"/>
              <ac:spMk id="3" creationId="{00000000-0000-0000-0000-000000000000}"/>
            </ac:spMkLst>
          </pc:spChg>
          <pc:spChg chg="mod">
            <ac:chgData name="雅代 櫻井" userId="5f1ccddc-c647-4824-94b2-f4f324436553" providerId="ADAL" clId="{A6B38B62-0DFD-4A43-A64E-415A11724BBD}" dt="2023-05-10T13:03:43.379" v="25"/>
            <ac:spMkLst>
              <pc:docMk/>
              <pc:sldMasterMk cId="435995122" sldId="2147483961"/>
              <pc:sldLayoutMk cId="3112875215" sldId="2147483966"/>
              <ac:spMk id="4" creationId="{00000000-0000-0000-0000-000000000000}"/>
            </ac:spMkLst>
          </pc:spChg>
          <pc:spChg chg="mod">
            <ac:chgData name="雅代 櫻井" userId="5f1ccddc-c647-4824-94b2-f4f324436553" providerId="ADAL" clId="{A6B38B62-0DFD-4A43-A64E-415A11724BBD}" dt="2023-05-10T13:03:43.379" v="25"/>
            <ac:spMkLst>
              <pc:docMk/>
              <pc:sldMasterMk cId="435995122" sldId="2147483961"/>
              <pc:sldLayoutMk cId="3112875215" sldId="2147483966"/>
              <ac:spMk id="5" creationId="{00000000-0000-0000-0000-000000000000}"/>
            </ac:spMkLst>
          </pc:spChg>
          <pc:spChg chg="mod">
            <ac:chgData name="雅代 櫻井" userId="5f1ccddc-c647-4824-94b2-f4f324436553" providerId="ADAL" clId="{A6B38B62-0DFD-4A43-A64E-415A11724BBD}" dt="2023-05-10T13:03:43.379" v="25"/>
            <ac:spMkLst>
              <pc:docMk/>
              <pc:sldMasterMk cId="435995122" sldId="2147483961"/>
              <pc:sldLayoutMk cId="3112875215" sldId="2147483966"/>
              <ac:spMk id="6" creationId="{00000000-0000-0000-0000-000000000000}"/>
            </ac:spMkLst>
          </pc:spChg>
        </pc:sldLayoutChg>
        <pc:sldLayoutChg chg="modSp">
          <pc:chgData name="雅代 櫻井" userId="5f1ccddc-c647-4824-94b2-f4f324436553" providerId="ADAL" clId="{A6B38B62-0DFD-4A43-A64E-415A11724BBD}" dt="2023-05-10T13:03:43.379" v="25"/>
          <pc:sldLayoutMkLst>
            <pc:docMk/>
            <pc:sldMasterMk cId="435995122" sldId="2147483961"/>
            <pc:sldLayoutMk cId="1127053642" sldId="2147483969"/>
          </pc:sldLayoutMkLst>
          <pc:spChg chg="mod">
            <ac:chgData name="雅代 櫻井" userId="5f1ccddc-c647-4824-94b2-f4f324436553" providerId="ADAL" clId="{A6B38B62-0DFD-4A43-A64E-415A11724BBD}" dt="2023-05-10T13:03:43.379" v="25"/>
            <ac:spMkLst>
              <pc:docMk/>
              <pc:sldMasterMk cId="435995122" sldId="2147483961"/>
              <pc:sldLayoutMk cId="1127053642" sldId="2147483969"/>
              <ac:spMk id="2" creationId="{00000000-0000-0000-0000-000000000000}"/>
            </ac:spMkLst>
          </pc:spChg>
          <pc:spChg chg="mod">
            <ac:chgData name="雅代 櫻井" userId="5f1ccddc-c647-4824-94b2-f4f324436553" providerId="ADAL" clId="{A6B38B62-0DFD-4A43-A64E-415A11724BBD}" dt="2023-05-10T13:03:43.379" v="25"/>
            <ac:spMkLst>
              <pc:docMk/>
              <pc:sldMasterMk cId="435995122" sldId="2147483961"/>
              <pc:sldLayoutMk cId="1127053642" sldId="2147483969"/>
              <ac:spMk id="3" creationId="{00000000-0000-0000-0000-000000000000}"/>
            </ac:spMkLst>
          </pc:spChg>
          <pc:spChg chg="mod">
            <ac:chgData name="雅代 櫻井" userId="5f1ccddc-c647-4824-94b2-f4f324436553" providerId="ADAL" clId="{A6B38B62-0DFD-4A43-A64E-415A11724BBD}" dt="2023-05-10T13:03:43.379" v="25"/>
            <ac:spMkLst>
              <pc:docMk/>
              <pc:sldMasterMk cId="435995122" sldId="2147483961"/>
              <pc:sldLayoutMk cId="1127053642" sldId="2147483969"/>
              <ac:spMk id="4" creationId="{00000000-0000-0000-0000-000000000000}"/>
            </ac:spMkLst>
          </pc:spChg>
        </pc:sldLayoutChg>
        <pc:sldLayoutChg chg="modSp">
          <pc:chgData name="雅代 櫻井" userId="5f1ccddc-c647-4824-94b2-f4f324436553" providerId="ADAL" clId="{A6B38B62-0DFD-4A43-A64E-415A11724BBD}" dt="2023-05-10T13:03:43.379" v="25"/>
          <pc:sldLayoutMkLst>
            <pc:docMk/>
            <pc:sldMasterMk cId="435995122" sldId="2147483961"/>
            <pc:sldLayoutMk cId="2325506263" sldId="2147483970"/>
          </pc:sldLayoutMkLst>
          <pc:spChg chg="mod">
            <ac:chgData name="雅代 櫻井" userId="5f1ccddc-c647-4824-94b2-f4f324436553" providerId="ADAL" clId="{A6B38B62-0DFD-4A43-A64E-415A11724BBD}" dt="2023-05-10T13:03:43.379" v="25"/>
            <ac:spMkLst>
              <pc:docMk/>
              <pc:sldMasterMk cId="435995122" sldId="2147483961"/>
              <pc:sldLayoutMk cId="2325506263" sldId="2147483970"/>
              <ac:spMk id="2" creationId="{00000000-0000-0000-0000-000000000000}"/>
            </ac:spMkLst>
          </pc:spChg>
          <pc:spChg chg="mod">
            <ac:chgData name="雅代 櫻井" userId="5f1ccddc-c647-4824-94b2-f4f324436553" providerId="ADAL" clId="{A6B38B62-0DFD-4A43-A64E-415A11724BBD}" dt="2023-05-10T13:03:43.379" v="25"/>
            <ac:spMkLst>
              <pc:docMk/>
              <pc:sldMasterMk cId="435995122" sldId="2147483961"/>
              <pc:sldLayoutMk cId="2325506263" sldId="2147483970"/>
              <ac:spMk id="3" creationId="{00000000-0000-0000-0000-000000000000}"/>
            </ac:spMkLst>
          </pc:spChg>
          <pc:spChg chg="mod">
            <ac:chgData name="雅代 櫻井" userId="5f1ccddc-c647-4824-94b2-f4f324436553" providerId="ADAL" clId="{A6B38B62-0DFD-4A43-A64E-415A11724BBD}" dt="2023-05-10T13:03:43.379" v="25"/>
            <ac:spMkLst>
              <pc:docMk/>
              <pc:sldMasterMk cId="435995122" sldId="2147483961"/>
              <pc:sldLayoutMk cId="2325506263" sldId="2147483970"/>
              <ac:spMk id="4" creationId="{00000000-0000-0000-0000-000000000000}"/>
            </ac:spMkLst>
          </pc:spChg>
        </pc:sldLayoutChg>
        <pc:sldLayoutChg chg="modSp">
          <pc:chgData name="雅代 櫻井" userId="5f1ccddc-c647-4824-94b2-f4f324436553" providerId="ADAL" clId="{A6B38B62-0DFD-4A43-A64E-415A11724BBD}" dt="2023-05-10T13:03:43.379" v="25"/>
          <pc:sldLayoutMkLst>
            <pc:docMk/>
            <pc:sldMasterMk cId="435995122" sldId="2147483961"/>
            <pc:sldLayoutMk cId="1038209325" sldId="2147483972"/>
          </pc:sldLayoutMkLst>
          <pc:spChg chg="mod">
            <ac:chgData name="雅代 櫻井" userId="5f1ccddc-c647-4824-94b2-f4f324436553" providerId="ADAL" clId="{A6B38B62-0DFD-4A43-A64E-415A11724BBD}" dt="2023-05-10T13:03:43.379" v="25"/>
            <ac:spMkLst>
              <pc:docMk/>
              <pc:sldMasterMk cId="435995122" sldId="2147483961"/>
              <pc:sldLayoutMk cId="1038209325" sldId="2147483972"/>
              <ac:spMk id="2" creationId="{00000000-0000-0000-0000-000000000000}"/>
            </ac:spMkLst>
          </pc:spChg>
          <pc:spChg chg="mod">
            <ac:chgData name="雅代 櫻井" userId="5f1ccddc-c647-4824-94b2-f4f324436553" providerId="ADAL" clId="{A6B38B62-0DFD-4A43-A64E-415A11724BBD}" dt="2023-05-10T13:03:43.379" v="25"/>
            <ac:spMkLst>
              <pc:docMk/>
              <pc:sldMasterMk cId="435995122" sldId="2147483961"/>
              <pc:sldLayoutMk cId="1038209325" sldId="2147483972"/>
              <ac:spMk id="3" creationId="{00000000-0000-0000-0000-000000000000}"/>
            </ac:spMkLst>
          </pc:spChg>
        </pc:sldLayoutChg>
      </pc:sldMasterChg>
      <pc:sldMasterChg chg="modTransition modSldLayout">
        <pc:chgData name="雅代 櫻井" userId="5f1ccddc-c647-4824-94b2-f4f324436553" providerId="ADAL" clId="{A6B38B62-0DFD-4A43-A64E-415A11724BBD}" dt="2023-05-10T13:03:43.379" v="25"/>
        <pc:sldMasterMkLst>
          <pc:docMk/>
          <pc:sldMasterMk cId="1631949475" sldId="2147483973"/>
        </pc:sldMasterMkLst>
        <pc:sldLayoutChg chg="modTransition">
          <pc:chgData name="雅代 櫻井" userId="5f1ccddc-c647-4824-94b2-f4f324436553" providerId="ADAL" clId="{A6B38B62-0DFD-4A43-A64E-415A11724BBD}" dt="2023-05-10T13:03:43.379" v="25"/>
          <pc:sldLayoutMkLst>
            <pc:docMk/>
            <pc:sldMasterMk cId="1631949475" sldId="2147483973"/>
            <pc:sldLayoutMk cId="3105104647" sldId="2147483974"/>
          </pc:sldLayoutMkLst>
        </pc:sldLayoutChg>
        <pc:sldLayoutChg chg="modTransition">
          <pc:chgData name="雅代 櫻井" userId="5f1ccddc-c647-4824-94b2-f4f324436553" providerId="ADAL" clId="{A6B38B62-0DFD-4A43-A64E-415A11724BBD}" dt="2023-05-10T13:03:43.379" v="25"/>
          <pc:sldLayoutMkLst>
            <pc:docMk/>
            <pc:sldMasterMk cId="1631949475" sldId="2147483973"/>
            <pc:sldLayoutMk cId="4251306461" sldId="2147483975"/>
          </pc:sldLayoutMkLst>
        </pc:sldLayoutChg>
        <pc:sldLayoutChg chg="modTransition">
          <pc:chgData name="雅代 櫻井" userId="5f1ccddc-c647-4824-94b2-f4f324436553" providerId="ADAL" clId="{A6B38B62-0DFD-4A43-A64E-415A11724BBD}" dt="2023-05-10T13:03:43.379" v="25"/>
          <pc:sldLayoutMkLst>
            <pc:docMk/>
            <pc:sldMasterMk cId="1631949475" sldId="2147483973"/>
            <pc:sldLayoutMk cId="3244292159" sldId="2147483976"/>
          </pc:sldLayoutMkLst>
        </pc:sldLayoutChg>
        <pc:sldLayoutChg chg="modTransition">
          <pc:chgData name="雅代 櫻井" userId="5f1ccddc-c647-4824-94b2-f4f324436553" providerId="ADAL" clId="{A6B38B62-0DFD-4A43-A64E-415A11724BBD}" dt="2023-05-10T13:03:43.379" v="25"/>
          <pc:sldLayoutMkLst>
            <pc:docMk/>
            <pc:sldMasterMk cId="1631949475" sldId="2147483973"/>
            <pc:sldLayoutMk cId="3090792164" sldId="2147483977"/>
          </pc:sldLayoutMkLst>
        </pc:sldLayoutChg>
        <pc:sldLayoutChg chg="modTransition">
          <pc:chgData name="雅代 櫻井" userId="5f1ccddc-c647-4824-94b2-f4f324436553" providerId="ADAL" clId="{A6B38B62-0DFD-4A43-A64E-415A11724BBD}" dt="2023-05-10T13:03:43.379" v="25"/>
          <pc:sldLayoutMkLst>
            <pc:docMk/>
            <pc:sldMasterMk cId="1631949475" sldId="2147483973"/>
            <pc:sldLayoutMk cId="2426750664" sldId="2147483978"/>
          </pc:sldLayoutMkLst>
        </pc:sldLayoutChg>
        <pc:sldLayoutChg chg="modTransition">
          <pc:chgData name="雅代 櫻井" userId="5f1ccddc-c647-4824-94b2-f4f324436553" providerId="ADAL" clId="{A6B38B62-0DFD-4A43-A64E-415A11724BBD}" dt="2023-05-10T13:03:43.379" v="25"/>
          <pc:sldLayoutMkLst>
            <pc:docMk/>
            <pc:sldMasterMk cId="1631949475" sldId="2147483973"/>
            <pc:sldLayoutMk cId="3200842783" sldId="2147483979"/>
          </pc:sldLayoutMkLst>
        </pc:sldLayoutChg>
        <pc:sldLayoutChg chg="modTransition">
          <pc:chgData name="雅代 櫻井" userId="5f1ccddc-c647-4824-94b2-f4f324436553" providerId="ADAL" clId="{A6B38B62-0DFD-4A43-A64E-415A11724BBD}" dt="2023-05-10T13:03:43.379" v="25"/>
          <pc:sldLayoutMkLst>
            <pc:docMk/>
            <pc:sldMasterMk cId="1631949475" sldId="2147483973"/>
            <pc:sldLayoutMk cId="4137514036" sldId="2147483980"/>
          </pc:sldLayoutMkLst>
        </pc:sldLayoutChg>
        <pc:sldLayoutChg chg="modTransition">
          <pc:chgData name="雅代 櫻井" userId="5f1ccddc-c647-4824-94b2-f4f324436553" providerId="ADAL" clId="{A6B38B62-0DFD-4A43-A64E-415A11724BBD}" dt="2023-05-10T13:03:43.379" v="25"/>
          <pc:sldLayoutMkLst>
            <pc:docMk/>
            <pc:sldMasterMk cId="1631949475" sldId="2147483973"/>
            <pc:sldLayoutMk cId="1028039321" sldId="2147483982"/>
          </pc:sldLayoutMkLst>
        </pc:sldLayoutChg>
        <pc:sldLayoutChg chg="modTransition">
          <pc:chgData name="雅代 櫻井" userId="5f1ccddc-c647-4824-94b2-f4f324436553" providerId="ADAL" clId="{A6B38B62-0DFD-4A43-A64E-415A11724BBD}" dt="2023-05-10T13:03:43.379" v="25"/>
          <pc:sldLayoutMkLst>
            <pc:docMk/>
            <pc:sldMasterMk cId="1631949475" sldId="2147483973"/>
            <pc:sldLayoutMk cId="2293369154" sldId="2147483984"/>
          </pc:sldLayoutMkLst>
        </pc:sldLayoutChg>
      </pc:sldMasterChg>
    </pc:docChg>
  </pc:docChgLst>
  <pc:docChgLst>
    <pc:chgData name="櫻井 雅代" userId="5f1ccddc-c647-4824-94b2-f4f324436553" providerId="ADAL" clId="{216DE5AC-CDCA-4B6C-8248-7E961AA5E5BB}"/>
    <pc:docChg chg="undo custSel addSld delSld modSld delMainMaster modSection">
      <pc:chgData name="櫻井 雅代" userId="5f1ccddc-c647-4824-94b2-f4f324436553" providerId="ADAL" clId="{216DE5AC-CDCA-4B6C-8248-7E961AA5E5BB}" dt="2023-05-24T05:27:22.439" v="404" actId="207"/>
      <pc:docMkLst>
        <pc:docMk/>
      </pc:docMkLst>
      <pc:sldChg chg="delSp del modAnim">
        <pc:chgData name="櫻井 雅代" userId="5f1ccddc-c647-4824-94b2-f4f324436553" providerId="ADAL" clId="{216DE5AC-CDCA-4B6C-8248-7E961AA5E5BB}" dt="2023-05-11T04:24:34.046" v="227"/>
        <pc:sldMkLst>
          <pc:docMk/>
          <pc:sldMk cId="4095892629" sldId="334"/>
        </pc:sldMkLst>
        <pc:picChg chg="del">
          <ac:chgData name="櫻井 雅代" userId="5f1ccddc-c647-4824-94b2-f4f324436553" providerId="ADAL" clId="{216DE5AC-CDCA-4B6C-8248-7E961AA5E5BB}" dt="2023-05-11T04:24:34.046" v="227"/>
          <ac:picMkLst>
            <pc:docMk/>
            <pc:sldMk cId="4095892629" sldId="334"/>
            <ac:picMk id="27" creationId="{6D6B284B-9F4A-285C-E1E5-6815BFD883F8}"/>
          </ac:picMkLst>
        </pc:picChg>
      </pc:sldChg>
      <pc:sldChg chg="modSp">
        <pc:chgData name="櫻井 雅代" userId="5f1ccddc-c647-4824-94b2-f4f324436553" providerId="ADAL" clId="{216DE5AC-CDCA-4B6C-8248-7E961AA5E5BB}" dt="2023-05-11T02:01:45.737" v="4" actId="948"/>
        <pc:sldMkLst>
          <pc:docMk/>
          <pc:sldMk cId="1475529528" sldId="374"/>
        </pc:sldMkLst>
        <pc:spChg chg="mod">
          <ac:chgData name="櫻井 雅代" userId="5f1ccddc-c647-4824-94b2-f4f324436553" providerId="ADAL" clId="{216DE5AC-CDCA-4B6C-8248-7E961AA5E5BB}" dt="2023-05-11T02:01:45.737" v="4" actId="948"/>
          <ac:spMkLst>
            <pc:docMk/>
            <pc:sldMk cId="1475529528" sldId="374"/>
            <ac:spMk id="5" creationId="{00000000-0000-0000-0000-000000000000}"/>
          </ac:spMkLst>
        </pc:spChg>
      </pc:sldChg>
      <pc:sldChg chg="modSp">
        <pc:chgData name="櫻井 雅代" userId="5f1ccddc-c647-4824-94b2-f4f324436553" providerId="ADAL" clId="{216DE5AC-CDCA-4B6C-8248-7E961AA5E5BB}" dt="2023-05-11T02:02:40.424" v="6" actId="14100"/>
        <pc:sldMkLst>
          <pc:docMk/>
          <pc:sldMk cId="2821405296" sldId="399"/>
        </pc:sldMkLst>
        <pc:spChg chg="mod">
          <ac:chgData name="櫻井 雅代" userId="5f1ccddc-c647-4824-94b2-f4f324436553" providerId="ADAL" clId="{216DE5AC-CDCA-4B6C-8248-7E961AA5E5BB}" dt="2023-05-11T02:02:40.424" v="6" actId="14100"/>
          <ac:spMkLst>
            <pc:docMk/>
            <pc:sldMk cId="2821405296" sldId="399"/>
            <ac:spMk id="4" creationId="{00000000-0000-0000-0000-000000000000}"/>
          </ac:spMkLst>
        </pc:spChg>
      </pc:sldChg>
      <pc:sldChg chg="modSp">
        <pc:chgData name="櫻井 雅代" userId="5f1ccddc-c647-4824-94b2-f4f324436553" providerId="ADAL" clId="{216DE5AC-CDCA-4B6C-8248-7E961AA5E5BB}" dt="2023-05-11T03:47:14.977" v="103" actId="14100"/>
        <pc:sldMkLst>
          <pc:docMk/>
          <pc:sldMk cId="2822391763" sldId="400"/>
        </pc:sldMkLst>
        <pc:spChg chg="mod">
          <ac:chgData name="櫻井 雅代" userId="5f1ccddc-c647-4824-94b2-f4f324436553" providerId="ADAL" clId="{216DE5AC-CDCA-4B6C-8248-7E961AA5E5BB}" dt="2023-05-11T03:47:14.977" v="103" actId="14100"/>
          <ac:spMkLst>
            <pc:docMk/>
            <pc:sldMk cId="2822391763" sldId="400"/>
            <ac:spMk id="4" creationId="{00000000-0000-0000-0000-000000000000}"/>
          </ac:spMkLst>
        </pc:spChg>
      </pc:sldChg>
      <pc:sldChg chg="delSp del modAnim">
        <pc:chgData name="櫻井 雅代" userId="5f1ccddc-c647-4824-94b2-f4f324436553" providerId="ADAL" clId="{216DE5AC-CDCA-4B6C-8248-7E961AA5E5BB}" dt="2023-05-11T04:24:29.750" v="226"/>
        <pc:sldMkLst>
          <pc:docMk/>
          <pc:sldMk cId="970327838" sldId="403"/>
        </pc:sldMkLst>
        <pc:picChg chg="del">
          <ac:chgData name="櫻井 雅代" userId="5f1ccddc-c647-4824-94b2-f4f324436553" providerId="ADAL" clId="{216DE5AC-CDCA-4B6C-8248-7E961AA5E5BB}" dt="2023-05-11T04:24:29.750" v="226"/>
          <ac:picMkLst>
            <pc:docMk/>
            <pc:sldMk cId="970327838" sldId="403"/>
            <ac:picMk id="26" creationId="{14707AAB-3993-A5BD-500C-5D7FB37952A5}"/>
          </ac:picMkLst>
        </pc:picChg>
      </pc:sldChg>
      <pc:sldChg chg="modSp">
        <pc:chgData name="櫻井 雅代" userId="5f1ccddc-c647-4824-94b2-f4f324436553" providerId="ADAL" clId="{216DE5AC-CDCA-4B6C-8248-7E961AA5E5BB}" dt="2023-05-11T03:56:01.259" v="167" actId="1076"/>
        <pc:sldMkLst>
          <pc:docMk/>
          <pc:sldMk cId="1132678933" sldId="409"/>
        </pc:sldMkLst>
        <pc:spChg chg="mod">
          <ac:chgData name="櫻井 雅代" userId="5f1ccddc-c647-4824-94b2-f4f324436553" providerId="ADAL" clId="{216DE5AC-CDCA-4B6C-8248-7E961AA5E5BB}" dt="2023-05-11T03:56:01.259" v="167" actId="1076"/>
          <ac:spMkLst>
            <pc:docMk/>
            <pc:sldMk cId="1132678933" sldId="409"/>
            <ac:spMk id="5" creationId="{00000000-0000-0000-0000-000000000000}"/>
          </ac:spMkLst>
        </pc:spChg>
      </pc:sldChg>
      <pc:sldChg chg="modSp">
        <pc:chgData name="櫻井 雅代" userId="5f1ccddc-c647-4824-94b2-f4f324436553" providerId="ADAL" clId="{216DE5AC-CDCA-4B6C-8248-7E961AA5E5BB}" dt="2023-05-11T03:55:25.073" v="160" actId="20577"/>
        <pc:sldMkLst>
          <pc:docMk/>
          <pc:sldMk cId="2504236633" sldId="440"/>
        </pc:sldMkLst>
        <pc:spChg chg="mod">
          <ac:chgData name="櫻井 雅代" userId="5f1ccddc-c647-4824-94b2-f4f324436553" providerId="ADAL" clId="{216DE5AC-CDCA-4B6C-8248-7E961AA5E5BB}" dt="2023-05-11T03:55:25.073" v="160" actId="20577"/>
          <ac:spMkLst>
            <pc:docMk/>
            <pc:sldMk cId="2504236633" sldId="440"/>
            <ac:spMk id="5" creationId="{00000000-0000-0000-0000-000000000000}"/>
          </ac:spMkLst>
        </pc:spChg>
      </pc:sldChg>
      <pc:sldChg chg="delSp modAnim">
        <pc:chgData name="櫻井 雅代" userId="5f1ccddc-c647-4824-94b2-f4f324436553" providerId="ADAL" clId="{216DE5AC-CDCA-4B6C-8248-7E961AA5E5BB}" dt="2023-05-11T04:25:21.717" v="236"/>
        <pc:sldMkLst>
          <pc:docMk/>
          <pc:sldMk cId="2429059512" sldId="449"/>
        </pc:sldMkLst>
        <pc:picChg chg="del">
          <ac:chgData name="櫻井 雅代" userId="5f1ccddc-c647-4824-94b2-f4f324436553" providerId="ADAL" clId="{216DE5AC-CDCA-4B6C-8248-7E961AA5E5BB}" dt="2023-05-11T04:25:21.717" v="236"/>
          <ac:picMkLst>
            <pc:docMk/>
            <pc:sldMk cId="2429059512" sldId="449"/>
            <ac:picMk id="23" creationId="{67F267C4-7461-82C5-72E8-1EC89FB84F63}"/>
          </ac:picMkLst>
        </pc:picChg>
      </pc:sldChg>
      <pc:sldChg chg="delSp modAnim">
        <pc:chgData name="櫻井 雅代" userId="5f1ccddc-c647-4824-94b2-f4f324436553" providerId="ADAL" clId="{216DE5AC-CDCA-4B6C-8248-7E961AA5E5BB}" dt="2023-05-11T04:25:27.555" v="237"/>
        <pc:sldMkLst>
          <pc:docMk/>
          <pc:sldMk cId="3938873691" sldId="451"/>
        </pc:sldMkLst>
        <pc:picChg chg="del">
          <ac:chgData name="櫻井 雅代" userId="5f1ccddc-c647-4824-94b2-f4f324436553" providerId="ADAL" clId="{216DE5AC-CDCA-4B6C-8248-7E961AA5E5BB}" dt="2023-05-11T04:25:27.555" v="237"/>
          <ac:picMkLst>
            <pc:docMk/>
            <pc:sldMk cId="3938873691" sldId="451"/>
            <ac:picMk id="24" creationId="{7153A37B-2751-538F-D00C-4F07474A01A6}"/>
          </ac:picMkLst>
        </pc:picChg>
      </pc:sldChg>
      <pc:sldChg chg="addSp delSp modSp addCm modCm">
        <pc:chgData name="櫻井 雅代" userId="5f1ccddc-c647-4824-94b2-f4f324436553" providerId="ADAL" clId="{216DE5AC-CDCA-4B6C-8248-7E961AA5E5BB}" dt="2023-05-24T05:13:33.703" v="384" actId="1076"/>
        <pc:sldMkLst>
          <pc:docMk/>
          <pc:sldMk cId="1631445528" sldId="464"/>
        </pc:sldMkLst>
        <pc:spChg chg="del mod">
          <ac:chgData name="櫻井 雅代" userId="5f1ccddc-c647-4824-94b2-f4f324436553" providerId="ADAL" clId="{216DE5AC-CDCA-4B6C-8248-7E961AA5E5BB}" dt="2023-05-24T05:13:18.295" v="379" actId="478"/>
          <ac:spMkLst>
            <pc:docMk/>
            <pc:sldMk cId="1631445528" sldId="464"/>
            <ac:spMk id="3" creationId="{DF07CFF2-1899-4B44-8A05-B42521419997}"/>
          </ac:spMkLst>
        </pc:spChg>
        <pc:spChg chg="add del mod">
          <ac:chgData name="櫻井 雅代" userId="5f1ccddc-c647-4824-94b2-f4f324436553" providerId="ADAL" clId="{216DE5AC-CDCA-4B6C-8248-7E961AA5E5BB}" dt="2023-05-24T05:13:33.703" v="384" actId="1076"/>
          <ac:spMkLst>
            <pc:docMk/>
            <pc:sldMk cId="1631445528" sldId="464"/>
            <ac:spMk id="9" creationId="{00000000-0000-0000-0000-000000000000}"/>
          </ac:spMkLst>
        </pc:spChg>
        <pc:spChg chg="add mod">
          <ac:chgData name="櫻井 雅代" userId="5f1ccddc-c647-4824-94b2-f4f324436553" providerId="ADAL" clId="{216DE5AC-CDCA-4B6C-8248-7E961AA5E5BB}" dt="2023-05-24T05:13:25.584" v="381" actId="1076"/>
          <ac:spMkLst>
            <pc:docMk/>
            <pc:sldMk cId="1631445528" sldId="464"/>
            <ac:spMk id="11" creationId="{44D50EC6-A2AF-427D-898B-245259CF98EC}"/>
          </ac:spMkLst>
        </pc:spChg>
      </pc:sldChg>
      <pc:sldChg chg="modSp modCm">
        <pc:chgData name="櫻井 雅代" userId="5f1ccddc-c647-4824-94b2-f4f324436553" providerId="ADAL" clId="{216DE5AC-CDCA-4B6C-8248-7E961AA5E5BB}" dt="2023-05-24T05:27:22.439" v="404" actId="207"/>
        <pc:sldMkLst>
          <pc:docMk/>
          <pc:sldMk cId="663234126" sldId="474"/>
        </pc:sldMkLst>
        <pc:graphicFrameChg chg="mod modGraphic">
          <ac:chgData name="櫻井 雅代" userId="5f1ccddc-c647-4824-94b2-f4f324436553" providerId="ADAL" clId="{216DE5AC-CDCA-4B6C-8248-7E961AA5E5BB}" dt="2023-05-24T05:27:22.439" v="404" actId="207"/>
          <ac:graphicFrameMkLst>
            <pc:docMk/>
            <pc:sldMk cId="663234126" sldId="474"/>
            <ac:graphicFrameMk id="8" creationId="{22CAAD26-122F-4D04-BE58-025A2A1ACE36}"/>
          </ac:graphicFrameMkLst>
        </pc:graphicFrameChg>
      </pc:sldChg>
      <pc:sldChg chg="modSp">
        <pc:chgData name="櫻井 雅代" userId="5f1ccddc-c647-4824-94b2-f4f324436553" providerId="ADAL" clId="{216DE5AC-CDCA-4B6C-8248-7E961AA5E5BB}" dt="2023-05-24T05:12:27.180" v="370" actId="1076"/>
        <pc:sldMkLst>
          <pc:docMk/>
          <pc:sldMk cId="3466822049" sldId="476"/>
        </pc:sldMkLst>
        <pc:spChg chg="mod">
          <ac:chgData name="櫻井 雅代" userId="5f1ccddc-c647-4824-94b2-f4f324436553" providerId="ADAL" clId="{216DE5AC-CDCA-4B6C-8248-7E961AA5E5BB}" dt="2023-05-24T05:12:12.262" v="367" actId="1076"/>
          <ac:spMkLst>
            <pc:docMk/>
            <pc:sldMk cId="3466822049" sldId="476"/>
            <ac:spMk id="10" creationId="{FA81FB9C-85C0-4C00-BA3A-060EA0A72762}"/>
          </ac:spMkLst>
        </pc:spChg>
        <pc:spChg chg="mod">
          <ac:chgData name="櫻井 雅代" userId="5f1ccddc-c647-4824-94b2-f4f324436553" providerId="ADAL" clId="{216DE5AC-CDCA-4B6C-8248-7E961AA5E5BB}" dt="2023-05-24T05:12:27.180" v="370" actId="1076"/>
          <ac:spMkLst>
            <pc:docMk/>
            <pc:sldMk cId="3466822049" sldId="476"/>
            <ac:spMk id="12" creationId="{28E0AC87-9E8F-4DBC-A3A6-7B8776240125}"/>
          </ac:spMkLst>
        </pc:spChg>
      </pc:sldChg>
      <pc:sldChg chg="modSp">
        <pc:chgData name="櫻井 雅代" userId="5f1ccddc-c647-4824-94b2-f4f324436553" providerId="ADAL" clId="{216DE5AC-CDCA-4B6C-8248-7E961AA5E5BB}" dt="2023-05-24T05:10:23.899" v="297" actId="1076"/>
        <pc:sldMkLst>
          <pc:docMk/>
          <pc:sldMk cId="627460759" sldId="549"/>
        </pc:sldMkLst>
        <pc:spChg chg="mod">
          <ac:chgData name="櫻井 雅代" userId="5f1ccddc-c647-4824-94b2-f4f324436553" providerId="ADAL" clId="{216DE5AC-CDCA-4B6C-8248-7E961AA5E5BB}" dt="2023-05-24T05:10:23.899" v="297" actId="1076"/>
          <ac:spMkLst>
            <pc:docMk/>
            <pc:sldMk cId="627460759" sldId="549"/>
            <ac:spMk id="5" creationId="{00000000-0000-0000-0000-000000000000}"/>
          </ac:spMkLst>
        </pc:spChg>
      </pc:sldChg>
      <pc:sldChg chg="modSp">
        <pc:chgData name="櫻井 雅代" userId="5f1ccddc-c647-4824-94b2-f4f324436553" providerId="ADAL" clId="{216DE5AC-CDCA-4B6C-8248-7E961AA5E5BB}" dt="2023-05-11T03:51:32.427" v="121" actId="1076"/>
        <pc:sldMkLst>
          <pc:docMk/>
          <pc:sldMk cId="161226483" sldId="925"/>
        </pc:sldMkLst>
        <pc:spChg chg="mod">
          <ac:chgData name="櫻井 雅代" userId="5f1ccddc-c647-4824-94b2-f4f324436553" providerId="ADAL" clId="{216DE5AC-CDCA-4B6C-8248-7E961AA5E5BB}" dt="2023-05-11T03:51:21.135" v="119" actId="1076"/>
          <ac:spMkLst>
            <pc:docMk/>
            <pc:sldMk cId="161226483" sldId="925"/>
            <ac:spMk id="2" creationId="{7D3FD218-8F2E-47FB-A0F6-44E6D4FB5357}"/>
          </ac:spMkLst>
        </pc:spChg>
        <pc:spChg chg="mod">
          <ac:chgData name="櫻井 雅代" userId="5f1ccddc-c647-4824-94b2-f4f324436553" providerId="ADAL" clId="{216DE5AC-CDCA-4B6C-8248-7E961AA5E5BB}" dt="2023-05-11T03:51:32.427" v="121" actId="1076"/>
          <ac:spMkLst>
            <pc:docMk/>
            <pc:sldMk cId="161226483" sldId="925"/>
            <ac:spMk id="3" creationId="{F10EB8A5-F66B-4306-B966-19720EC81257}"/>
          </ac:spMkLst>
        </pc:spChg>
      </pc:sldChg>
      <pc:sldChg chg="modSp">
        <pc:chgData name="櫻井 雅代" userId="5f1ccddc-c647-4824-94b2-f4f324436553" providerId="ADAL" clId="{216DE5AC-CDCA-4B6C-8248-7E961AA5E5BB}" dt="2023-05-11T03:52:12.231" v="124" actId="255"/>
        <pc:sldMkLst>
          <pc:docMk/>
          <pc:sldMk cId="2514493733" sldId="1935"/>
        </pc:sldMkLst>
        <pc:spChg chg="mod">
          <ac:chgData name="櫻井 雅代" userId="5f1ccddc-c647-4824-94b2-f4f324436553" providerId="ADAL" clId="{216DE5AC-CDCA-4B6C-8248-7E961AA5E5BB}" dt="2023-05-11T03:52:02.627" v="122" actId="6549"/>
          <ac:spMkLst>
            <pc:docMk/>
            <pc:sldMk cId="2514493733" sldId="1935"/>
            <ac:spMk id="5" creationId="{5F01DEE8-10DA-4034-8224-9FC0BCAD22C8}"/>
          </ac:spMkLst>
        </pc:spChg>
        <pc:spChg chg="mod">
          <ac:chgData name="櫻井 雅代" userId="5f1ccddc-c647-4824-94b2-f4f324436553" providerId="ADAL" clId="{216DE5AC-CDCA-4B6C-8248-7E961AA5E5BB}" dt="2023-05-11T03:52:12.231" v="124" actId="255"/>
          <ac:spMkLst>
            <pc:docMk/>
            <pc:sldMk cId="2514493733" sldId="1935"/>
            <ac:spMk id="8" creationId="{D04303CC-E8A0-4402-9C00-9D6E19AB3F99}"/>
          </ac:spMkLst>
        </pc:spChg>
      </pc:sldChg>
      <pc:sldChg chg="modSp">
        <pc:chgData name="櫻井 雅代" userId="5f1ccddc-c647-4824-94b2-f4f324436553" providerId="ADAL" clId="{216DE5AC-CDCA-4B6C-8248-7E961AA5E5BB}" dt="2023-05-11T03:52:43.576" v="127" actId="1076"/>
        <pc:sldMkLst>
          <pc:docMk/>
          <pc:sldMk cId="1549765868" sldId="1936"/>
        </pc:sldMkLst>
        <pc:spChg chg="mod">
          <ac:chgData name="櫻井 雅代" userId="5f1ccddc-c647-4824-94b2-f4f324436553" providerId="ADAL" clId="{216DE5AC-CDCA-4B6C-8248-7E961AA5E5BB}" dt="2023-05-11T03:52:36.680" v="125" actId="1076"/>
          <ac:spMkLst>
            <pc:docMk/>
            <pc:sldMk cId="1549765868" sldId="1936"/>
            <ac:spMk id="6" creationId="{15CBC072-BEDB-4F09-827C-194A8FE9D65F}"/>
          </ac:spMkLst>
        </pc:spChg>
        <pc:spChg chg="mod">
          <ac:chgData name="櫻井 雅代" userId="5f1ccddc-c647-4824-94b2-f4f324436553" providerId="ADAL" clId="{216DE5AC-CDCA-4B6C-8248-7E961AA5E5BB}" dt="2023-05-11T03:52:39.535" v="126" actId="1076"/>
          <ac:spMkLst>
            <pc:docMk/>
            <pc:sldMk cId="1549765868" sldId="1936"/>
            <ac:spMk id="7" creationId="{EB0D3378-AC4E-40B5-875C-20CE1B504547}"/>
          </ac:spMkLst>
        </pc:spChg>
        <pc:graphicFrameChg chg="mod">
          <ac:chgData name="櫻井 雅代" userId="5f1ccddc-c647-4824-94b2-f4f324436553" providerId="ADAL" clId="{216DE5AC-CDCA-4B6C-8248-7E961AA5E5BB}" dt="2023-05-11T03:52:43.576" v="127" actId="1076"/>
          <ac:graphicFrameMkLst>
            <pc:docMk/>
            <pc:sldMk cId="1549765868" sldId="1936"/>
            <ac:graphicFrameMk id="35" creationId="{00000000-0000-0000-0000-000000000000}"/>
          </ac:graphicFrameMkLst>
        </pc:graphicFrameChg>
      </pc:sldChg>
      <pc:sldChg chg="modSp">
        <pc:chgData name="櫻井 雅代" userId="5f1ccddc-c647-4824-94b2-f4f324436553" providerId="ADAL" clId="{216DE5AC-CDCA-4B6C-8248-7E961AA5E5BB}" dt="2023-05-24T05:17:26.549" v="385"/>
        <pc:sldMkLst>
          <pc:docMk/>
          <pc:sldMk cId="1752529071" sldId="1937"/>
        </pc:sldMkLst>
        <pc:graphicFrameChg chg="mod">
          <ac:chgData name="櫻井 雅代" userId="5f1ccddc-c647-4824-94b2-f4f324436553" providerId="ADAL" clId="{216DE5AC-CDCA-4B6C-8248-7E961AA5E5BB}" dt="2023-05-24T05:17:26.549" v="385"/>
          <ac:graphicFrameMkLst>
            <pc:docMk/>
            <pc:sldMk cId="1752529071" sldId="1937"/>
            <ac:graphicFrameMk id="8" creationId="{298A67C2-FAA3-48A6-B8F5-E39E34A22AB4}"/>
          </ac:graphicFrameMkLst>
        </pc:graphicFrameChg>
      </pc:sldChg>
      <pc:sldChg chg="delSp modSp">
        <pc:chgData name="櫻井 雅代" userId="5f1ccddc-c647-4824-94b2-f4f324436553" providerId="ADAL" clId="{216DE5AC-CDCA-4B6C-8248-7E961AA5E5BB}" dt="2023-05-11T04:26:24.112" v="246" actId="1076"/>
        <pc:sldMkLst>
          <pc:docMk/>
          <pc:sldMk cId="1014908021" sldId="1941"/>
        </pc:sldMkLst>
        <pc:spChg chg="mod">
          <ac:chgData name="櫻井 雅代" userId="5f1ccddc-c647-4824-94b2-f4f324436553" providerId="ADAL" clId="{216DE5AC-CDCA-4B6C-8248-7E961AA5E5BB}" dt="2023-05-11T04:26:24.112" v="246" actId="1076"/>
          <ac:spMkLst>
            <pc:docMk/>
            <pc:sldMk cId="1014908021" sldId="1941"/>
            <ac:spMk id="2" creationId="{2B14B429-C8B0-454E-9899-EAABFDCA6A2A}"/>
          </ac:spMkLst>
        </pc:spChg>
        <pc:spChg chg="mod">
          <ac:chgData name="櫻井 雅代" userId="5f1ccddc-c647-4824-94b2-f4f324436553" providerId="ADAL" clId="{216DE5AC-CDCA-4B6C-8248-7E961AA5E5BB}" dt="2023-05-11T03:59:14.776" v="211" actId="1076"/>
          <ac:spMkLst>
            <pc:docMk/>
            <pc:sldMk cId="1014908021" sldId="1941"/>
            <ac:spMk id="4" creationId="{00000000-0000-0000-0000-000000000000}"/>
          </ac:spMkLst>
        </pc:spChg>
        <pc:spChg chg="mod">
          <ac:chgData name="櫻井 雅代" userId="5f1ccddc-c647-4824-94b2-f4f324436553" providerId="ADAL" clId="{216DE5AC-CDCA-4B6C-8248-7E961AA5E5BB}" dt="2023-05-11T03:59:11.683" v="210" actId="1076"/>
          <ac:spMkLst>
            <pc:docMk/>
            <pc:sldMk cId="1014908021" sldId="1941"/>
            <ac:spMk id="10" creationId="{00000000-0000-0000-0000-000000000000}"/>
          </ac:spMkLst>
        </pc:spChg>
        <pc:picChg chg="del">
          <ac:chgData name="櫻井 雅代" userId="5f1ccddc-c647-4824-94b2-f4f324436553" providerId="ADAL" clId="{216DE5AC-CDCA-4B6C-8248-7E961AA5E5BB}" dt="2023-05-11T03:58:52.321" v="204" actId="478"/>
          <ac:picMkLst>
            <pc:docMk/>
            <pc:sldMk cId="1014908021" sldId="1941"/>
            <ac:picMk id="3" creationId="{E76A0D02-B8B2-4C5A-AC88-F230AF86F77B}"/>
          </ac:picMkLst>
        </pc:picChg>
      </pc:sldChg>
      <pc:sldChg chg="delSp modAnim">
        <pc:chgData name="櫻井 雅代" userId="5f1ccddc-c647-4824-94b2-f4f324436553" providerId="ADAL" clId="{216DE5AC-CDCA-4B6C-8248-7E961AA5E5BB}" dt="2023-05-11T03:44:28.137" v="10"/>
        <pc:sldMkLst>
          <pc:docMk/>
          <pc:sldMk cId="2059874779" sldId="1947"/>
        </pc:sldMkLst>
        <pc:picChg chg="del">
          <ac:chgData name="櫻井 雅代" userId="5f1ccddc-c647-4824-94b2-f4f324436553" providerId="ADAL" clId="{216DE5AC-CDCA-4B6C-8248-7E961AA5E5BB}" dt="2023-05-11T03:44:28.137" v="10"/>
          <ac:picMkLst>
            <pc:docMk/>
            <pc:sldMk cId="2059874779" sldId="1947"/>
            <ac:picMk id="10" creationId="{41AB9DC9-1B83-A282-D480-D31D18D397ED}"/>
          </ac:picMkLst>
        </pc:picChg>
      </pc:sldChg>
      <pc:sldChg chg="delSp modAnim">
        <pc:chgData name="櫻井 雅代" userId="5f1ccddc-c647-4824-94b2-f4f324436553" providerId="ADAL" clId="{216DE5AC-CDCA-4B6C-8248-7E961AA5E5BB}" dt="2023-05-11T03:44:32.532" v="11"/>
        <pc:sldMkLst>
          <pc:docMk/>
          <pc:sldMk cId="1588591240" sldId="1948"/>
        </pc:sldMkLst>
        <pc:picChg chg="del">
          <ac:chgData name="櫻井 雅代" userId="5f1ccddc-c647-4824-94b2-f4f324436553" providerId="ADAL" clId="{216DE5AC-CDCA-4B6C-8248-7E961AA5E5BB}" dt="2023-05-11T03:44:32.532" v="11"/>
          <ac:picMkLst>
            <pc:docMk/>
            <pc:sldMk cId="1588591240" sldId="1948"/>
            <ac:picMk id="8" creationId="{747C8BB8-BE75-9236-1523-F9DAD6D4211B}"/>
          </ac:picMkLst>
        </pc:picChg>
      </pc:sldChg>
      <pc:sldChg chg="delSp modAnim">
        <pc:chgData name="櫻井 雅代" userId="5f1ccddc-c647-4824-94b2-f4f324436553" providerId="ADAL" clId="{216DE5AC-CDCA-4B6C-8248-7E961AA5E5BB}" dt="2023-05-11T03:44:36.385" v="12"/>
        <pc:sldMkLst>
          <pc:docMk/>
          <pc:sldMk cId="2580129191" sldId="1949"/>
        </pc:sldMkLst>
        <pc:picChg chg="del">
          <ac:chgData name="櫻井 雅代" userId="5f1ccddc-c647-4824-94b2-f4f324436553" providerId="ADAL" clId="{216DE5AC-CDCA-4B6C-8248-7E961AA5E5BB}" dt="2023-05-11T03:44:36.385" v="12"/>
          <ac:picMkLst>
            <pc:docMk/>
            <pc:sldMk cId="2580129191" sldId="1949"/>
            <ac:picMk id="15" creationId="{D8008DB6-9FBC-2FD8-546C-794F7B7731BC}"/>
          </ac:picMkLst>
        </pc:picChg>
      </pc:sldChg>
      <pc:sldChg chg="delSp modAnim">
        <pc:chgData name="櫻井 雅代" userId="5f1ccddc-c647-4824-94b2-f4f324436553" providerId="ADAL" clId="{216DE5AC-CDCA-4B6C-8248-7E961AA5E5BB}" dt="2023-05-11T03:45:12.245" v="21"/>
        <pc:sldMkLst>
          <pc:docMk/>
          <pc:sldMk cId="1351222573" sldId="1950"/>
        </pc:sldMkLst>
        <pc:picChg chg="del">
          <ac:chgData name="櫻井 雅代" userId="5f1ccddc-c647-4824-94b2-f4f324436553" providerId="ADAL" clId="{216DE5AC-CDCA-4B6C-8248-7E961AA5E5BB}" dt="2023-05-11T03:45:12.245" v="21"/>
          <ac:picMkLst>
            <pc:docMk/>
            <pc:sldMk cId="1351222573" sldId="1950"/>
            <ac:picMk id="23" creationId="{72214C05-D14C-E20E-A48E-53272879AB7C}"/>
          </ac:picMkLst>
        </pc:picChg>
      </pc:sldChg>
      <pc:sldChg chg="delSp modAnim">
        <pc:chgData name="櫻井 雅代" userId="5f1ccddc-c647-4824-94b2-f4f324436553" providerId="ADAL" clId="{216DE5AC-CDCA-4B6C-8248-7E961AA5E5BB}" dt="2023-05-11T04:23:14.060" v="215"/>
        <pc:sldMkLst>
          <pc:docMk/>
          <pc:sldMk cId="3072342997" sldId="1957"/>
        </pc:sldMkLst>
        <pc:picChg chg="del">
          <ac:chgData name="櫻井 雅代" userId="5f1ccddc-c647-4824-94b2-f4f324436553" providerId="ADAL" clId="{216DE5AC-CDCA-4B6C-8248-7E961AA5E5BB}" dt="2023-05-11T04:23:14.060" v="215"/>
          <ac:picMkLst>
            <pc:docMk/>
            <pc:sldMk cId="3072342997" sldId="1957"/>
            <ac:picMk id="14" creationId="{95FA4131-6565-9C2C-6810-56B03874B063}"/>
          </ac:picMkLst>
        </pc:picChg>
      </pc:sldChg>
      <pc:sldChg chg="delSp modAnim">
        <pc:chgData name="櫻井 雅代" userId="5f1ccddc-c647-4824-94b2-f4f324436553" providerId="ADAL" clId="{216DE5AC-CDCA-4B6C-8248-7E961AA5E5BB}" dt="2023-05-11T03:45:15.991" v="22"/>
        <pc:sldMkLst>
          <pc:docMk/>
          <pc:sldMk cId="831684456" sldId="1962"/>
        </pc:sldMkLst>
        <pc:picChg chg="del">
          <ac:chgData name="櫻井 雅代" userId="5f1ccddc-c647-4824-94b2-f4f324436553" providerId="ADAL" clId="{216DE5AC-CDCA-4B6C-8248-7E961AA5E5BB}" dt="2023-05-11T03:45:15.991" v="22"/>
          <ac:picMkLst>
            <pc:docMk/>
            <pc:sldMk cId="831684456" sldId="1962"/>
            <ac:picMk id="24" creationId="{868B559D-11D9-5FC6-BA99-5E52FD1C156E}"/>
          </ac:picMkLst>
        </pc:picChg>
      </pc:sldChg>
      <pc:sldChg chg="delSp modAnim">
        <pc:chgData name="櫻井 雅代" userId="5f1ccddc-c647-4824-94b2-f4f324436553" providerId="ADAL" clId="{216DE5AC-CDCA-4B6C-8248-7E961AA5E5BB}" dt="2023-05-11T03:44:53.134" v="16"/>
        <pc:sldMkLst>
          <pc:docMk/>
          <pc:sldMk cId="1673147170" sldId="1963"/>
        </pc:sldMkLst>
        <pc:picChg chg="del">
          <ac:chgData name="櫻井 雅代" userId="5f1ccddc-c647-4824-94b2-f4f324436553" providerId="ADAL" clId="{216DE5AC-CDCA-4B6C-8248-7E961AA5E5BB}" dt="2023-05-11T03:44:53.134" v="16"/>
          <ac:picMkLst>
            <pc:docMk/>
            <pc:sldMk cId="1673147170" sldId="1963"/>
            <ac:picMk id="34" creationId="{94A8CB06-4FFA-DF96-5FD0-2159F09439BF}"/>
          </ac:picMkLst>
        </pc:picChg>
      </pc:sldChg>
      <pc:sldChg chg="delSp modAnim">
        <pc:chgData name="櫻井 雅代" userId="5f1ccddc-c647-4824-94b2-f4f324436553" providerId="ADAL" clId="{216DE5AC-CDCA-4B6C-8248-7E961AA5E5BB}" dt="2023-05-11T03:45:33.433" v="26"/>
        <pc:sldMkLst>
          <pc:docMk/>
          <pc:sldMk cId="1345162540" sldId="1964"/>
        </pc:sldMkLst>
        <pc:picChg chg="del">
          <ac:chgData name="櫻井 雅代" userId="5f1ccddc-c647-4824-94b2-f4f324436553" providerId="ADAL" clId="{216DE5AC-CDCA-4B6C-8248-7E961AA5E5BB}" dt="2023-05-11T03:45:33.433" v="26"/>
          <ac:picMkLst>
            <pc:docMk/>
            <pc:sldMk cId="1345162540" sldId="1964"/>
            <ac:picMk id="14" creationId="{6FAE7C04-C5C1-A325-2608-4A115EA58574}"/>
          </ac:picMkLst>
        </pc:picChg>
      </pc:sldChg>
      <pc:sldChg chg="delSp modAnim">
        <pc:chgData name="櫻井 雅代" userId="5f1ccddc-c647-4824-94b2-f4f324436553" providerId="ADAL" clId="{216DE5AC-CDCA-4B6C-8248-7E961AA5E5BB}" dt="2023-05-11T03:45:26.058" v="24"/>
        <pc:sldMkLst>
          <pc:docMk/>
          <pc:sldMk cId="1169640645" sldId="1965"/>
        </pc:sldMkLst>
        <pc:picChg chg="del">
          <ac:chgData name="櫻井 雅代" userId="5f1ccddc-c647-4824-94b2-f4f324436553" providerId="ADAL" clId="{216DE5AC-CDCA-4B6C-8248-7E961AA5E5BB}" dt="2023-05-11T03:45:26.058" v="24"/>
          <ac:picMkLst>
            <pc:docMk/>
            <pc:sldMk cId="1169640645" sldId="1965"/>
            <ac:picMk id="19" creationId="{1523307D-66F0-ACDA-C6BC-1F1C8B8B37B4}"/>
          </ac:picMkLst>
        </pc:picChg>
      </pc:sldChg>
      <pc:sldChg chg="delSp modAnim">
        <pc:chgData name="櫻井 雅代" userId="5f1ccddc-c647-4824-94b2-f4f324436553" providerId="ADAL" clId="{216DE5AC-CDCA-4B6C-8248-7E961AA5E5BB}" dt="2023-05-11T03:45:40.649" v="28"/>
        <pc:sldMkLst>
          <pc:docMk/>
          <pc:sldMk cId="1950820948" sldId="1966"/>
        </pc:sldMkLst>
        <pc:picChg chg="del">
          <ac:chgData name="櫻井 雅代" userId="5f1ccddc-c647-4824-94b2-f4f324436553" providerId="ADAL" clId="{216DE5AC-CDCA-4B6C-8248-7E961AA5E5BB}" dt="2023-05-11T03:45:40.649" v="28"/>
          <ac:picMkLst>
            <pc:docMk/>
            <pc:sldMk cId="1950820948" sldId="1966"/>
            <ac:picMk id="31" creationId="{0E3E67FB-2924-3869-F62F-7D568091F218}"/>
          </ac:picMkLst>
        </pc:picChg>
      </pc:sldChg>
      <pc:sldChg chg="delSp modAnim">
        <pc:chgData name="櫻井 雅代" userId="5f1ccddc-c647-4824-94b2-f4f324436553" providerId="ADAL" clId="{216DE5AC-CDCA-4B6C-8248-7E961AA5E5BB}" dt="2023-05-11T03:45:47.026" v="30"/>
        <pc:sldMkLst>
          <pc:docMk/>
          <pc:sldMk cId="3500311607" sldId="1967"/>
        </pc:sldMkLst>
        <pc:picChg chg="del">
          <ac:chgData name="櫻井 雅代" userId="5f1ccddc-c647-4824-94b2-f4f324436553" providerId="ADAL" clId="{216DE5AC-CDCA-4B6C-8248-7E961AA5E5BB}" dt="2023-05-11T03:45:47.026" v="30"/>
          <ac:picMkLst>
            <pc:docMk/>
            <pc:sldMk cId="3500311607" sldId="1967"/>
            <ac:picMk id="42" creationId="{28CB6179-E010-878A-0C7F-E1A2FE5DC698}"/>
          </ac:picMkLst>
        </pc:picChg>
      </pc:sldChg>
      <pc:sldChg chg="delSp modAnim">
        <pc:chgData name="櫻井 雅代" userId="5f1ccddc-c647-4824-94b2-f4f324436553" providerId="ADAL" clId="{216DE5AC-CDCA-4B6C-8248-7E961AA5E5BB}" dt="2023-05-11T03:45:49.809" v="31"/>
        <pc:sldMkLst>
          <pc:docMk/>
          <pc:sldMk cId="2104605451" sldId="1969"/>
        </pc:sldMkLst>
        <pc:picChg chg="del">
          <ac:chgData name="櫻井 雅代" userId="5f1ccddc-c647-4824-94b2-f4f324436553" providerId="ADAL" clId="{216DE5AC-CDCA-4B6C-8248-7E961AA5E5BB}" dt="2023-05-11T03:45:49.809" v="31"/>
          <ac:picMkLst>
            <pc:docMk/>
            <pc:sldMk cId="2104605451" sldId="1969"/>
            <ac:picMk id="34" creationId="{98C26C31-0534-4F4B-5047-E2AED025CA75}"/>
          </ac:picMkLst>
        </pc:picChg>
      </pc:sldChg>
      <pc:sldChg chg="delSp modAnim">
        <pc:chgData name="櫻井 雅代" userId="5f1ccddc-c647-4824-94b2-f4f324436553" providerId="ADAL" clId="{216DE5AC-CDCA-4B6C-8248-7E961AA5E5BB}" dt="2023-05-11T03:44:46.335" v="14"/>
        <pc:sldMkLst>
          <pc:docMk/>
          <pc:sldMk cId="699066412" sldId="1971"/>
        </pc:sldMkLst>
        <pc:picChg chg="del">
          <ac:chgData name="櫻井 雅代" userId="5f1ccddc-c647-4824-94b2-f4f324436553" providerId="ADAL" clId="{216DE5AC-CDCA-4B6C-8248-7E961AA5E5BB}" dt="2023-05-11T03:44:46.335" v="14"/>
          <ac:picMkLst>
            <pc:docMk/>
            <pc:sldMk cId="699066412" sldId="1971"/>
            <ac:picMk id="17" creationId="{2C779C98-D8F7-ADFA-C43C-0D6D5690B951}"/>
          </ac:picMkLst>
        </pc:picChg>
      </pc:sldChg>
      <pc:sldChg chg="delSp modAnim">
        <pc:chgData name="櫻井 雅代" userId="5f1ccddc-c647-4824-94b2-f4f324436553" providerId="ADAL" clId="{216DE5AC-CDCA-4B6C-8248-7E961AA5E5BB}" dt="2023-05-11T03:44:49.779" v="15"/>
        <pc:sldMkLst>
          <pc:docMk/>
          <pc:sldMk cId="2924518245" sldId="1972"/>
        </pc:sldMkLst>
        <pc:picChg chg="del">
          <ac:chgData name="櫻井 雅代" userId="5f1ccddc-c647-4824-94b2-f4f324436553" providerId="ADAL" clId="{216DE5AC-CDCA-4B6C-8248-7E961AA5E5BB}" dt="2023-05-11T03:44:49.779" v="15"/>
          <ac:picMkLst>
            <pc:docMk/>
            <pc:sldMk cId="2924518245" sldId="1972"/>
            <ac:picMk id="32" creationId="{822406B3-5408-E718-5EC5-E51485032604}"/>
          </ac:picMkLst>
        </pc:picChg>
      </pc:sldChg>
      <pc:sldChg chg="delSp modAnim">
        <pc:chgData name="櫻井 雅代" userId="5f1ccddc-c647-4824-94b2-f4f324436553" providerId="ADAL" clId="{216DE5AC-CDCA-4B6C-8248-7E961AA5E5BB}" dt="2023-05-11T03:45:02.679" v="18"/>
        <pc:sldMkLst>
          <pc:docMk/>
          <pc:sldMk cId="1560963483" sldId="1973"/>
        </pc:sldMkLst>
        <pc:picChg chg="del">
          <ac:chgData name="櫻井 雅代" userId="5f1ccddc-c647-4824-94b2-f4f324436553" providerId="ADAL" clId="{216DE5AC-CDCA-4B6C-8248-7E961AA5E5BB}" dt="2023-05-11T03:45:02.679" v="18"/>
          <ac:picMkLst>
            <pc:docMk/>
            <pc:sldMk cId="1560963483" sldId="1973"/>
            <ac:picMk id="32" creationId="{01682B84-04D3-26DD-EDF2-BCD754E5C906}"/>
          </ac:picMkLst>
        </pc:picChg>
      </pc:sldChg>
      <pc:sldChg chg="delSp modAnim">
        <pc:chgData name="櫻井 雅代" userId="5f1ccddc-c647-4824-94b2-f4f324436553" providerId="ADAL" clId="{216DE5AC-CDCA-4B6C-8248-7E961AA5E5BB}" dt="2023-05-11T03:44:58.700" v="17"/>
        <pc:sldMkLst>
          <pc:docMk/>
          <pc:sldMk cId="2548116082" sldId="1974"/>
        </pc:sldMkLst>
        <pc:picChg chg="del">
          <ac:chgData name="櫻井 雅代" userId="5f1ccddc-c647-4824-94b2-f4f324436553" providerId="ADAL" clId="{216DE5AC-CDCA-4B6C-8248-7E961AA5E5BB}" dt="2023-05-11T03:44:58.700" v="17"/>
          <ac:picMkLst>
            <pc:docMk/>
            <pc:sldMk cId="2548116082" sldId="1974"/>
            <ac:picMk id="29" creationId="{30A267DC-7A70-3843-12AC-157ACCF85091}"/>
          </ac:picMkLst>
        </pc:picChg>
      </pc:sldChg>
      <pc:sldChg chg="delSp modAnim">
        <pc:chgData name="櫻井 雅代" userId="5f1ccddc-c647-4824-94b2-f4f324436553" providerId="ADAL" clId="{216DE5AC-CDCA-4B6C-8248-7E961AA5E5BB}" dt="2023-05-11T03:45:19.235" v="23"/>
        <pc:sldMkLst>
          <pc:docMk/>
          <pc:sldMk cId="3376903297" sldId="1975"/>
        </pc:sldMkLst>
        <pc:picChg chg="del">
          <ac:chgData name="櫻井 雅代" userId="5f1ccddc-c647-4824-94b2-f4f324436553" providerId="ADAL" clId="{216DE5AC-CDCA-4B6C-8248-7E961AA5E5BB}" dt="2023-05-11T03:45:19.235" v="23"/>
          <ac:picMkLst>
            <pc:docMk/>
            <pc:sldMk cId="3376903297" sldId="1975"/>
            <ac:picMk id="12" creationId="{420B970B-B64E-844A-A5E7-7BAB051EBF8F}"/>
          </ac:picMkLst>
        </pc:picChg>
      </pc:sldChg>
      <pc:sldChg chg="delSp modAnim">
        <pc:chgData name="櫻井 雅代" userId="5f1ccddc-c647-4824-94b2-f4f324436553" providerId="ADAL" clId="{216DE5AC-CDCA-4B6C-8248-7E961AA5E5BB}" dt="2023-05-11T03:45:29.738" v="25"/>
        <pc:sldMkLst>
          <pc:docMk/>
          <pc:sldMk cId="262785934" sldId="1976"/>
        </pc:sldMkLst>
        <pc:picChg chg="del">
          <ac:chgData name="櫻井 雅代" userId="5f1ccddc-c647-4824-94b2-f4f324436553" providerId="ADAL" clId="{216DE5AC-CDCA-4B6C-8248-7E961AA5E5BB}" dt="2023-05-11T03:45:29.738" v="25"/>
          <ac:picMkLst>
            <pc:docMk/>
            <pc:sldMk cId="262785934" sldId="1976"/>
            <ac:picMk id="23" creationId="{D1EAE9DF-227B-D8E2-5A5D-B00819294D63}"/>
          </ac:picMkLst>
        </pc:picChg>
      </pc:sldChg>
      <pc:sldChg chg="delSp modAnim">
        <pc:chgData name="櫻井 雅代" userId="5f1ccddc-c647-4824-94b2-f4f324436553" providerId="ADAL" clId="{216DE5AC-CDCA-4B6C-8248-7E961AA5E5BB}" dt="2023-05-11T03:45:37.457" v="27"/>
        <pc:sldMkLst>
          <pc:docMk/>
          <pc:sldMk cId="3177793313" sldId="1977"/>
        </pc:sldMkLst>
        <pc:picChg chg="del">
          <ac:chgData name="櫻井 雅代" userId="5f1ccddc-c647-4824-94b2-f4f324436553" providerId="ADAL" clId="{216DE5AC-CDCA-4B6C-8248-7E961AA5E5BB}" dt="2023-05-11T03:45:37.457" v="27"/>
          <ac:picMkLst>
            <pc:docMk/>
            <pc:sldMk cId="3177793313" sldId="1977"/>
            <ac:picMk id="23" creationId="{F230341B-09FB-CBDD-C93E-81ADCCEF9C4C}"/>
          </ac:picMkLst>
        </pc:picChg>
      </pc:sldChg>
      <pc:sldChg chg="delSp modAnim">
        <pc:chgData name="櫻井 雅代" userId="5f1ccddc-c647-4824-94b2-f4f324436553" providerId="ADAL" clId="{216DE5AC-CDCA-4B6C-8248-7E961AA5E5BB}" dt="2023-05-11T03:45:43.986" v="29"/>
        <pc:sldMkLst>
          <pc:docMk/>
          <pc:sldMk cId="3791587100" sldId="1978"/>
        </pc:sldMkLst>
        <pc:picChg chg="del">
          <ac:chgData name="櫻井 雅代" userId="5f1ccddc-c647-4824-94b2-f4f324436553" providerId="ADAL" clId="{216DE5AC-CDCA-4B6C-8248-7E961AA5E5BB}" dt="2023-05-11T03:45:43.986" v="29"/>
          <ac:picMkLst>
            <pc:docMk/>
            <pc:sldMk cId="3791587100" sldId="1978"/>
            <ac:picMk id="31" creationId="{D8AF90A5-9D1C-A577-A16D-55CA792038AC}"/>
          </ac:picMkLst>
        </pc:picChg>
      </pc:sldChg>
      <pc:sldChg chg="delSp modAnim">
        <pc:chgData name="櫻井 雅代" userId="5f1ccddc-c647-4824-94b2-f4f324436553" providerId="ADAL" clId="{216DE5AC-CDCA-4B6C-8248-7E961AA5E5BB}" dt="2023-05-11T04:26:03.306" v="244"/>
        <pc:sldMkLst>
          <pc:docMk/>
          <pc:sldMk cId="2415843625" sldId="1981"/>
        </pc:sldMkLst>
        <pc:picChg chg="del">
          <ac:chgData name="櫻井 雅代" userId="5f1ccddc-c647-4824-94b2-f4f324436553" providerId="ADAL" clId="{216DE5AC-CDCA-4B6C-8248-7E961AA5E5BB}" dt="2023-05-11T04:26:03.306" v="244"/>
          <ac:picMkLst>
            <pc:docMk/>
            <pc:sldMk cId="2415843625" sldId="1981"/>
            <ac:picMk id="36" creationId="{F61D6520-F0F4-EA73-2F5E-96C4261AF40C}"/>
          </ac:picMkLst>
        </pc:picChg>
      </pc:sldChg>
      <pc:sldChg chg="delSp modAnim">
        <pc:chgData name="櫻井 雅代" userId="5f1ccddc-c647-4824-94b2-f4f324436553" providerId="ADAL" clId="{216DE5AC-CDCA-4B6C-8248-7E961AA5E5BB}" dt="2023-05-11T03:44:41.612" v="13"/>
        <pc:sldMkLst>
          <pc:docMk/>
          <pc:sldMk cId="379082757" sldId="1984"/>
        </pc:sldMkLst>
        <pc:picChg chg="del">
          <ac:chgData name="櫻井 雅代" userId="5f1ccddc-c647-4824-94b2-f4f324436553" providerId="ADAL" clId="{216DE5AC-CDCA-4B6C-8248-7E961AA5E5BB}" dt="2023-05-11T03:44:41.612" v="13"/>
          <ac:picMkLst>
            <pc:docMk/>
            <pc:sldMk cId="379082757" sldId="1984"/>
            <ac:picMk id="3080" creationId="{D34082EB-21C0-FD10-F233-A123CDFC715B}"/>
          </ac:picMkLst>
        </pc:picChg>
      </pc:sldChg>
      <pc:sldChg chg="delSp modAnim">
        <pc:chgData name="櫻井 雅代" userId="5f1ccddc-c647-4824-94b2-f4f324436553" providerId="ADAL" clId="{216DE5AC-CDCA-4B6C-8248-7E961AA5E5BB}" dt="2023-05-11T03:45:06.087" v="19"/>
        <pc:sldMkLst>
          <pc:docMk/>
          <pc:sldMk cId="3284006476" sldId="1985"/>
        </pc:sldMkLst>
        <pc:picChg chg="del">
          <ac:chgData name="櫻井 雅代" userId="5f1ccddc-c647-4824-94b2-f4f324436553" providerId="ADAL" clId="{216DE5AC-CDCA-4B6C-8248-7E961AA5E5BB}" dt="2023-05-11T03:45:06.087" v="19"/>
          <ac:picMkLst>
            <pc:docMk/>
            <pc:sldMk cId="3284006476" sldId="1985"/>
            <ac:picMk id="44" creationId="{7D04A2A1-A271-A5D8-FA2F-8164F34A55F0}"/>
          </ac:picMkLst>
        </pc:picChg>
      </pc:sldChg>
      <pc:sldChg chg="delSp modAnim">
        <pc:chgData name="櫻井 雅代" userId="5f1ccddc-c647-4824-94b2-f4f324436553" providerId="ADAL" clId="{216DE5AC-CDCA-4B6C-8248-7E961AA5E5BB}" dt="2023-05-11T03:45:08.977" v="20"/>
        <pc:sldMkLst>
          <pc:docMk/>
          <pc:sldMk cId="3503962487" sldId="1986"/>
        </pc:sldMkLst>
        <pc:picChg chg="del">
          <ac:chgData name="櫻井 雅代" userId="5f1ccddc-c647-4824-94b2-f4f324436553" providerId="ADAL" clId="{216DE5AC-CDCA-4B6C-8248-7E961AA5E5BB}" dt="2023-05-11T03:45:08.977" v="20"/>
          <ac:picMkLst>
            <pc:docMk/>
            <pc:sldMk cId="3503962487" sldId="1986"/>
            <ac:picMk id="36" creationId="{05E53D51-7FB5-FD56-A32A-F7A019725628}"/>
          </ac:picMkLst>
        </pc:picChg>
      </pc:sldChg>
      <pc:sldChg chg="delSp modAnim">
        <pc:chgData name="櫻井 雅代" userId="5f1ccddc-c647-4824-94b2-f4f324436553" providerId="ADAL" clId="{216DE5AC-CDCA-4B6C-8248-7E961AA5E5BB}" dt="2023-05-11T03:45:53.047" v="32"/>
        <pc:sldMkLst>
          <pc:docMk/>
          <pc:sldMk cId="1239955519" sldId="1987"/>
        </pc:sldMkLst>
        <pc:picChg chg="del">
          <ac:chgData name="櫻井 雅代" userId="5f1ccddc-c647-4824-94b2-f4f324436553" providerId="ADAL" clId="{216DE5AC-CDCA-4B6C-8248-7E961AA5E5BB}" dt="2023-05-11T03:45:53.047" v="32"/>
          <ac:picMkLst>
            <pc:docMk/>
            <pc:sldMk cId="1239955519" sldId="1987"/>
            <ac:picMk id="10" creationId="{AB0C98EB-D007-4947-4804-E78F68E228C0}"/>
          </ac:picMkLst>
        </pc:picChg>
      </pc:sldChg>
      <pc:sldChg chg="delSp modAnim">
        <pc:chgData name="櫻井 雅代" userId="5f1ccddc-c647-4824-94b2-f4f324436553" providerId="ADAL" clId="{216DE5AC-CDCA-4B6C-8248-7E961AA5E5BB}" dt="2023-05-11T03:45:56.543" v="33"/>
        <pc:sldMkLst>
          <pc:docMk/>
          <pc:sldMk cId="895841074" sldId="1988"/>
        </pc:sldMkLst>
        <pc:picChg chg="del">
          <ac:chgData name="櫻井 雅代" userId="5f1ccddc-c647-4824-94b2-f4f324436553" providerId="ADAL" clId="{216DE5AC-CDCA-4B6C-8248-7E961AA5E5BB}" dt="2023-05-11T03:45:56.543" v="33"/>
          <ac:picMkLst>
            <pc:docMk/>
            <pc:sldMk cId="895841074" sldId="1988"/>
            <ac:picMk id="14" creationId="{0291C196-6417-5F25-47DC-0D41722119B6}"/>
          </ac:picMkLst>
        </pc:picChg>
      </pc:sldChg>
      <pc:sldChg chg="delSp modAnim">
        <pc:chgData name="櫻井 雅代" userId="5f1ccddc-c647-4824-94b2-f4f324436553" providerId="ADAL" clId="{216DE5AC-CDCA-4B6C-8248-7E961AA5E5BB}" dt="2023-05-11T03:46:00.673" v="34"/>
        <pc:sldMkLst>
          <pc:docMk/>
          <pc:sldMk cId="3255391317" sldId="1989"/>
        </pc:sldMkLst>
        <pc:picChg chg="del">
          <ac:chgData name="櫻井 雅代" userId="5f1ccddc-c647-4824-94b2-f4f324436553" providerId="ADAL" clId="{216DE5AC-CDCA-4B6C-8248-7E961AA5E5BB}" dt="2023-05-11T03:46:00.673" v="34"/>
          <ac:picMkLst>
            <pc:docMk/>
            <pc:sldMk cId="3255391317" sldId="1989"/>
            <ac:picMk id="26" creationId="{4D153837-B533-5B13-0022-76C0891E0FAC}"/>
          </ac:picMkLst>
        </pc:picChg>
      </pc:sldChg>
      <pc:sldChg chg="delSp modAnim">
        <pc:chgData name="櫻井 雅代" userId="5f1ccddc-c647-4824-94b2-f4f324436553" providerId="ADAL" clId="{216DE5AC-CDCA-4B6C-8248-7E961AA5E5BB}" dt="2023-05-11T03:46:03.985" v="35"/>
        <pc:sldMkLst>
          <pc:docMk/>
          <pc:sldMk cId="3472688583" sldId="1990"/>
        </pc:sldMkLst>
        <pc:picChg chg="del">
          <ac:chgData name="櫻井 雅代" userId="5f1ccddc-c647-4824-94b2-f4f324436553" providerId="ADAL" clId="{216DE5AC-CDCA-4B6C-8248-7E961AA5E5BB}" dt="2023-05-11T03:46:03.985" v="35"/>
          <ac:picMkLst>
            <pc:docMk/>
            <pc:sldMk cId="3472688583" sldId="1990"/>
            <ac:picMk id="32" creationId="{6F0B8B93-E67A-C45B-700D-7376F54B6736}"/>
          </ac:picMkLst>
        </pc:picChg>
      </pc:sldChg>
      <pc:sldChg chg="delSp modAnim">
        <pc:chgData name="櫻井 雅代" userId="5f1ccddc-c647-4824-94b2-f4f324436553" providerId="ADAL" clId="{216DE5AC-CDCA-4B6C-8248-7E961AA5E5BB}" dt="2023-05-11T03:46:06.985" v="36"/>
        <pc:sldMkLst>
          <pc:docMk/>
          <pc:sldMk cId="3536237592" sldId="1991"/>
        </pc:sldMkLst>
        <pc:picChg chg="del">
          <ac:chgData name="櫻井 雅代" userId="5f1ccddc-c647-4824-94b2-f4f324436553" providerId="ADAL" clId="{216DE5AC-CDCA-4B6C-8248-7E961AA5E5BB}" dt="2023-05-11T03:46:06.985" v="36"/>
          <ac:picMkLst>
            <pc:docMk/>
            <pc:sldMk cId="3536237592" sldId="1991"/>
            <ac:picMk id="16" creationId="{A23C356F-EA21-1C9D-28E0-9A30E9925980}"/>
          </ac:picMkLst>
        </pc:picChg>
      </pc:sldChg>
      <pc:sldChg chg="delSp modAnim">
        <pc:chgData name="櫻井 雅代" userId="5f1ccddc-c647-4824-94b2-f4f324436553" providerId="ADAL" clId="{216DE5AC-CDCA-4B6C-8248-7E961AA5E5BB}" dt="2023-05-11T03:46:10.563" v="37"/>
        <pc:sldMkLst>
          <pc:docMk/>
          <pc:sldMk cId="3882922025" sldId="1992"/>
        </pc:sldMkLst>
        <pc:picChg chg="del">
          <ac:chgData name="櫻井 雅代" userId="5f1ccddc-c647-4824-94b2-f4f324436553" providerId="ADAL" clId="{216DE5AC-CDCA-4B6C-8248-7E961AA5E5BB}" dt="2023-05-11T03:46:10.563" v="37"/>
          <ac:picMkLst>
            <pc:docMk/>
            <pc:sldMk cId="3882922025" sldId="1992"/>
            <ac:picMk id="25" creationId="{024F6820-5502-2753-730E-A5B161F0A1C6}"/>
          </ac:picMkLst>
        </pc:picChg>
      </pc:sldChg>
      <pc:sldChg chg="delSp modAnim">
        <pc:chgData name="櫻井 雅代" userId="5f1ccddc-c647-4824-94b2-f4f324436553" providerId="ADAL" clId="{216DE5AC-CDCA-4B6C-8248-7E961AA5E5BB}" dt="2023-05-11T03:46:18.981" v="38"/>
        <pc:sldMkLst>
          <pc:docMk/>
          <pc:sldMk cId="1970957239" sldId="1993"/>
        </pc:sldMkLst>
        <pc:picChg chg="del">
          <ac:chgData name="櫻井 雅代" userId="5f1ccddc-c647-4824-94b2-f4f324436553" providerId="ADAL" clId="{216DE5AC-CDCA-4B6C-8248-7E961AA5E5BB}" dt="2023-05-11T03:46:18.981" v="38"/>
          <ac:picMkLst>
            <pc:docMk/>
            <pc:sldMk cId="1970957239" sldId="1993"/>
            <ac:picMk id="16" creationId="{D75E455C-215F-4955-CEB3-6C3CD9746D20}"/>
          </ac:picMkLst>
        </pc:picChg>
      </pc:sldChg>
      <pc:sldChg chg="delSp modAnim">
        <pc:chgData name="櫻井 雅代" userId="5f1ccddc-c647-4824-94b2-f4f324436553" providerId="ADAL" clId="{216DE5AC-CDCA-4B6C-8248-7E961AA5E5BB}" dt="2023-05-11T03:46:22.672" v="39"/>
        <pc:sldMkLst>
          <pc:docMk/>
          <pc:sldMk cId="1933707829" sldId="1994"/>
        </pc:sldMkLst>
        <pc:picChg chg="del">
          <ac:chgData name="櫻井 雅代" userId="5f1ccddc-c647-4824-94b2-f4f324436553" providerId="ADAL" clId="{216DE5AC-CDCA-4B6C-8248-7E961AA5E5BB}" dt="2023-05-11T03:46:22.672" v="39"/>
          <ac:picMkLst>
            <pc:docMk/>
            <pc:sldMk cId="1933707829" sldId="1994"/>
            <ac:picMk id="18" creationId="{03145C48-9677-3A67-E109-F9510D616A90}"/>
          </ac:picMkLst>
        </pc:picChg>
      </pc:sldChg>
      <pc:sldChg chg="delSp modAnim">
        <pc:chgData name="櫻井 雅代" userId="5f1ccddc-c647-4824-94b2-f4f324436553" providerId="ADAL" clId="{216DE5AC-CDCA-4B6C-8248-7E961AA5E5BB}" dt="2023-05-11T03:46:25.918" v="40"/>
        <pc:sldMkLst>
          <pc:docMk/>
          <pc:sldMk cId="4266173502" sldId="1995"/>
        </pc:sldMkLst>
        <pc:picChg chg="del">
          <ac:chgData name="櫻井 雅代" userId="5f1ccddc-c647-4824-94b2-f4f324436553" providerId="ADAL" clId="{216DE5AC-CDCA-4B6C-8248-7E961AA5E5BB}" dt="2023-05-11T03:46:25.918" v="40"/>
          <ac:picMkLst>
            <pc:docMk/>
            <pc:sldMk cId="4266173502" sldId="1995"/>
            <ac:picMk id="24" creationId="{02B2C3A3-8432-C078-D9C8-93F9537C3A7B}"/>
          </ac:picMkLst>
        </pc:picChg>
      </pc:sldChg>
      <pc:sldChg chg="delSp modAnim">
        <pc:chgData name="櫻井 雅代" userId="5f1ccddc-c647-4824-94b2-f4f324436553" providerId="ADAL" clId="{216DE5AC-CDCA-4B6C-8248-7E961AA5E5BB}" dt="2023-05-11T03:46:29.119" v="41"/>
        <pc:sldMkLst>
          <pc:docMk/>
          <pc:sldMk cId="2357634133" sldId="1996"/>
        </pc:sldMkLst>
        <pc:picChg chg="del">
          <ac:chgData name="櫻井 雅代" userId="5f1ccddc-c647-4824-94b2-f4f324436553" providerId="ADAL" clId="{216DE5AC-CDCA-4B6C-8248-7E961AA5E5BB}" dt="2023-05-11T03:46:29.119" v="41"/>
          <ac:picMkLst>
            <pc:docMk/>
            <pc:sldMk cId="2357634133" sldId="1996"/>
            <ac:picMk id="3076" creationId="{55DDA8D0-5D05-D5DF-99CF-B854137EFF22}"/>
          </ac:picMkLst>
        </pc:picChg>
      </pc:sldChg>
      <pc:sldChg chg="add">
        <pc:chgData name="櫻井 雅代" userId="5f1ccddc-c647-4824-94b2-f4f324436553" providerId="ADAL" clId="{216DE5AC-CDCA-4B6C-8248-7E961AA5E5BB}" dt="2023-05-11T03:50:50.189" v="112"/>
        <pc:sldMkLst>
          <pc:docMk/>
          <pc:sldMk cId="2542826318" sldId="2002"/>
        </pc:sldMkLst>
      </pc:sldChg>
      <pc:sldChg chg="delSp modAnim">
        <pc:chgData name="櫻井 雅代" userId="5f1ccddc-c647-4824-94b2-f4f324436553" providerId="ADAL" clId="{216DE5AC-CDCA-4B6C-8248-7E961AA5E5BB}" dt="2023-05-11T04:23:07.812" v="214"/>
        <pc:sldMkLst>
          <pc:docMk/>
          <pc:sldMk cId="1596550886" sldId="2003"/>
        </pc:sldMkLst>
        <pc:picChg chg="del">
          <ac:chgData name="櫻井 雅代" userId="5f1ccddc-c647-4824-94b2-f4f324436553" providerId="ADAL" clId="{216DE5AC-CDCA-4B6C-8248-7E961AA5E5BB}" dt="2023-05-11T04:23:07.812" v="214"/>
          <ac:picMkLst>
            <pc:docMk/>
            <pc:sldMk cId="1596550886" sldId="2003"/>
            <ac:picMk id="25" creationId="{18246730-1015-1F06-15B4-5E7ADC9992A2}"/>
          </ac:picMkLst>
        </pc:picChg>
      </pc:sldChg>
      <pc:sldChg chg="delSp modAnim">
        <pc:chgData name="櫻井 雅代" userId="5f1ccddc-c647-4824-94b2-f4f324436553" providerId="ADAL" clId="{216DE5AC-CDCA-4B6C-8248-7E961AA5E5BB}" dt="2023-05-11T04:23:26.548" v="216"/>
        <pc:sldMkLst>
          <pc:docMk/>
          <pc:sldMk cId="3642973072" sldId="2004"/>
        </pc:sldMkLst>
        <pc:picChg chg="del">
          <ac:chgData name="櫻井 雅代" userId="5f1ccddc-c647-4824-94b2-f4f324436553" providerId="ADAL" clId="{216DE5AC-CDCA-4B6C-8248-7E961AA5E5BB}" dt="2023-05-11T04:23:26.548" v="216"/>
          <ac:picMkLst>
            <pc:docMk/>
            <pc:sldMk cId="3642973072" sldId="2004"/>
            <ac:picMk id="11" creationId="{6955B163-D4B2-62C2-0018-39EB95FAF0E6}"/>
          </ac:picMkLst>
        </pc:picChg>
      </pc:sldChg>
      <pc:sldChg chg="delSp modAnim">
        <pc:chgData name="櫻井 雅代" userId="5f1ccddc-c647-4824-94b2-f4f324436553" providerId="ADAL" clId="{216DE5AC-CDCA-4B6C-8248-7E961AA5E5BB}" dt="2023-05-11T04:23:33.886" v="217"/>
        <pc:sldMkLst>
          <pc:docMk/>
          <pc:sldMk cId="601630127" sldId="2005"/>
        </pc:sldMkLst>
        <pc:picChg chg="del">
          <ac:chgData name="櫻井 雅代" userId="5f1ccddc-c647-4824-94b2-f4f324436553" providerId="ADAL" clId="{216DE5AC-CDCA-4B6C-8248-7E961AA5E5BB}" dt="2023-05-11T04:23:33.886" v="217"/>
          <ac:picMkLst>
            <pc:docMk/>
            <pc:sldMk cId="601630127" sldId="2005"/>
            <ac:picMk id="9" creationId="{F292D386-71D9-71F9-77D2-D46B2CF99740}"/>
          </ac:picMkLst>
        </pc:picChg>
      </pc:sldChg>
      <pc:sldChg chg="delSp modAnim">
        <pc:chgData name="櫻井 雅代" userId="5f1ccddc-c647-4824-94b2-f4f324436553" providerId="ADAL" clId="{216DE5AC-CDCA-4B6C-8248-7E961AA5E5BB}" dt="2023-05-11T04:23:38.095" v="218"/>
        <pc:sldMkLst>
          <pc:docMk/>
          <pc:sldMk cId="3495061701" sldId="2006"/>
        </pc:sldMkLst>
        <pc:picChg chg="del">
          <ac:chgData name="櫻井 雅代" userId="5f1ccddc-c647-4824-94b2-f4f324436553" providerId="ADAL" clId="{216DE5AC-CDCA-4B6C-8248-7E961AA5E5BB}" dt="2023-05-11T04:23:38.095" v="218"/>
          <ac:picMkLst>
            <pc:docMk/>
            <pc:sldMk cId="3495061701" sldId="2006"/>
            <ac:picMk id="18" creationId="{543C0DE9-B7B6-6AE7-1A6B-683BC89C8F90}"/>
          </ac:picMkLst>
        </pc:picChg>
      </pc:sldChg>
      <pc:sldChg chg="delSp modAnim">
        <pc:chgData name="櫻井 雅代" userId="5f1ccddc-c647-4824-94b2-f4f324436553" providerId="ADAL" clId="{216DE5AC-CDCA-4B6C-8248-7E961AA5E5BB}" dt="2023-05-11T04:23:42.797" v="219"/>
        <pc:sldMkLst>
          <pc:docMk/>
          <pc:sldMk cId="3662482418" sldId="2007"/>
        </pc:sldMkLst>
        <pc:picChg chg="del">
          <ac:chgData name="櫻井 雅代" userId="5f1ccddc-c647-4824-94b2-f4f324436553" providerId="ADAL" clId="{216DE5AC-CDCA-4B6C-8248-7E961AA5E5BB}" dt="2023-05-11T04:23:42.797" v="219"/>
          <ac:picMkLst>
            <pc:docMk/>
            <pc:sldMk cId="3662482418" sldId="2007"/>
            <ac:picMk id="32" creationId="{26DAB4CD-E1AD-586C-4AEA-5C1FE705C01C}"/>
          </ac:picMkLst>
        </pc:picChg>
      </pc:sldChg>
      <pc:sldChg chg="delSp modAnim">
        <pc:chgData name="櫻井 雅代" userId="5f1ccddc-c647-4824-94b2-f4f324436553" providerId="ADAL" clId="{216DE5AC-CDCA-4B6C-8248-7E961AA5E5BB}" dt="2023-05-11T04:23:52.647" v="220"/>
        <pc:sldMkLst>
          <pc:docMk/>
          <pc:sldMk cId="4046625603" sldId="2008"/>
        </pc:sldMkLst>
        <pc:picChg chg="del">
          <ac:chgData name="櫻井 雅代" userId="5f1ccddc-c647-4824-94b2-f4f324436553" providerId="ADAL" clId="{216DE5AC-CDCA-4B6C-8248-7E961AA5E5BB}" dt="2023-05-11T04:23:52.647" v="220"/>
          <ac:picMkLst>
            <pc:docMk/>
            <pc:sldMk cId="4046625603" sldId="2008"/>
            <ac:picMk id="8" creationId="{82B1527D-D192-5636-0BCB-705D947BDB20}"/>
          </ac:picMkLst>
        </pc:picChg>
      </pc:sldChg>
      <pc:sldChg chg="delSp modAnim">
        <pc:chgData name="櫻井 雅代" userId="5f1ccddc-c647-4824-94b2-f4f324436553" providerId="ADAL" clId="{216DE5AC-CDCA-4B6C-8248-7E961AA5E5BB}" dt="2023-05-11T04:23:58.122" v="221"/>
        <pc:sldMkLst>
          <pc:docMk/>
          <pc:sldMk cId="1988568308" sldId="2009"/>
        </pc:sldMkLst>
        <pc:picChg chg="del">
          <ac:chgData name="櫻井 雅代" userId="5f1ccddc-c647-4824-94b2-f4f324436553" providerId="ADAL" clId="{216DE5AC-CDCA-4B6C-8248-7E961AA5E5BB}" dt="2023-05-11T04:23:58.122" v="221"/>
          <ac:picMkLst>
            <pc:docMk/>
            <pc:sldMk cId="1988568308" sldId="2009"/>
            <ac:picMk id="8" creationId="{6E0CC40C-E026-B960-0821-F06C21B2E402}"/>
          </ac:picMkLst>
        </pc:picChg>
      </pc:sldChg>
      <pc:sldChg chg="delSp modAnim">
        <pc:chgData name="櫻井 雅代" userId="5f1ccddc-c647-4824-94b2-f4f324436553" providerId="ADAL" clId="{216DE5AC-CDCA-4B6C-8248-7E961AA5E5BB}" dt="2023-05-11T04:24:07.579" v="222"/>
        <pc:sldMkLst>
          <pc:docMk/>
          <pc:sldMk cId="3069079701" sldId="2010"/>
        </pc:sldMkLst>
        <pc:picChg chg="del">
          <ac:chgData name="櫻井 雅代" userId="5f1ccddc-c647-4824-94b2-f4f324436553" providerId="ADAL" clId="{216DE5AC-CDCA-4B6C-8248-7E961AA5E5BB}" dt="2023-05-11T04:24:07.579" v="222"/>
          <ac:picMkLst>
            <pc:docMk/>
            <pc:sldMk cId="3069079701" sldId="2010"/>
            <ac:picMk id="18" creationId="{7840425E-22BD-F9E7-E756-147364422BC4}"/>
          </ac:picMkLst>
        </pc:picChg>
      </pc:sldChg>
      <pc:sldChg chg="delSp modAnim">
        <pc:chgData name="櫻井 雅代" userId="5f1ccddc-c647-4824-94b2-f4f324436553" providerId="ADAL" clId="{216DE5AC-CDCA-4B6C-8248-7E961AA5E5BB}" dt="2023-05-11T04:24:12.388" v="223"/>
        <pc:sldMkLst>
          <pc:docMk/>
          <pc:sldMk cId="136180753" sldId="2011"/>
        </pc:sldMkLst>
        <pc:picChg chg="del">
          <ac:chgData name="櫻井 雅代" userId="5f1ccddc-c647-4824-94b2-f4f324436553" providerId="ADAL" clId="{216DE5AC-CDCA-4B6C-8248-7E961AA5E5BB}" dt="2023-05-11T04:24:12.388" v="223"/>
          <ac:picMkLst>
            <pc:docMk/>
            <pc:sldMk cId="136180753" sldId="2011"/>
            <ac:picMk id="13" creationId="{16613E1D-C1B9-0422-AF06-203A2B0BD202}"/>
          </ac:picMkLst>
        </pc:picChg>
      </pc:sldChg>
      <pc:sldChg chg="delSp modAnim">
        <pc:chgData name="櫻井 雅代" userId="5f1ccddc-c647-4824-94b2-f4f324436553" providerId="ADAL" clId="{216DE5AC-CDCA-4B6C-8248-7E961AA5E5BB}" dt="2023-05-11T04:24:17.296" v="224"/>
        <pc:sldMkLst>
          <pc:docMk/>
          <pc:sldMk cId="2460779814" sldId="2012"/>
        </pc:sldMkLst>
        <pc:picChg chg="del">
          <ac:chgData name="櫻井 雅代" userId="5f1ccddc-c647-4824-94b2-f4f324436553" providerId="ADAL" clId="{216DE5AC-CDCA-4B6C-8248-7E961AA5E5BB}" dt="2023-05-11T04:24:17.296" v="224"/>
          <ac:picMkLst>
            <pc:docMk/>
            <pc:sldMk cId="2460779814" sldId="2012"/>
            <ac:picMk id="25" creationId="{CCF71F4E-1C06-C933-4AA0-3E00BBE13387}"/>
          </ac:picMkLst>
        </pc:picChg>
      </pc:sldChg>
      <pc:sldChg chg="delSp modAnim">
        <pc:chgData name="櫻井 雅代" userId="5f1ccddc-c647-4824-94b2-f4f324436553" providerId="ADAL" clId="{216DE5AC-CDCA-4B6C-8248-7E961AA5E5BB}" dt="2023-05-11T04:24:24.711" v="225"/>
        <pc:sldMkLst>
          <pc:docMk/>
          <pc:sldMk cId="2603576688" sldId="2013"/>
        </pc:sldMkLst>
        <pc:picChg chg="del">
          <ac:chgData name="櫻井 雅代" userId="5f1ccddc-c647-4824-94b2-f4f324436553" providerId="ADAL" clId="{216DE5AC-CDCA-4B6C-8248-7E961AA5E5BB}" dt="2023-05-11T04:24:24.711" v="225"/>
          <ac:picMkLst>
            <pc:docMk/>
            <pc:sldMk cId="2603576688" sldId="2013"/>
            <ac:picMk id="21" creationId="{6D7898B8-8F41-09F0-5298-48B8D741055B}"/>
          </ac:picMkLst>
        </pc:picChg>
      </pc:sldChg>
      <pc:sldChg chg="delSp modAnim">
        <pc:chgData name="櫻井 雅代" userId="5f1ccddc-c647-4824-94b2-f4f324436553" providerId="ADAL" clId="{216DE5AC-CDCA-4B6C-8248-7E961AA5E5BB}" dt="2023-05-11T04:24:39.987" v="228"/>
        <pc:sldMkLst>
          <pc:docMk/>
          <pc:sldMk cId="2231817315" sldId="2014"/>
        </pc:sldMkLst>
        <pc:picChg chg="del">
          <ac:chgData name="櫻井 雅代" userId="5f1ccddc-c647-4824-94b2-f4f324436553" providerId="ADAL" clId="{216DE5AC-CDCA-4B6C-8248-7E961AA5E5BB}" dt="2023-05-11T04:24:39.987" v="228"/>
          <ac:picMkLst>
            <pc:docMk/>
            <pc:sldMk cId="2231817315" sldId="2014"/>
            <ac:picMk id="47" creationId="{9E9C782F-2E59-0961-0B96-25B7BFE22C92}"/>
          </ac:picMkLst>
        </pc:picChg>
      </pc:sldChg>
      <pc:sldChg chg="delSp modAnim">
        <pc:chgData name="櫻井 雅代" userId="5f1ccddc-c647-4824-94b2-f4f324436553" providerId="ADAL" clId="{216DE5AC-CDCA-4B6C-8248-7E961AA5E5BB}" dt="2023-05-11T04:24:46.142" v="229"/>
        <pc:sldMkLst>
          <pc:docMk/>
          <pc:sldMk cId="3107329826" sldId="2015"/>
        </pc:sldMkLst>
        <pc:picChg chg="del">
          <ac:chgData name="櫻井 雅代" userId="5f1ccddc-c647-4824-94b2-f4f324436553" providerId="ADAL" clId="{216DE5AC-CDCA-4B6C-8248-7E961AA5E5BB}" dt="2023-05-11T04:24:46.142" v="229"/>
          <ac:picMkLst>
            <pc:docMk/>
            <pc:sldMk cId="3107329826" sldId="2015"/>
            <ac:picMk id="27" creationId="{6139CBC1-590F-CDD8-DB51-7079D5CDDE28}"/>
          </ac:picMkLst>
        </pc:picChg>
      </pc:sldChg>
      <pc:sldChg chg="delSp modAnim">
        <pc:chgData name="櫻井 雅代" userId="5f1ccddc-c647-4824-94b2-f4f324436553" providerId="ADAL" clId="{216DE5AC-CDCA-4B6C-8248-7E961AA5E5BB}" dt="2023-05-11T04:24:50.145" v="230"/>
        <pc:sldMkLst>
          <pc:docMk/>
          <pc:sldMk cId="275280813" sldId="2016"/>
        </pc:sldMkLst>
        <pc:picChg chg="del">
          <ac:chgData name="櫻井 雅代" userId="5f1ccddc-c647-4824-94b2-f4f324436553" providerId="ADAL" clId="{216DE5AC-CDCA-4B6C-8248-7E961AA5E5BB}" dt="2023-05-11T04:24:50.145" v="230"/>
          <ac:picMkLst>
            <pc:docMk/>
            <pc:sldMk cId="275280813" sldId="2016"/>
            <ac:picMk id="26" creationId="{36EBF275-A54D-16FA-295D-1EA6318F969F}"/>
          </ac:picMkLst>
        </pc:picChg>
      </pc:sldChg>
      <pc:sldChg chg="delSp modAnim">
        <pc:chgData name="櫻井 雅代" userId="5f1ccddc-c647-4824-94b2-f4f324436553" providerId="ADAL" clId="{216DE5AC-CDCA-4B6C-8248-7E961AA5E5BB}" dt="2023-05-11T04:24:55.931" v="231"/>
        <pc:sldMkLst>
          <pc:docMk/>
          <pc:sldMk cId="742931631" sldId="2017"/>
        </pc:sldMkLst>
        <pc:picChg chg="del">
          <ac:chgData name="櫻井 雅代" userId="5f1ccddc-c647-4824-94b2-f4f324436553" providerId="ADAL" clId="{216DE5AC-CDCA-4B6C-8248-7E961AA5E5BB}" dt="2023-05-11T04:24:55.931" v="231"/>
          <ac:picMkLst>
            <pc:docMk/>
            <pc:sldMk cId="742931631" sldId="2017"/>
            <ac:picMk id="60" creationId="{067EF739-B027-C206-01DC-0B8ED33CB88B}"/>
          </ac:picMkLst>
        </pc:picChg>
      </pc:sldChg>
      <pc:sldChg chg="delSp modAnim">
        <pc:chgData name="櫻井 雅代" userId="5f1ccddc-c647-4824-94b2-f4f324436553" providerId="ADAL" clId="{216DE5AC-CDCA-4B6C-8248-7E961AA5E5BB}" dt="2023-05-11T04:25:00.795" v="232"/>
        <pc:sldMkLst>
          <pc:docMk/>
          <pc:sldMk cId="1895623821" sldId="2018"/>
        </pc:sldMkLst>
        <pc:picChg chg="del">
          <ac:chgData name="櫻井 雅代" userId="5f1ccddc-c647-4824-94b2-f4f324436553" providerId="ADAL" clId="{216DE5AC-CDCA-4B6C-8248-7E961AA5E5BB}" dt="2023-05-11T04:25:00.795" v="232"/>
          <ac:picMkLst>
            <pc:docMk/>
            <pc:sldMk cId="1895623821" sldId="2018"/>
            <ac:picMk id="54" creationId="{3BA39FD9-1F02-6091-1E68-41D4A6106EDF}"/>
          </ac:picMkLst>
        </pc:picChg>
      </pc:sldChg>
      <pc:sldChg chg="delSp modAnim">
        <pc:chgData name="櫻井 雅代" userId="5f1ccddc-c647-4824-94b2-f4f324436553" providerId="ADAL" clId="{216DE5AC-CDCA-4B6C-8248-7E961AA5E5BB}" dt="2023-05-11T04:25:06.008" v="233"/>
        <pc:sldMkLst>
          <pc:docMk/>
          <pc:sldMk cId="948207404" sldId="2019"/>
        </pc:sldMkLst>
        <pc:picChg chg="del">
          <ac:chgData name="櫻井 雅代" userId="5f1ccddc-c647-4824-94b2-f4f324436553" providerId="ADAL" clId="{216DE5AC-CDCA-4B6C-8248-7E961AA5E5BB}" dt="2023-05-11T04:25:06.008" v="233"/>
          <ac:picMkLst>
            <pc:docMk/>
            <pc:sldMk cId="948207404" sldId="2019"/>
            <ac:picMk id="29" creationId="{F2D9907B-024B-0F8A-E1B1-B830FC58E662}"/>
          </ac:picMkLst>
        </pc:picChg>
      </pc:sldChg>
      <pc:sldChg chg="delSp modAnim">
        <pc:chgData name="櫻井 雅代" userId="5f1ccddc-c647-4824-94b2-f4f324436553" providerId="ADAL" clId="{216DE5AC-CDCA-4B6C-8248-7E961AA5E5BB}" dt="2023-05-11T04:25:11.560" v="234"/>
        <pc:sldMkLst>
          <pc:docMk/>
          <pc:sldMk cId="2242794856" sldId="2020"/>
        </pc:sldMkLst>
        <pc:picChg chg="del">
          <ac:chgData name="櫻井 雅代" userId="5f1ccddc-c647-4824-94b2-f4f324436553" providerId="ADAL" clId="{216DE5AC-CDCA-4B6C-8248-7E961AA5E5BB}" dt="2023-05-11T04:25:11.560" v="234"/>
          <ac:picMkLst>
            <pc:docMk/>
            <pc:sldMk cId="2242794856" sldId="2020"/>
            <ac:picMk id="28" creationId="{73247604-61F5-A65A-10ED-B891A57151AC}"/>
          </ac:picMkLst>
        </pc:picChg>
      </pc:sldChg>
      <pc:sldChg chg="delSp modAnim">
        <pc:chgData name="櫻井 雅代" userId="5f1ccddc-c647-4824-94b2-f4f324436553" providerId="ADAL" clId="{216DE5AC-CDCA-4B6C-8248-7E961AA5E5BB}" dt="2023-05-11T04:25:16.059" v="235"/>
        <pc:sldMkLst>
          <pc:docMk/>
          <pc:sldMk cId="4130345540" sldId="2021"/>
        </pc:sldMkLst>
        <pc:picChg chg="del">
          <ac:chgData name="櫻井 雅代" userId="5f1ccddc-c647-4824-94b2-f4f324436553" providerId="ADAL" clId="{216DE5AC-CDCA-4B6C-8248-7E961AA5E5BB}" dt="2023-05-11T04:25:16.059" v="235"/>
          <ac:picMkLst>
            <pc:docMk/>
            <pc:sldMk cId="4130345540" sldId="2021"/>
            <ac:picMk id="23" creationId="{D30BF45A-B54A-0679-5C86-CBA744F33B97}"/>
          </ac:picMkLst>
        </pc:picChg>
      </pc:sldChg>
      <pc:sldChg chg="delSp modAnim">
        <pc:chgData name="櫻井 雅代" userId="5f1ccddc-c647-4824-94b2-f4f324436553" providerId="ADAL" clId="{216DE5AC-CDCA-4B6C-8248-7E961AA5E5BB}" dt="2023-05-11T04:25:32.686" v="238"/>
        <pc:sldMkLst>
          <pc:docMk/>
          <pc:sldMk cId="3449437719" sldId="2022"/>
        </pc:sldMkLst>
        <pc:picChg chg="del">
          <ac:chgData name="櫻井 雅代" userId="5f1ccddc-c647-4824-94b2-f4f324436553" providerId="ADAL" clId="{216DE5AC-CDCA-4B6C-8248-7E961AA5E5BB}" dt="2023-05-11T04:25:32.686" v="238"/>
          <ac:picMkLst>
            <pc:docMk/>
            <pc:sldMk cId="3449437719" sldId="2022"/>
            <ac:picMk id="23" creationId="{859ED5F5-7E6C-DA8C-57C7-B8A3C97B7B11}"/>
          </ac:picMkLst>
        </pc:picChg>
      </pc:sldChg>
      <pc:sldChg chg="delSp modAnim">
        <pc:chgData name="櫻井 雅代" userId="5f1ccddc-c647-4824-94b2-f4f324436553" providerId="ADAL" clId="{216DE5AC-CDCA-4B6C-8248-7E961AA5E5BB}" dt="2023-05-11T04:25:40.476" v="239"/>
        <pc:sldMkLst>
          <pc:docMk/>
          <pc:sldMk cId="1240261557" sldId="2023"/>
        </pc:sldMkLst>
        <pc:picChg chg="del">
          <ac:chgData name="櫻井 雅代" userId="5f1ccddc-c647-4824-94b2-f4f324436553" providerId="ADAL" clId="{216DE5AC-CDCA-4B6C-8248-7E961AA5E5BB}" dt="2023-05-11T04:25:40.476" v="239"/>
          <ac:picMkLst>
            <pc:docMk/>
            <pc:sldMk cId="1240261557" sldId="2023"/>
            <ac:picMk id="20" creationId="{2E532958-4752-7742-8A63-709494B25E12}"/>
          </ac:picMkLst>
        </pc:picChg>
      </pc:sldChg>
      <pc:sldChg chg="delSp modAnim">
        <pc:chgData name="櫻井 雅代" userId="5f1ccddc-c647-4824-94b2-f4f324436553" providerId="ADAL" clId="{216DE5AC-CDCA-4B6C-8248-7E961AA5E5BB}" dt="2023-05-11T04:25:44.686" v="240"/>
        <pc:sldMkLst>
          <pc:docMk/>
          <pc:sldMk cId="202003277" sldId="2024"/>
        </pc:sldMkLst>
        <pc:picChg chg="del">
          <ac:chgData name="櫻井 雅代" userId="5f1ccddc-c647-4824-94b2-f4f324436553" providerId="ADAL" clId="{216DE5AC-CDCA-4B6C-8248-7E961AA5E5BB}" dt="2023-05-11T04:25:44.686" v="240"/>
          <ac:picMkLst>
            <pc:docMk/>
            <pc:sldMk cId="202003277" sldId="2024"/>
            <ac:picMk id="24" creationId="{12E6CDB3-E6DA-5DA0-100F-25E69DC82A9E}"/>
          </ac:picMkLst>
        </pc:picChg>
      </pc:sldChg>
      <pc:sldChg chg="delSp modAnim">
        <pc:chgData name="櫻井 雅代" userId="5f1ccddc-c647-4824-94b2-f4f324436553" providerId="ADAL" clId="{216DE5AC-CDCA-4B6C-8248-7E961AA5E5BB}" dt="2023-05-11T04:25:48.785" v="241"/>
        <pc:sldMkLst>
          <pc:docMk/>
          <pc:sldMk cId="3103788905" sldId="2025"/>
        </pc:sldMkLst>
        <pc:picChg chg="del">
          <ac:chgData name="櫻井 雅代" userId="5f1ccddc-c647-4824-94b2-f4f324436553" providerId="ADAL" clId="{216DE5AC-CDCA-4B6C-8248-7E961AA5E5BB}" dt="2023-05-11T04:25:48.785" v="241"/>
          <ac:picMkLst>
            <pc:docMk/>
            <pc:sldMk cId="3103788905" sldId="2025"/>
            <ac:picMk id="39" creationId="{C240554E-C4C0-80C4-E7FE-1866431694E1}"/>
          </ac:picMkLst>
        </pc:picChg>
      </pc:sldChg>
      <pc:sldChg chg="delSp modAnim">
        <pc:chgData name="櫻井 雅代" userId="5f1ccddc-c647-4824-94b2-f4f324436553" providerId="ADAL" clId="{216DE5AC-CDCA-4B6C-8248-7E961AA5E5BB}" dt="2023-05-11T04:25:53.785" v="242"/>
        <pc:sldMkLst>
          <pc:docMk/>
          <pc:sldMk cId="3087932176" sldId="2026"/>
        </pc:sldMkLst>
        <pc:picChg chg="del">
          <ac:chgData name="櫻井 雅代" userId="5f1ccddc-c647-4824-94b2-f4f324436553" providerId="ADAL" clId="{216DE5AC-CDCA-4B6C-8248-7E961AA5E5BB}" dt="2023-05-11T04:25:53.785" v="242"/>
          <ac:picMkLst>
            <pc:docMk/>
            <pc:sldMk cId="3087932176" sldId="2026"/>
            <ac:picMk id="15" creationId="{73063F90-6DEC-9276-01DB-845E57FBD53A}"/>
          </ac:picMkLst>
        </pc:picChg>
      </pc:sldChg>
      <pc:sldChg chg="delSp modAnim">
        <pc:chgData name="櫻井 雅代" userId="5f1ccddc-c647-4824-94b2-f4f324436553" providerId="ADAL" clId="{216DE5AC-CDCA-4B6C-8248-7E961AA5E5BB}" dt="2023-05-11T04:25:57.779" v="243"/>
        <pc:sldMkLst>
          <pc:docMk/>
          <pc:sldMk cId="2023618634" sldId="2027"/>
        </pc:sldMkLst>
        <pc:picChg chg="del">
          <ac:chgData name="櫻井 雅代" userId="5f1ccddc-c647-4824-94b2-f4f324436553" providerId="ADAL" clId="{216DE5AC-CDCA-4B6C-8248-7E961AA5E5BB}" dt="2023-05-11T04:25:57.779" v="243"/>
          <ac:picMkLst>
            <pc:docMk/>
            <pc:sldMk cId="2023618634" sldId="2027"/>
            <ac:picMk id="12" creationId="{373FEA86-00DB-742E-A2D4-D180B5DAEBCC}"/>
          </ac:picMkLst>
        </pc:picChg>
      </pc:sldChg>
      <pc:sldChg chg="delSp modAnim">
        <pc:chgData name="櫻井 雅代" userId="5f1ccddc-c647-4824-94b2-f4f324436553" providerId="ADAL" clId="{216DE5AC-CDCA-4B6C-8248-7E961AA5E5BB}" dt="2023-05-11T04:26:12.950" v="245"/>
        <pc:sldMkLst>
          <pc:docMk/>
          <pc:sldMk cId="1982906840" sldId="2028"/>
        </pc:sldMkLst>
        <pc:picChg chg="del">
          <ac:chgData name="櫻井 雅代" userId="5f1ccddc-c647-4824-94b2-f4f324436553" providerId="ADAL" clId="{216DE5AC-CDCA-4B6C-8248-7E961AA5E5BB}" dt="2023-05-11T04:26:12.950" v="245"/>
          <ac:picMkLst>
            <pc:docMk/>
            <pc:sldMk cId="1982906840" sldId="2028"/>
            <ac:picMk id="39" creationId="{F9D7FBA3-FD70-F792-AD56-FB39E5C5D9BB}"/>
          </ac:picMkLst>
        </pc:picChg>
      </pc:sldChg>
      <pc:sldMasterChg chg="del delSldLayout">
        <pc:chgData name="櫻井 雅代" userId="5f1ccddc-c647-4824-94b2-f4f324436553" providerId="ADAL" clId="{216DE5AC-CDCA-4B6C-8248-7E961AA5E5BB}" dt="2023-05-11T03:47:03.132" v="91" actId="2696"/>
        <pc:sldMasterMkLst>
          <pc:docMk/>
          <pc:sldMasterMk cId="1222045145" sldId="2147483767"/>
        </pc:sldMasterMkLst>
        <pc:sldLayoutChg chg="del">
          <pc:chgData name="櫻井 雅代" userId="5f1ccddc-c647-4824-94b2-f4f324436553" providerId="ADAL" clId="{216DE5AC-CDCA-4B6C-8248-7E961AA5E5BB}" dt="2023-05-11T03:47:03.132" v="80" actId="2696"/>
          <pc:sldLayoutMkLst>
            <pc:docMk/>
            <pc:sldMasterMk cId="1222045145" sldId="2147483767"/>
            <pc:sldLayoutMk cId="2172633628" sldId="2147483768"/>
          </pc:sldLayoutMkLst>
        </pc:sldLayoutChg>
        <pc:sldLayoutChg chg="del">
          <pc:chgData name="櫻井 雅代" userId="5f1ccddc-c647-4824-94b2-f4f324436553" providerId="ADAL" clId="{216DE5AC-CDCA-4B6C-8248-7E961AA5E5BB}" dt="2023-05-11T03:47:03.132" v="81" actId="2696"/>
          <pc:sldLayoutMkLst>
            <pc:docMk/>
            <pc:sldMasterMk cId="1222045145" sldId="2147483767"/>
            <pc:sldLayoutMk cId="2110650871" sldId="2147483769"/>
          </pc:sldLayoutMkLst>
        </pc:sldLayoutChg>
        <pc:sldLayoutChg chg="del">
          <pc:chgData name="櫻井 雅代" userId="5f1ccddc-c647-4824-94b2-f4f324436553" providerId="ADAL" clId="{216DE5AC-CDCA-4B6C-8248-7E961AA5E5BB}" dt="2023-05-11T03:47:03.132" v="82" actId="2696"/>
          <pc:sldLayoutMkLst>
            <pc:docMk/>
            <pc:sldMasterMk cId="1222045145" sldId="2147483767"/>
            <pc:sldLayoutMk cId="1456338786" sldId="2147483770"/>
          </pc:sldLayoutMkLst>
        </pc:sldLayoutChg>
        <pc:sldLayoutChg chg="del">
          <pc:chgData name="櫻井 雅代" userId="5f1ccddc-c647-4824-94b2-f4f324436553" providerId="ADAL" clId="{216DE5AC-CDCA-4B6C-8248-7E961AA5E5BB}" dt="2023-05-11T03:47:03.132" v="83" actId="2696"/>
          <pc:sldLayoutMkLst>
            <pc:docMk/>
            <pc:sldMasterMk cId="1222045145" sldId="2147483767"/>
            <pc:sldLayoutMk cId="4109910854" sldId="2147483771"/>
          </pc:sldLayoutMkLst>
        </pc:sldLayoutChg>
        <pc:sldLayoutChg chg="del">
          <pc:chgData name="櫻井 雅代" userId="5f1ccddc-c647-4824-94b2-f4f324436553" providerId="ADAL" clId="{216DE5AC-CDCA-4B6C-8248-7E961AA5E5BB}" dt="2023-05-11T03:47:03.132" v="84" actId="2696"/>
          <pc:sldLayoutMkLst>
            <pc:docMk/>
            <pc:sldMasterMk cId="1222045145" sldId="2147483767"/>
            <pc:sldLayoutMk cId="631385757" sldId="2147483772"/>
          </pc:sldLayoutMkLst>
        </pc:sldLayoutChg>
        <pc:sldLayoutChg chg="del">
          <pc:chgData name="櫻井 雅代" userId="5f1ccddc-c647-4824-94b2-f4f324436553" providerId="ADAL" clId="{216DE5AC-CDCA-4B6C-8248-7E961AA5E5BB}" dt="2023-05-11T03:47:03.132" v="85" actId="2696"/>
          <pc:sldLayoutMkLst>
            <pc:docMk/>
            <pc:sldMasterMk cId="1222045145" sldId="2147483767"/>
            <pc:sldLayoutMk cId="129947972" sldId="2147483773"/>
          </pc:sldLayoutMkLst>
        </pc:sldLayoutChg>
        <pc:sldLayoutChg chg="del">
          <pc:chgData name="櫻井 雅代" userId="5f1ccddc-c647-4824-94b2-f4f324436553" providerId="ADAL" clId="{216DE5AC-CDCA-4B6C-8248-7E961AA5E5BB}" dt="2023-05-11T03:47:03.132" v="86" actId="2696"/>
          <pc:sldLayoutMkLst>
            <pc:docMk/>
            <pc:sldMasterMk cId="1222045145" sldId="2147483767"/>
            <pc:sldLayoutMk cId="376606315" sldId="2147483774"/>
          </pc:sldLayoutMkLst>
        </pc:sldLayoutChg>
        <pc:sldLayoutChg chg="del">
          <pc:chgData name="櫻井 雅代" userId="5f1ccddc-c647-4824-94b2-f4f324436553" providerId="ADAL" clId="{216DE5AC-CDCA-4B6C-8248-7E961AA5E5BB}" dt="2023-05-11T03:47:03.132" v="87" actId="2696"/>
          <pc:sldLayoutMkLst>
            <pc:docMk/>
            <pc:sldMasterMk cId="1222045145" sldId="2147483767"/>
            <pc:sldLayoutMk cId="2408304179" sldId="2147483775"/>
          </pc:sldLayoutMkLst>
        </pc:sldLayoutChg>
        <pc:sldLayoutChg chg="del">
          <pc:chgData name="櫻井 雅代" userId="5f1ccddc-c647-4824-94b2-f4f324436553" providerId="ADAL" clId="{216DE5AC-CDCA-4B6C-8248-7E961AA5E5BB}" dt="2023-05-11T03:47:03.132" v="88" actId="2696"/>
          <pc:sldLayoutMkLst>
            <pc:docMk/>
            <pc:sldMasterMk cId="1222045145" sldId="2147483767"/>
            <pc:sldLayoutMk cId="4253959468" sldId="2147483776"/>
          </pc:sldLayoutMkLst>
        </pc:sldLayoutChg>
        <pc:sldLayoutChg chg="del">
          <pc:chgData name="櫻井 雅代" userId="5f1ccddc-c647-4824-94b2-f4f324436553" providerId="ADAL" clId="{216DE5AC-CDCA-4B6C-8248-7E961AA5E5BB}" dt="2023-05-11T03:47:03.132" v="89" actId="2696"/>
          <pc:sldLayoutMkLst>
            <pc:docMk/>
            <pc:sldMasterMk cId="1222045145" sldId="2147483767"/>
            <pc:sldLayoutMk cId="123978743" sldId="2147483777"/>
          </pc:sldLayoutMkLst>
        </pc:sldLayoutChg>
        <pc:sldLayoutChg chg="del">
          <pc:chgData name="櫻井 雅代" userId="5f1ccddc-c647-4824-94b2-f4f324436553" providerId="ADAL" clId="{216DE5AC-CDCA-4B6C-8248-7E961AA5E5BB}" dt="2023-05-11T03:47:03.132" v="90" actId="2696"/>
          <pc:sldLayoutMkLst>
            <pc:docMk/>
            <pc:sldMasterMk cId="1222045145" sldId="2147483767"/>
            <pc:sldLayoutMk cId="581998864" sldId="2147483778"/>
          </pc:sldLayoutMkLst>
        </pc:sldLayoutChg>
      </pc:sldMasterChg>
      <pc:sldMasterChg chg="del delSldLayout">
        <pc:chgData name="櫻井 雅代" userId="5f1ccddc-c647-4824-94b2-f4f324436553" providerId="ADAL" clId="{216DE5AC-CDCA-4B6C-8248-7E961AA5E5BB}" dt="2023-05-11T03:47:02.985" v="72" actId="2696"/>
        <pc:sldMasterMkLst>
          <pc:docMk/>
          <pc:sldMasterMk cId="4085148380" sldId="2147483791"/>
        </pc:sldMasterMkLst>
        <pc:sldLayoutChg chg="del">
          <pc:chgData name="櫻井 雅代" userId="5f1ccddc-c647-4824-94b2-f4f324436553" providerId="ADAL" clId="{216DE5AC-CDCA-4B6C-8248-7E961AA5E5BB}" dt="2023-05-11T03:47:02.985" v="61" actId="2696"/>
          <pc:sldLayoutMkLst>
            <pc:docMk/>
            <pc:sldMasterMk cId="4085148380" sldId="2147483791"/>
            <pc:sldLayoutMk cId="382999426" sldId="2147483792"/>
          </pc:sldLayoutMkLst>
        </pc:sldLayoutChg>
        <pc:sldLayoutChg chg="del">
          <pc:chgData name="櫻井 雅代" userId="5f1ccddc-c647-4824-94b2-f4f324436553" providerId="ADAL" clId="{216DE5AC-CDCA-4B6C-8248-7E961AA5E5BB}" dt="2023-05-11T03:47:02.985" v="62" actId="2696"/>
          <pc:sldLayoutMkLst>
            <pc:docMk/>
            <pc:sldMasterMk cId="4085148380" sldId="2147483791"/>
            <pc:sldLayoutMk cId="669871660" sldId="2147483793"/>
          </pc:sldLayoutMkLst>
        </pc:sldLayoutChg>
        <pc:sldLayoutChg chg="del">
          <pc:chgData name="櫻井 雅代" userId="5f1ccddc-c647-4824-94b2-f4f324436553" providerId="ADAL" clId="{216DE5AC-CDCA-4B6C-8248-7E961AA5E5BB}" dt="2023-05-11T03:47:02.985" v="63" actId="2696"/>
          <pc:sldLayoutMkLst>
            <pc:docMk/>
            <pc:sldMasterMk cId="4085148380" sldId="2147483791"/>
            <pc:sldLayoutMk cId="2880766176" sldId="2147483794"/>
          </pc:sldLayoutMkLst>
        </pc:sldLayoutChg>
        <pc:sldLayoutChg chg="del">
          <pc:chgData name="櫻井 雅代" userId="5f1ccddc-c647-4824-94b2-f4f324436553" providerId="ADAL" clId="{216DE5AC-CDCA-4B6C-8248-7E961AA5E5BB}" dt="2023-05-11T03:47:02.985" v="64" actId="2696"/>
          <pc:sldLayoutMkLst>
            <pc:docMk/>
            <pc:sldMasterMk cId="4085148380" sldId="2147483791"/>
            <pc:sldLayoutMk cId="2250652069" sldId="2147483795"/>
          </pc:sldLayoutMkLst>
        </pc:sldLayoutChg>
        <pc:sldLayoutChg chg="del">
          <pc:chgData name="櫻井 雅代" userId="5f1ccddc-c647-4824-94b2-f4f324436553" providerId="ADAL" clId="{216DE5AC-CDCA-4B6C-8248-7E961AA5E5BB}" dt="2023-05-11T03:47:02.985" v="65" actId="2696"/>
          <pc:sldLayoutMkLst>
            <pc:docMk/>
            <pc:sldMasterMk cId="4085148380" sldId="2147483791"/>
            <pc:sldLayoutMk cId="3119441459" sldId="2147483796"/>
          </pc:sldLayoutMkLst>
        </pc:sldLayoutChg>
        <pc:sldLayoutChg chg="del">
          <pc:chgData name="櫻井 雅代" userId="5f1ccddc-c647-4824-94b2-f4f324436553" providerId="ADAL" clId="{216DE5AC-CDCA-4B6C-8248-7E961AA5E5BB}" dt="2023-05-11T03:47:02.985" v="66" actId="2696"/>
          <pc:sldLayoutMkLst>
            <pc:docMk/>
            <pc:sldMasterMk cId="4085148380" sldId="2147483791"/>
            <pc:sldLayoutMk cId="3846710638" sldId="2147483797"/>
          </pc:sldLayoutMkLst>
        </pc:sldLayoutChg>
        <pc:sldLayoutChg chg="del">
          <pc:chgData name="櫻井 雅代" userId="5f1ccddc-c647-4824-94b2-f4f324436553" providerId="ADAL" clId="{216DE5AC-CDCA-4B6C-8248-7E961AA5E5BB}" dt="2023-05-11T03:47:02.985" v="67" actId="2696"/>
          <pc:sldLayoutMkLst>
            <pc:docMk/>
            <pc:sldMasterMk cId="4085148380" sldId="2147483791"/>
            <pc:sldLayoutMk cId="780202659" sldId="2147483798"/>
          </pc:sldLayoutMkLst>
        </pc:sldLayoutChg>
        <pc:sldLayoutChg chg="del">
          <pc:chgData name="櫻井 雅代" userId="5f1ccddc-c647-4824-94b2-f4f324436553" providerId="ADAL" clId="{216DE5AC-CDCA-4B6C-8248-7E961AA5E5BB}" dt="2023-05-11T03:47:02.985" v="68" actId="2696"/>
          <pc:sldLayoutMkLst>
            <pc:docMk/>
            <pc:sldMasterMk cId="4085148380" sldId="2147483791"/>
            <pc:sldLayoutMk cId="571456162" sldId="2147483799"/>
          </pc:sldLayoutMkLst>
        </pc:sldLayoutChg>
        <pc:sldLayoutChg chg="del">
          <pc:chgData name="櫻井 雅代" userId="5f1ccddc-c647-4824-94b2-f4f324436553" providerId="ADAL" clId="{216DE5AC-CDCA-4B6C-8248-7E961AA5E5BB}" dt="2023-05-11T03:47:02.985" v="69" actId="2696"/>
          <pc:sldLayoutMkLst>
            <pc:docMk/>
            <pc:sldMasterMk cId="4085148380" sldId="2147483791"/>
            <pc:sldLayoutMk cId="1507526820" sldId="2147483800"/>
          </pc:sldLayoutMkLst>
        </pc:sldLayoutChg>
        <pc:sldLayoutChg chg="del">
          <pc:chgData name="櫻井 雅代" userId="5f1ccddc-c647-4824-94b2-f4f324436553" providerId="ADAL" clId="{216DE5AC-CDCA-4B6C-8248-7E961AA5E5BB}" dt="2023-05-11T03:47:02.985" v="70" actId="2696"/>
          <pc:sldLayoutMkLst>
            <pc:docMk/>
            <pc:sldMasterMk cId="4085148380" sldId="2147483791"/>
            <pc:sldLayoutMk cId="1537809818" sldId="2147483801"/>
          </pc:sldLayoutMkLst>
        </pc:sldLayoutChg>
        <pc:sldLayoutChg chg="del">
          <pc:chgData name="櫻井 雅代" userId="5f1ccddc-c647-4824-94b2-f4f324436553" providerId="ADAL" clId="{216DE5AC-CDCA-4B6C-8248-7E961AA5E5BB}" dt="2023-05-11T03:47:02.985" v="71" actId="2696"/>
          <pc:sldLayoutMkLst>
            <pc:docMk/>
            <pc:sldMasterMk cId="4085148380" sldId="2147483791"/>
            <pc:sldLayoutMk cId="1995372829" sldId="2147483802"/>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FAAB53-A928-4CC4-B3DF-A47BCAE1D54A}"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kumimoji="1" lang="ja-JP" altLang="en-US"/>
        </a:p>
      </dgm:t>
    </dgm:pt>
    <dgm:pt modelId="{00E85FE8-7F9A-435E-A9EC-FB3518C54142}">
      <dgm:prSet phldrT="[テキスト]" custT="1"/>
      <dgm:spPr/>
      <dgm:t>
        <a:bodyPr/>
        <a:lstStyle/>
        <a:p>
          <a:r>
            <a:rPr kumimoji="1" lang="en-US" altLang="ja-JP" sz="2000" dirty="0">
              <a:latin typeface="Meiryo UI" panose="020B0604030504040204" pitchFamily="50" charset="-128"/>
              <a:ea typeface="Meiryo UI" panose="020B0604030504040204" pitchFamily="50" charset="-128"/>
            </a:rPr>
            <a:t>Q. </a:t>
          </a:r>
          <a:r>
            <a:rPr kumimoji="1" lang="ja-JP" altLang="en-US" sz="2000" dirty="0">
              <a:latin typeface="Meiryo UI" panose="020B0604030504040204" pitchFamily="50" charset="-128"/>
              <a:ea typeface="Meiryo UI" panose="020B0604030504040204" pitchFamily="50" charset="-128"/>
            </a:rPr>
            <a:t>評価表の進め方は？</a:t>
          </a:r>
        </a:p>
      </dgm:t>
    </dgm:pt>
    <dgm:pt modelId="{22C453A0-8169-4C3B-8691-51C8C23F9611}" type="parTrans" cxnId="{A0C35883-F928-4984-A158-436A0A28AAE6}">
      <dgm:prSet/>
      <dgm:spPr/>
      <dgm:t>
        <a:bodyPr/>
        <a:lstStyle/>
        <a:p>
          <a:endParaRPr kumimoji="1" lang="ja-JP" altLang="en-US"/>
        </a:p>
      </dgm:t>
    </dgm:pt>
    <dgm:pt modelId="{9538B5D2-7502-483C-9C21-5936E7D20D70}" type="sibTrans" cxnId="{A0C35883-F928-4984-A158-436A0A28AAE6}">
      <dgm:prSet/>
      <dgm:spPr/>
      <dgm:t>
        <a:bodyPr/>
        <a:lstStyle/>
        <a:p>
          <a:endParaRPr kumimoji="1" lang="ja-JP" altLang="en-US"/>
        </a:p>
      </dgm:t>
    </dgm:pt>
    <dgm:pt modelId="{D23F27D8-5394-4D11-9246-9587986FD778}">
      <dgm:prSet phldrT="[テキスト]" custT="1"/>
      <dgm:spPr/>
      <dgm:t>
        <a:bodyPr/>
        <a:lstStyle/>
        <a:p>
          <a:r>
            <a:rPr kumimoji="1" lang="ja-JP" altLang="en-US" sz="1600" dirty="0">
              <a:latin typeface="Meiryo UI" panose="020B0604030504040204" pitchFamily="50" charset="-128"/>
              <a:ea typeface="Meiryo UI" panose="020B0604030504040204" pitchFamily="50" charset="-128"/>
            </a:rPr>
            <a:t>「〇〇できると良かった」のような抽象的な発言の場合は、「あなたならこの場合、どう声をかけますか？」と</a:t>
          </a:r>
          <a:r>
            <a:rPr kumimoji="1" lang="ja-JP" altLang="en-US" sz="1600" b="1" dirty="0">
              <a:solidFill>
                <a:srgbClr val="FF3399"/>
              </a:solidFill>
              <a:latin typeface="Meiryo UI" panose="020B0604030504040204" pitchFamily="50" charset="-128"/>
              <a:ea typeface="Meiryo UI" panose="020B0604030504040204" pitchFamily="50" charset="-128"/>
            </a:rPr>
            <a:t>具体的言い回し・フレーズ</a:t>
          </a:r>
          <a:r>
            <a:rPr kumimoji="1" lang="ja-JP" altLang="en-US" sz="1600" dirty="0">
              <a:latin typeface="Meiryo UI" panose="020B0604030504040204" pitchFamily="50" charset="-128"/>
              <a:ea typeface="Meiryo UI" panose="020B0604030504040204" pitchFamily="50" charset="-128"/>
            </a:rPr>
            <a:t>を考え、発言しましょう</a:t>
          </a:r>
        </a:p>
      </dgm:t>
    </dgm:pt>
    <dgm:pt modelId="{ABE49D86-1437-4C76-8638-B2BBE4CA8C7C}" type="parTrans" cxnId="{83AE8C0D-FAE1-4C0D-B7EB-B176603A6B84}">
      <dgm:prSet/>
      <dgm:spPr/>
      <dgm:t>
        <a:bodyPr/>
        <a:lstStyle/>
        <a:p>
          <a:endParaRPr kumimoji="1" lang="ja-JP" altLang="en-US"/>
        </a:p>
      </dgm:t>
    </dgm:pt>
    <dgm:pt modelId="{82ED1617-536F-4650-AF3E-62A2917A3B7F}" type="sibTrans" cxnId="{83AE8C0D-FAE1-4C0D-B7EB-B176603A6B84}">
      <dgm:prSet/>
      <dgm:spPr/>
      <dgm:t>
        <a:bodyPr/>
        <a:lstStyle/>
        <a:p>
          <a:endParaRPr kumimoji="1" lang="ja-JP" altLang="en-US"/>
        </a:p>
      </dgm:t>
    </dgm:pt>
    <dgm:pt modelId="{DB63858E-E41D-41B1-A2BF-BF2E22A9C1EE}">
      <dgm:prSet phldrT="[テキスト]" custT="1"/>
      <dgm:spPr/>
      <dgm:t>
        <a:bodyPr/>
        <a:lstStyle/>
        <a:p>
          <a:r>
            <a:rPr lang="ja-JP" altLang="en-US" sz="1600" b="0" i="0" dirty="0">
              <a:latin typeface="Meiryo UI" panose="020B0604030504040204" pitchFamily="50" charset="-128"/>
              <a:ea typeface="Meiryo UI" panose="020B0604030504040204" pitchFamily="50" charset="-128"/>
            </a:rPr>
            <a:t>「センター内で承認された情報を正確に提供している」について、</a:t>
          </a:r>
          <a:r>
            <a:rPr lang="en-US" altLang="ja-JP" sz="1600" b="0" i="0" dirty="0">
              <a:latin typeface="Meiryo UI" panose="020B0604030504040204" pitchFamily="50" charset="-128"/>
              <a:ea typeface="Meiryo UI" panose="020B0604030504040204" pitchFamily="50" charset="-128"/>
            </a:rPr>
            <a:t>1</a:t>
          </a:r>
          <a:r>
            <a:rPr lang="ja-JP" altLang="en-US" sz="1600" b="0" i="0" dirty="0">
              <a:latin typeface="Meiryo UI" panose="020B0604030504040204" pitchFamily="50" charset="-128"/>
              <a:ea typeface="Meiryo UI" panose="020B0604030504040204" pitchFamily="50" charset="-128"/>
            </a:rPr>
            <a:t>点につけた方（挙手）・</a:t>
          </a:r>
          <a:r>
            <a:rPr lang="en-US" altLang="ja-JP" sz="1600" b="0" i="0" dirty="0">
              <a:latin typeface="Meiryo UI" panose="020B0604030504040204" pitchFamily="50" charset="-128"/>
              <a:ea typeface="Meiryo UI" panose="020B0604030504040204" pitchFamily="50" charset="-128"/>
            </a:rPr>
            <a:t>0</a:t>
          </a:r>
          <a:r>
            <a:rPr lang="ja-JP" altLang="en-US" sz="1600" b="0" i="0" dirty="0">
              <a:latin typeface="Meiryo UI" panose="020B0604030504040204" pitchFamily="50" charset="-128"/>
              <a:ea typeface="Meiryo UI" panose="020B0604030504040204" pitchFamily="50" charset="-128"/>
            </a:rPr>
            <a:t>点につけた方（挙手）・／（スラッシュ）を付けた方（挙手）と声掛けし、その後、理由や代替案を発言しましょう</a:t>
          </a:r>
          <a:endParaRPr kumimoji="1" lang="ja-JP" altLang="en-US" sz="1600" dirty="0">
            <a:latin typeface="Meiryo UI" panose="020B0604030504040204" pitchFamily="50" charset="-128"/>
            <a:ea typeface="Meiryo UI" panose="020B0604030504040204" pitchFamily="50" charset="-128"/>
          </a:endParaRPr>
        </a:p>
      </dgm:t>
    </dgm:pt>
    <dgm:pt modelId="{CFC9BF9F-ADE5-44BD-A4B9-B4167E1CB81C}" type="parTrans" cxnId="{1EBB346A-214F-4FC7-B1EB-28AF0F6909B0}">
      <dgm:prSet/>
      <dgm:spPr/>
      <dgm:t>
        <a:bodyPr/>
        <a:lstStyle/>
        <a:p>
          <a:endParaRPr kumimoji="1" lang="ja-JP" altLang="en-US"/>
        </a:p>
      </dgm:t>
    </dgm:pt>
    <dgm:pt modelId="{15B08C52-66A2-4D10-83D3-B3D31D88FA87}" type="sibTrans" cxnId="{1EBB346A-214F-4FC7-B1EB-28AF0F6909B0}">
      <dgm:prSet/>
      <dgm:spPr/>
      <dgm:t>
        <a:bodyPr/>
        <a:lstStyle/>
        <a:p>
          <a:endParaRPr kumimoji="1" lang="ja-JP" altLang="en-US"/>
        </a:p>
      </dgm:t>
    </dgm:pt>
    <dgm:pt modelId="{33799E48-40EA-4440-AE02-C80B1703ED55}">
      <dgm:prSet phldrT="[テキスト]" custT="1"/>
      <dgm:spPr/>
      <dgm:t>
        <a:bodyPr/>
        <a:lstStyle/>
        <a:p>
          <a:r>
            <a:rPr kumimoji="1" lang="en-US" altLang="ja-JP" sz="2000" dirty="0">
              <a:latin typeface="Meiryo UI" panose="020B0604030504040204" pitchFamily="50" charset="-128"/>
              <a:ea typeface="Meiryo UI" panose="020B0604030504040204" pitchFamily="50" charset="-128"/>
            </a:rPr>
            <a:t>Q. </a:t>
          </a:r>
          <a:r>
            <a:rPr kumimoji="1" lang="ja-JP" altLang="en-US" sz="2000" dirty="0">
              <a:latin typeface="Meiryo UI" panose="020B0604030504040204" pitchFamily="50" charset="-128"/>
              <a:ea typeface="Meiryo UI" panose="020B0604030504040204" pitchFamily="50" charset="-128"/>
            </a:rPr>
            <a:t>時間の目安は？</a:t>
          </a:r>
        </a:p>
      </dgm:t>
    </dgm:pt>
    <dgm:pt modelId="{626A0A1C-ABFF-4D32-B828-41B1764F0BB8}" type="parTrans" cxnId="{8064CFD3-CD27-43A9-B79E-FBC4BF450ABB}">
      <dgm:prSet/>
      <dgm:spPr/>
      <dgm:t>
        <a:bodyPr/>
        <a:lstStyle/>
        <a:p>
          <a:endParaRPr kumimoji="1" lang="ja-JP" altLang="en-US"/>
        </a:p>
      </dgm:t>
    </dgm:pt>
    <dgm:pt modelId="{C8607133-7F71-4641-A0AF-C90FB5404F50}" type="sibTrans" cxnId="{8064CFD3-CD27-43A9-B79E-FBC4BF450ABB}">
      <dgm:prSet/>
      <dgm:spPr/>
      <dgm:t>
        <a:bodyPr/>
        <a:lstStyle/>
        <a:p>
          <a:endParaRPr kumimoji="1" lang="ja-JP" altLang="en-US"/>
        </a:p>
      </dgm:t>
    </dgm:pt>
    <dgm:pt modelId="{64CD216A-79DF-43EE-BE4D-96ADC3C65083}">
      <dgm:prSet phldrT="[テキスト]" custT="1"/>
      <dgm:spPr/>
      <dgm:t>
        <a:bodyPr/>
        <a:lstStyle/>
        <a:p>
          <a:r>
            <a:rPr kumimoji="1" lang="en-US" altLang="ja-JP" sz="2000">
              <a:latin typeface="Meiryo UI" panose="020B0604030504040204" pitchFamily="50" charset="-128"/>
              <a:ea typeface="Meiryo UI" panose="020B0604030504040204" pitchFamily="50" charset="-128"/>
            </a:rPr>
            <a:t>Q. </a:t>
          </a:r>
          <a:r>
            <a:rPr kumimoji="1" lang="ja-JP" altLang="en-US" sz="2000">
              <a:latin typeface="Meiryo UI" panose="020B0604030504040204" pitchFamily="50" charset="-128"/>
              <a:ea typeface="Meiryo UI" panose="020B0604030504040204" pitchFamily="50" charset="-128"/>
            </a:rPr>
            <a:t>否定的な意見や批判が続くときは？</a:t>
          </a:r>
        </a:p>
      </dgm:t>
    </dgm:pt>
    <dgm:pt modelId="{0EFF517C-D1A9-4387-9C80-7C2491BE89CA}" type="parTrans" cxnId="{A488197D-5EC5-4365-BF3E-6B45EAC2E96C}">
      <dgm:prSet/>
      <dgm:spPr/>
      <dgm:t>
        <a:bodyPr/>
        <a:lstStyle/>
        <a:p>
          <a:endParaRPr kumimoji="1" lang="ja-JP" altLang="en-US"/>
        </a:p>
      </dgm:t>
    </dgm:pt>
    <dgm:pt modelId="{97963D1A-B3FF-4B31-B9D8-DF217065D793}" type="sibTrans" cxnId="{A488197D-5EC5-4365-BF3E-6B45EAC2E96C}">
      <dgm:prSet/>
      <dgm:spPr/>
      <dgm:t>
        <a:bodyPr/>
        <a:lstStyle/>
        <a:p>
          <a:endParaRPr kumimoji="1" lang="ja-JP" altLang="en-US"/>
        </a:p>
      </dgm:t>
    </dgm:pt>
    <dgm:pt modelId="{95C6054D-D59D-4B3A-ADAF-D4190A1E1943}">
      <dgm:prSet phldrT="[テキスト]" custT="1"/>
      <dgm:spPr/>
      <dgm:t>
        <a:bodyPr/>
        <a:lstStyle/>
        <a:p>
          <a:r>
            <a:rPr kumimoji="1" lang="ja-JP" altLang="en-US" sz="1600" dirty="0">
              <a:latin typeface="Meiryo UI" panose="020B0604030504040204" pitchFamily="50" charset="-128"/>
              <a:ea typeface="Meiryo UI" panose="020B0604030504040204" pitchFamily="50" charset="-128"/>
            </a:rPr>
            <a:t>悪かった対応を深追いするのではなく、どうすればより良い対応となるかという視点で意見を出しましょう</a:t>
          </a:r>
        </a:p>
      </dgm:t>
    </dgm:pt>
    <dgm:pt modelId="{9D5D81C7-2283-40A6-AFB4-24ABF1AB34F6}" type="parTrans" cxnId="{F75888EC-80E5-4907-B89C-A70B6A984058}">
      <dgm:prSet/>
      <dgm:spPr/>
      <dgm:t>
        <a:bodyPr/>
        <a:lstStyle/>
        <a:p>
          <a:endParaRPr kumimoji="1" lang="ja-JP" altLang="en-US"/>
        </a:p>
      </dgm:t>
    </dgm:pt>
    <dgm:pt modelId="{1A6D8AD0-1E87-439D-AA32-11F1897BCB00}" type="sibTrans" cxnId="{F75888EC-80E5-4907-B89C-A70B6A984058}">
      <dgm:prSet/>
      <dgm:spPr/>
      <dgm:t>
        <a:bodyPr/>
        <a:lstStyle/>
        <a:p>
          <a:endParaRPr kumimoji="1" lang="ja-JP" altLang="en-US"/>
        </a:p>
      </dgm:t>
    </dgm:pt>
    <dgm:pt modelId="{FEF5464A-FEDB-499E-9EF1-61C16048C2E6}">
      <dgm:prSet phldrT="[テキスト]" custT="1"/>
      <dgm:spPr/>
      <dgm:t>
        <a:bodyPr/>
        <a:lstStyle/>
        <a:p>
          <a:r>
            <a:rPr kumimoji="1" lang="en-US" altLang="ja-JP" sz="2000">
              <a:latin typeface="Meiryo UI" panose="020B0604030504040204" pitchFamily="50" charset="-128"/>
              <a:ea typeface="Meiryo UI" panose="020B0604030504040204" pitchFamily="50" charset="-128"/>
            </a:rPr>
            <a:t>Q. </a:t>
          </a:r>
          <a:r>
            <a:rPr kumimoji="1" lang="ja-JP" altLang="en-US" sz="2000">
              <a:latin typeface="Meiryo UI" panose="020B0604030504040204" pitchFamily="50" charset="-128"/>
              <a:ea typeface="Meiryo UI" panose="020B0604030504040204" pitchFamily="50" charset="-128"/>
            </a:rPr>
            <a:t>抽象的な議論が続くときは？</a:t>
          </a:r>
        </a:p>
      </dgm:t>
    </dgm:pt>
    <dgm:pt modelId="{3753A955-529B-4D4A-B6C6-BA2F172F595C}" type="parTrans" cxnId="{E2304C82-D7A2-43CD-80B0-6519CA52E560}">
      <dgm:prSet/>
      <dgm:spPr/>
      <dgm:t>
        <a:bodyPr/>
        <a:lstStyle/>
        <a:p>
          <a:endParaRPr kumimoji="1" lang="ja-JP" altLang="en-US"/>
        </a:p>
      </dgm:t>
    </dgm:pt>
    <dgm:pt modelId="{0BDDCE3F-4E1E-499F-A636-BF57B4F0CFC4}" type="sibTrans" cxnId="{E2304C82-D7A2-43CD-80B0-6519CA52E560}">
      <dgm:prSet/>
      <dgm:spPr/>
      <dgm:t>
        <a:bodyPr/>
        <a:lstStyle/>
        <a:p>
          <a:endParaRPr kumimoji="1" lang="ja-JP" altLang="en-US"/>
        </a:p>
      </dgm:t>
    </dgm:pt>
    <dgm:pt modelId="{A045502C-830C-4F1A-87A5-2B68D7CEF441}">
      <dgm:prSet phldrT="[テキスト]" custT="1"/>
      <dgm:spPr/>
      <dgm:t>
        <a:bodyPr/>
        <a:lstStyle/>
        <a:p>
          <a:r>
            <a:rPr kumimoji="1" lang="en-US" altLang="ja-JP" sz="1600" dirty="0">
              <a:solidFill>
                <a:schemeClr val="tx1"/>
              </a:solidFill>
              <a:latin typeface="Meiryo UI" panose="020B0604030504040204" pitchFamily="50" charset="-128"/>
              <a:ea typeface="Meiryo UI" panose="020B0604030504040204" pitchFamily="50" charset="-128"/>
            </a:rPr>
            <a:t>Ⅰ.</a:t>
          </a:r>
          <a:r>
            <a:rPr kumimoji="1" lang="en-US" altLang="en-US" sz="1600" dirty="0">
              <a:solidFill>
                <a:schemeClr val="tx1"/>
              </a:solidFill>
              <a:latin typeface="Meiryo UI" panose="020B0604030504040204" pitchFamily="50" charset="-128"/>
              <a:ea typeface="Meiryo UI" panose="020B0604030504040204" pitchFamily="50" charset="-128"/>
            </a:rPr>
            <a:t>1) </a:t>
          </a:r>
          <a:r>
            <a:rPr kumimoji="1" lang="en-US" altLang="en-US" sz="1600" b="1" dirty="0">
              <a:solidFill>
                <a:schemeClr val="tx1"/>
              </a:solidFill>
              <a:latin typeface="Meiryo UI" panose="020B0604030504040204" pitchFamily="50" charset="-128"/>
              <a:ea typeface="Meiryo UI" panose="020B0604030504040204" pitchFamily="50" charset="-128"/>
            </a:rPr>
            <a:t>15</a:t>
          </a:r>
          <a:r>
            <a:rPr kumimoji="1" lang="ja-JP" altLang="en-US" sz="1600" b="1" dirty="0">
              <a:solidFill>
                <a:schemeClr val="tx1"/>
              </a:solidFill>
              <a:latin typeface="Meiryo UI" panose="020B0604030504040204" pitchFamily="50" charset="-128"/>
              <a:ea typeface="Meiryo UI" panose="020B0604030504040204" pitchFamily="50" charset="-128"/>
            </a:rPr>
            <a:t>分</a:t>
          </a:r>
          <a:r>
            <a:rPr kumimoji="1" lang="ja-JP" altLang="en-US" sz="1600" dirty="0">
              <a:solidFill>
                <a:schemeClr val="tx1"/>
              </a:solidFill>
              <a:latin typeface="Meiryo UI" panose="020B0604030504040204" pitchFamily="50" charset="-128"/>
              <a:ea typeface="Meiryo UI" panose="020B0604030504040204" pitchFamily="50" charset="-128"/>
            </a:rPr>
            <a:t>、／</a:t>
          </a:r>
          <a:r>
            <a:rPr kumimoji="1" lang="en-US" altLang="ja-JP" sz="1600" dirty="0">
              <a:solidFill>
                <a:schemeClr val="tx1"/>
              </a:solidFill>
              <a:latin typeface="Meiryo UI" panose="020B0604030504040204" pitchFamily="50" charset="-128"/>
              <a:ea typeface="Meiryo UI" panose="020B0604030504040204" pitchFamily="50" charset="-128"/>
            </a:rPr>
            <a:t>2) </a:t>
          </a:r>
          <a:r>
            <a:rPr kumimoji="1" lang="en-US" altLang="en-US" sz="1600" dirty="0">
              <a:solidFill>
                <a:schemeClr val="tx1"/>
              </a:solidFill>
              <a:latin typeface="Meiryo UI" panose="020B0604030504040204" pitchFamily="50" charset="-128"/>
              <a:ea typeface="Meiryo UI" panose="020B0604030504040204" pitchFamily="50" charset="-128"/>
            </a:rPr>
            <a:t>9.</a:t>
          </a:r>
          <a:r>
            <a:rPr kumimoji="1" lang="ja-JP" altLang="en-US" sz="1600" dirty="0">
              <a:solidFill>
                <a:schemeClr val="tx1"/>
              </a:solidFill>
              <a:latin typeface="Meiryo UI" panose="020B0604030504040204" pitchFamily="50" charset="-128"/>
              <a:ea typeface="Meiryo UI" panose="020B0604030504040204" pitchFamily="50" charset="-128"/>
            </a:rPr>
            <a:t>～</a:t>
          </a:r>
          <a:r>
            <a:rPr kumimoji="1" lang="en-US" altLang="en-US" sz="1600" dirty="0">
              <a:solidFill>
                <a:schemeClr val="tx1"/>
              </a:solidFill>
              <a:latin typeface="Meiryo UI" panose="020B0604030504040204" pitchFamily="50" charset="-128"/>
              <a:ea typeface="Meiryo UI" panose="020B0604030504040204" pitchFamily="50" charset="-128"/>
            </a:rPr>
            <a:t>14. </a:t>
          </a:r>
          <a:r>
            <a:rPr kumimoji="1" lang="en-US" altLang="en-US" sz="1600" b="1" dirty="0">
              <a:solidFill>
                <a:schemeClr val="tx1"/>
              </a:solidFill>
              <a:latin typeface="Meiryo UI" panose="020B0604030504040204" pitchFamily="50" charset="-128"/>
              <a:ea typeface="Meiryo UI" panose="020B0604030504040204" pitchFamily="50" charset="-128"/>
            </a:rPr>
            <a:t>30</a:t>
          </a:r>
          <a:r>
            <a:rPr kumimoji="1" lang="ja-JP" altLang="en-US" sz="1600" b="1" dirty="0">
              <a:solidFill>
                <a:schemeClr val="tx1"/>
              </a:solidFill>
              <a:latin typeface="Meiryo UI" panose="020B0604030504040204" pitchFamily="50" charset="-128"/>
              <a:ea typeface="Meiryo UI" panose="020B0604030504040204" pitchFamily="50" charset="-128"/>
            </a:rPr>
            <a:t>分</a:t>
          </a:r>
          <a:r>
            <a:rPr kumimoji="1" lang="ja-JP" altLang="en-US" sz="1600" dirty="0">
              <a:solidFill>
                <a:schemeClr val="tx1"/>
              </a:solidFill>
              <a:latin typeface="Meiryo UI" panose="020B0604030504040204" pitchFamily="50" charset="-128"/>
              <a:ea typeface="Meiryo UI" panose="020B0604030504040204" pitchFamily="50" charset="-128"/>
            </a:rPr>
            <a:t>、／</a:t>
          </a:r>
          <a:r>
            <a:rPr kumimoji="1" lang="en-US" altLang="ja-JP" sz="1600" dirty="0">
              <a:solidFill>
                <a:schemeClr val="tx1"/>
              </a:solidFill>
              <a:latin typeface="Meiryo UI" panose="020B0604030504040204" pitchFamily="50" charset="-128"/>
              <a:ea typeface="Meiryo UI" panose="020B0604030504040204" pitchFamily="50" charset="-128"/>
            </a:rPr>
            <a:t>2) </a:t>
          </a:r>
          <a:r>
            <a:rPr kumimoji="1" lang="en-US" altLang="en-US" sz="1600" dirty="0">
              <a:solidFill>
                <a:schemeClr val="tx1"/>
              </a:solidFill>
              <a:latin typeface="Meiryo UI" panose="020B0604030504040204" pitchFamily="50" charset="-128"/>
              <a:ea typeface="Meiryo UI" panose="020B0604030504040204" pitchFamily="50" charset="-128"/>
            </a:rPr>
            <a:t>15.</a:t>
          </a:r>
          <a:r>
            <a:rPr kumimoji="1" lang="ja-JP" altLang="en-US" sz="1600" dirty="0">
              <a:solidFill>
                <a:schemeClr val="tx1"/>
              </a:solidFill>
              <a:latin typeface="Meiryo UI" panose="020B0604030504040204" pitchFamily="50" charset="-128"/>
              <a:ea typeface="Meiryo UI" panose="020B0604030504040204" pitchFamily="50" charset="-128"/>
            </a:rPr>
            <a:t>～</a:t>
          </a:r>
          <a:r>
            <a:rPr kumimoji="1" lang="en-US" altLang="en-US" sz="1600" dirty="0">
              <a:solidFill>
                <a:schemeClr val="tx1"/>
              </a:solidFill>
              <a:latin typeface="Meiryo UI" panose="020B0604030504040204" pitchFamily="50" charset="-128"/>
              <a:ea typeface="Meiryo UI" panose="020B0604030504040204" pitchFamily="50" charset="-128"/>
            </a:rPr>
            <a:t>20. </a:t>
          </a:r>
          <a:r>
            <a:rPr kumimoji="1" lang="en-US" altLang="en-US" sz="1600" b="1" dirty="0">
              <a:solidFill>
                <a:schemeClr val="tx1"/>
              </a:solidFill>
              <a:latin typeface="Meiryo UI" panose="020B0604030504040204" pitchFamily="50" charset="-128"/>
              <a:ea typeface="Meiryo UI" panose="020B0604030504040204" pitchFamily="50" charset="-128"/>
            </a:rPr>
            <a:t>30</a:t>
          </a:r>
          <a:r>
            <a:rPr kumimoji="1" lang="ja-JP" altLang="en-US" sz="1600" b="1" dirty="0">
              <a:solidFill>
                <a:schemeClr val="tx1"/>
              </a:solidFill>
              <a:latin typeface="Meiryo UI" panose="020B0604030504040204" pitchFamily="50" charset="-128"/>
              <a:ea typeface="Meiryo UI" panose="020B0604030504040204" pitchFamily="50" charset="-128"/>
            </a:rPr>
            <a:t>分</a:t>
          </a:r>
          <a:r>
            <a:rPr kumimoji="1" lang="ja-JP" altLang="en-US" sz="1600" dirty="0">
              <a:solidFill>
                <a:schemeClr val="tx1"/>
              </a:solidFill>
              <a:latin typeface="Meiryo UI" panose="020B0604030504040204" pitchFamily="50" charset="-128"/>
              <a:ea typeface="Meiryo UI" panose="020B0604030504040204" pitchFamily="50" charset="-128"/>
            </a:rPr>
            <a:t>、／</a:t>
          </a:r>
          <a:r>
            <a:rPr kumimoji="1" lang="en-US" altLang="en-US" sz="1600" dirty="0" err="1">
              <a:solidFill>
                <a:schemeClr val="tx1"/>
              </a:solidFill>
              <a:latin typeface="Meiryo UI" panose="020B0604030504040204" pitchFamily="50" charset="-128"/>
              <a:ea typeface="Meiryo UI" panose="020B0604030504040204" pitchFamily="50" charset="-128"/>
            </a:rPr>
            <a:t>Ⅱ.</a:t>
          </a:r>
          <a:r>
            <a:rPr kumimoji="1" lang="en-US" altLang="ja-JP" sz="1600" dirty="0" err="1">
              <a:solidFill>
                <a:schemeClr val="tx1"/>
              </a:solidFill>
              <a:latin typeface="Meiryo UI" panose="020B0604030504040204" pitchFamily="50" charset="-128"/>
              <a:ea typeface="Meiryo UI" panose="020B0604030504040204" pitchFamily="50" charset="-128"/>
            </a:rPr>
            <a:t>Ⅲ</a:t>
          </a:r>
          <a:r>
            <a:rPr kumimoji="1" lang="en-US" altLang="ja-JP" sz="1600" dirty="0">
              <a:solidFill>
                <a:schemeClr val="tx1"/>
              </a:solidFill>
              <a:latin typeface="Meiryo UI" panose="020B0604030504040204" pitchFamily="50" charset="-128"/>
              <a:ea typeface="Meiryo UI" panose="020B0604030504040204" pitchFamily="50" charset="-128"/>
            </a:rPr>
            <a:t>. </a:t>
          </a:r>
          <a:r>
            <a:rPr kumimoji="1" lang="en-US" altLang="en-US" sz="1600" b="1" dirty="0">
              <a:solidFill>
                <a:schemeClr val="tx1"/>
              </a:solidFill>
              <a:latin typeface="Meiryo UI" panose="020B0604030504040204" pitchFamily="50" charset="-128"/>
              <a:ea typeface="Meiryo UI" panose="020B0604030504040204" pitchFamily="50" charset="-128"/>
            </a:rPr>
            <a:t>1</a:t>
          </a:r>
          <a:r>
            <a:rPr kumimoji="1" lang="en-US" altLang="ja-JP" sz="1600" b="1" dirty="0">
              <a:solidFill>
                <a:schemeClr val="tx1"/>
              </a:solidFill>
              <a:latin typeface="Meiryo UI" panose="020B0604030504040204" pitchFamily="50" charset="-128"/>
              <a:ea typeface="Meiryo UI" panose="020B0604030504040204" pitchFamily="50" charset="-128"/>
            </a:rPr>
            <a:t>0</a:t>
          </a:r>
          <a:r>
            <a:rPr kumimoji="1" lang="ja-JP" altLang="en-US" sz="1600" b="1" dirty="0">
              <a:solidFill>
                <a:schemeClr val="tx1"/>
              </a:solidFill>
              <a:latin typeface="Meiryo UI" panose="020B0604030504040204" pitchFamily="50" charset="-128"/>
              <a:ea typeface="Meiryo UI" panose="020B0604030504040204" pitchFamily="50" charset="-128"/>
            </a:rPr>
            <a:t>分</a:t>
          </a:r>
          <a:r>
            <a:rPr kumimoji="1" lang="ja-JP" altLang="en-US" sz="1600" dirty="0">
              <a:solidFill>
                <a:schemeClr val="tx1"/>
              </a:solidFill>
              <a:latin typeface="Meiryo UI" panose="020B0604030504040204" pitchFamily="50" charset="-128"/>
              <a:ea typeface="Meiryo UI" panose="020B0604030504040204" pitchFamily="50" charset="-128"/>
            </a:rPr>
            <a:t>を</a:t>
          </a:r>
          <a:r>
            <a:rPr kumimoji="1" lang="ja-JP" altLang="en-US" sz="1600" dirty="0">
              <a:latin typeface="Meiryo UI" panose="020B0604030504040204" pitchFamily="50" charset="-128"/>
              <a:ea typeface="Meiryo UI" panose="020B0604030504040204" pitchFamily="50" charset="-128"/>
            </a:rPr>
            <a:t>目安に進めてみましょう
最後までいかなくても</a:t>
          </a:r>
          <a:r>
            <a:rPr kumimoji="1" lang="en-US" altLang="ja-JP" sz="1600" dirty="0">
              <a:latin typeface="Meiryo UI" panose="020B0604030504040204" pitchFamily="50" charset="-128"/>
              <a:ea typeface="Meiryo UI" panose="020B0604030504040204" pitchFamily="50" charset="-128"/>
            </a:rPr>
            <a:t>OK</a:t>
          </a:r>
          <a:r>
            <a:rPr kumimoji="1" lang="ja-JP" altLang="en-US" sz="1600" dirty="0">
              <a:latin typeface="Meiryo UI" panose="020B0604030504040204" pitchFamily="50" charset="-128"/>
              <a:ea typeface="Meiryo UI" panose="020B0604030504040204" pitchFamily="50" charset="-128"/>
            </a:rPr>
            <a:t>ですが、出来れば</a:t>
          </a:r>
          <a:r>
            <a:rPr kumimoji="1" lang="en-US" altLang="ja-JP" sz="1600" dirty="0">
              <a:solidFill>
                <a:schemeClr val="tx1"/>
              </a:solidFill>
              <a:latin typeface="Meiryo UI" panose="020B0604030504040204" pitchFamily="50" charset="-128"/>
              <a:ea typeface="Meiryo UI" panose="020B0604030504040204" pitchFamily="50" charset="-128"/>
            </a:rPr>
            <a:t>Ⅰ.</a:t>
          </a:r>
          <a:r>
            <a:rPr kumimoji="1" lang="ja-JP" altLang="en-US" sz="1600" dirty="0">
              <a:solidFill>
                <a:schemeClr val="tx1"/>
              </a:solidFill>
              <a:latin typeface="Meiryo UI" panose="020B0604030504040204" pitchFamily="50" charset="-128"/>
              <a:ea typeface="Meiryo UI" panose="020B0604030504040204" pitchFamily="50" charset="-128"/>
            </a:rPr>
            <a:t> </a:t>
          </a:r>
          <a:r>
            <a:rPr kumimoji="1" lang="en-US" altLang="ja-JP" sz="1600" dirty="0">
              <a:solidFill>
                <a:schemeClr val="tx1"/>
              </a:solidFill>
              <a:latin typeface="Meiryo UI" panose="020B0604030504040204" pitchFamily="50" charset="-128"/>
              <a:ea typeface="Meiryo UI" panose="020B0604030504040204" pitchFamily="50" charset="-128"/>
            </a:rPr>
            <a:t>2</a:t>
          </a:r>
          <a:r>
            <a:rPr kumimoji="1" lang="ja-JP" altLang="en-US" sz="1600" dirty="0">
              <a:solidFill>
                <a:schemeClr val="tx1"/>
              </a:solidFill>
              <a:latin typeface="Meiryo UI" panose="020B0604030504040204" pitchFamily="50" charset="-128"/>
              <a:ea typeface="Meiryo UI" panose="020B0604030504040204" pitchFamily="50" charset="-128"/>
            </a:rPr>
            <a:t>） </a:t>
          </a:r>
          <a:r>
            <a:rPr kumimoji="1" lang="en-US" altLang="ja-JP" sz="1600" dirty="0">
              <a:solidFill>
                <a:schemeClr val="tx1"/>
              </a:solidFill>
              <a:latin typeface="Meiryo UI" panose="020B0604030504040204" pitchFamily="50" charset="-128"/>
              <a:ea typeface="Meiryo UI" panose="020B0604030504040204" pitchFamily="50" charset="-128"/>
            </a:rPr>
            <a:t>20. </a:t>
          </a:r>
          <a:r>
            <a:rPr kumimoji="1" lang="ja-JP" altLang="en-US" sz="1600" dirty="0">
              <a:solidFill>
                <a:schemeClr val="tx1"/>
              </a:solidFill>
              <a:latin typeface="Meiryo UI" panose="020B0604030504040204" pitchFamily="50" charset="-128"/>
              <a:ea typeface="Meiryo UI" panose="020B0604030504040204" pitchFamily="50" charset="-128"/>
            </a:rPr>
            <a:t>まで、それも難しいようなら</a:t>
          </a:r>
          <a:r>
            <a:rPr kumimoji="1" lang="en-US" altLang="ja-JP" sz="1600" dirty="0">
              <a:solidFill>
                <a:schemeClr val="tx1"/>
              </a:solidFill>
              <a:latin typeface="Meiryo UI" panose="020B0604030504040204" pitchFamily="50" charset="-128"/>
              <a:ea typeface="Meiryo UI" panose="020B0604030504040204" pitchFamily="50" charset="-128"/>
            </a:rPr>
            <a:t>Ⅰ.</a:t>
          </a:r>
          <a:r>
            <a:rPr kumimoji="1" lang="ja-JP" altLang="en-US" sz="1600" dirty="0">
              <a:solidFill>
                <a:schemeClr val="tx1"/>
              </a:solidFill>
              <a:latin typeface="Meiryo UI" panose="020B0604030504040204" pitchFamily="50" charset="-128"/>
              <a:ea typeface="Meiryo UI" panose="020B0604030504040204" pitchFamily="50" charset="-128"/>
            </a:rPr>
            <a:t> </a:t>
          </a:r>
          <a:r>
            <a:rPr kumimoji="1" lang="en-US" altLang="ja-JP" sz="1600" dirty="0">
              <a:solidFill>
                <a:schemeClr val="tx1"/>
              </a:solidFill>
              <a:latin typeface="Meiryo UI" panose="020B0604030504040204" pitchFamily="50" charset="-128"/>
              <a:ea typeface="Meiryo UI" panose="020B0604030504040204" pitchFamily="50" charset="-128"/>
            </a:rPr>
            <a:t>2</a:t>
          </a:r>
          <a:r>
            <a:rPr kumimoji="1" lang="ja-JP" altLang="en-US" sz="1600" dirty="0">
              <a:solidFill>
                <a:schemeClr val="tx1"/>
              </a:solidFill>
              <a:latin typeface="Meiryo UI" panose="020B0604030504040204" pitchFamily="50" charset="-128"/>
              <a:ea typeface="Meiryo UI" panose="020B0604030504040204" pitchFamily="50" charset="-128"/>
            </a:rPr>
            <a:t>） </a:t>
          </a:r>
          <a:r>
            <a:rPr kumimoji="1" lang="en-US" altLang="ja-JP" sz="1600" dirty="0">
              <a:solidFill>
                <a:schemeClr val="tx1"/>
              </a:solidFill>
              <a:latin typeface="Meiryo UI" panose="020B0604030504040204" pitchFamily="50" charset="-128"/>
              <a:ea typeface="Meiryo UI" panose="020B0604030504040204" pitchFamily="50" charset="-128"/>
            </a:rPr>
            <a:t>17. </a:t>
          </a:r>
          <a:r>
            <a:rPr kumimoji="1" lang="ja-JP" altLang="en-US" sz="1600" dirty="0">
              <a:solidFill>
                <a:schemeClr val="tx1"/>
              </a:solidFill>
              <a:latin typeface="Meiryo UI" panose="020B0604030504040204" pitchFamily="50" charset="-128"/>
              <a:ea typeface="Meiryo UI" panose="020B0604030504040204" pitchFamily="50" charset="-128"/>
            </a:rPr>
            <a:t>を目指しましょう</a:t>
          </a:r>
          <a:endParaRPr kumimoji="1" lang="ja-JP" altLang="en-US" sz="1600" dirty="0">
            <a:latin typeface="Meiryo UI" panose="020B0604030504040204" pitchFamily="50" charset="-128"/>
            <a:ea typeface="Meiryo UI" panose="020B0604030504040204" pitchFamily="50" charset="-128"/>
          </a:endParaRPr>
        </a:p>
      </dgm:t>
    </dgm:pt>
    <dgm:pt modelId="{1B1BFF10-222E-4006-BBA8-49F3CE16A2B7}" type="parTrans" cxnId="{D4784B07-BCA5-4597-A9E4-00C7AB3FCDE2}">
      <dgm:prSet/>
      <dgm:spPr/>
      <dgm:t>
        <a:bodyPr/>
        <a:lstStyle/>
        <a:p>
          <a:endParaRPr kumimoji="1" lang="ja-JP" altLang="en-US"/>
        </a:p>
      </dgm:t>
    </dgm:pt>
    <dgm:pt modelId="{3B41F6D1-1886-4746-8085-3367E6F59745}" type="sibTrans" cxnId="{D4784B07-BCA5-4597-A9E4-00C7AB3FCDE2}">
      <dgm:prSet/>
      <dgm:spPr/>
      <dgm:t>
        <a:bodyPr/>
        <a:lstStyle/>
        <a:p>
          <a:endParaRPr kumimoji="1" lang="ja-JP" altLang="en-US"/>
        </a:p>
      </dgm:t>
    </dgm:pt>
    <dgm:pt modelId="{BE891C9A-B340-4A64-98DD-647E38C302C7}">
      <dgm:prSet phldrT="[テキスト]" custT="1"/>
      <dgm:spPr/>
      <dgm:t>
        <a:bodyPr/>
        <a:lstStyle/>
        <a:p>
          <a:r>
            <a:rPr kumimoji="1" lang="ja-JP" altLang="en-US" sz="1600" dirty="0">
              <a:latin typeface="Meiryo UI" panose="020B0604030504040204" pitchFamily="50" charset="-128"/>
              <a:ea typeface="Meiryo UI" panose="020B0604030504040204" pitchFamily="50" charset="-128"/>
            </a:rPr>
            <a:t>特に</a:t>
          </a:r>
          <a:r>
            <a:rPr kumimoji="1" lang="en-US" altLang="ja-JP" sz="1600" b="1" dirty="0">
              <a:solidFill>
                <a:srgbClr val="FF3399"/>
              </a:solidFill>
              <a:latin typeface="Meiryo UI" panose="020B0604030504040204" pitchFamily="50" charset="-128"/>
              <a:ea typeface="Meiryo UI" panose="020B0604030504040204" pitchFamily="50" charset="-128"/>
            </a:rPr>
            <a:t>15.</a:t>
          </a:r>
          <a:r>
            <a:rPr kumimoji="1" lang="ja-JP" altLang="en-US" sz="1600" b="1" dirty="0">
              <a:solidFill>
                <a:srgbClr val="FF3399"/>
              </a:solidFill>
              <a:latin typeface="Meiryo UI" panose="020B0604030504040204" pitchFamily="50" charset="-128"/>
              <a:ea typeface="Meiryo UI" panose="020B0604030504040204" pitchFamily="50" charset="-128"/>
            </a:rPr>
            <a:t>～</a:t>
          </a:r>
          <a:r>
            <a:rPr kumimoji="1" lang="en-US" altLang="ja-JP" sz="1600" b="1" dirty="0">
              <a:solidFill>
                <a:srgbClr val="FF3399"/>
              </a:solidFill>
              <a:latin typeface="Meiryo UI" panose="020B0604030504040204" pitchFamily="50" charset="-128"/>
              <a:ea typeface="Meiryo UI" panose="020B0604030504040204" pitchFamily="50" charset="-128"/>
            </a:rPr>
            <a:t>17.</a:t>
          </a:r>
          <a:r>
            <a:rPr kumimoji="1" lang="ja-JP" altLang="en-US" sz="1600" b="1" dirty="0">
              <a:solidFill>
                <a:srgbClr val="FF3399"/>
              </a:solidFill>
              <a:latin typeface="Meiryo UI" panose="020B0604030504040204" pitchFamily="50" charset="-128"/>
              <a:ea typeface="Meiryo UI" panose="020B0604030504040204" pitchFamily="50" charset="-128"/>
            </a:rPr>
            <a:t>は</a:t>
          </a:r>
          <a:r>
            <a:rPr kumimoji="1" lang="ja-JP" altLang="en-US" sz="1600" dirty="0">
              <a:latin typeface="Meiryo UI" panose="020B0604030504040204" pitchFamily="50" charset="-128"/>
              <a:ea typeface="Meiryo UI" panose="020B0604030504040204" pitchFamily="50" charset="-128"/>
            </a:rPr>
            <a:t>、主訴やニーズに対する確認（</a:t>
          </a:r>
          <a:r>
            <a:rPr kumimoji="1" lang="en-US" altLang="ja-JP" sz="1600" dirty="0">
              <a:latin typeface="Meiryo UI" panose="020B0604030504040204" pitchFamily="50" charset="-128"/>
              <a:ea typeface="Meiryo UI" panose="020B0604030504040204" pitchFamily="50" charset="-128"/>
            </a:rPr>
            <a:t>16</a:t>
          </a:r>
          <a:r>
            <a:rPr kumimoji="1" lang="ja-JP" altLang="en-US" sz="1600" dirty="0">
              <a:latin typeface="Meiryo UI" panose="020B0604030504040204" pitchFamily="50" charset="-128"/>
              <a:ea typeface="Meiryo UI" panose="020B0604030504040204" pitchFamily="50" charset="-128"/>
            </a:rPr>
            <a:t>）、対応（</a:t>
          </a:r>
          <a:r>
            <a:rPr kumimoji="1" lang="en-US" altLang="ja-JP" sz="1600" dirty="0">
              <a:latin typeface="Meiryo UI" panose="020B0604030504040204" pitchFamily="50" charset="-128"/>
              <a:ea typeface="Meiryo UI" panose="020B0604030504040204" pitchFamily="50" charset="-128"/>
            </a:rPr>
            <a:t>17</a:t>
          </a:r>
          <a:r>
            <a:rPr kumimoji="1" lang="ja-JP" altLang="en-US" sz="1600" dirty="0">
              <a:latin typeface="Meiryo UI" panose="020B0604030504040204" pitchFamily="50" charset="-128"/>
              <a:ea typeface="Meiryo UI" panose="020B0604030504040204" pitchFamily="50" charset="-128"/>
            </a:rPr>
            <a:t>）を</a:t>
          </a:r>
          <a:r>
            <a:rPr kumimoji="1" lang="ja-JP" altLang="en-US" sz="1600" b="1" dirty="0">
              <a:solidFill>
                <a:srgbClr val="FF3399"/>
              </a:solidFill>
              <a:latin typeface="Meiryo UI" panose="020B0604030504040204" pitchFamily="50" charset="-128"/>
              <a:ea typeface="Meiryo UI" panose="020B0604030504040204" pitchFamily="50" charset="-128"/>
            </a:rPr>
            <a:t>セットで</a:t>
          </a:r>
          <a:r>
            <a:rPr kumimoji="1" lang="ja-JP" altLang="en-US" sz="1600" dirty="0">
              <a:latin typeface="Meiryo UI" panose="020B0604030504040204" pitchFamily="50" charset="-128"/>
              <a:ea typeface="Meiryo UI" panose="020B0604030504040204" pitchFamily="50" charset="-128"/>
            </a:rPr>
            <a:t>発言してみてください</a:t>
          </a:r>
          <a:endParaRPr kumimoji="1" lang="ja-JP" altLang="en-US" sz="1600" b="1" dirty="0">
            <a:solidFill>
              <a:srgbClr val="FF3399"/>
            </a:solidFill>
            <a:latin typeface="Meiryo UI" panose="020B0604030504040204" pitchFamily="50" charset="-128"/>
            <a:ea typeface="Meiryo UI" panose="020B0604030504040204" pitchFamily="50" charset="-128"/>
          </a:endParaRPr>
        </a:p>
      </dgm:t>
    </dgm:pt>
    <dgm:pt modelId="{4597E053-FD4F-4FEC-AD2A-CCC7D75C9C6F}" type="parTrans" cxnId="{1B8B8299-F4E7-4334-B5C3-40E4F624131F}">
      <dgm:prSet/>
      <dgm:spPr/>
      <dgm:t>
        <a:bodyPr/>
        <a:lstStyle/>
        <a:p>
          <a:endParaRPr kumimoji="1" lang="ja-JP" altLang="en-US"/>
        </a:p>
      </dgm:t>
    </dgm:pt>
    <dgm:pt modelId="{83611585-8707-4A58-BE37-8ED651EB0AA2}" type="sibTrans" cxnId="{1B8B8299-F4E7-4334-B5C3-40E4F624131F}">
      <dgm:prSet/>
      <dgm:spPr/>
      <dgm:t>
        <a:bodyPr/>
        <a:lstStyle/>
        <a:p>
          <a:endParaRPr kumimoji="1" lang="ja-JP" altLang="en-US"/>
        </a:p>
      </dgm:t>
    </dgm:pt>
    <dgm:pt modelId="{D07FA946-CF0C-4CA5-99D0-0BEBE2FFAC34}" type="pres">
      <dgm:prSet presAssocID="{8CFAAB53-A928-4CC4-B3DF-A47BCAE1D54A}" presName="linear" presStyleCnt="0">
        <dgm:presLayoutVars>
          <dgm:dir/>
          <dgm:animLvl val="lvl"/>
          <dgm:resizeHandles val="exact"/>
        </dgm:presLayoutVars>
      </dgm:prSet>
      <dgm:spPr/>
    </dgm:pt>
    <dgm:pt modelId="{DFD1FE3E-6054-4019-A442-CC48EB8107D6}" type="pres">
      <dgm:prSet presAssocID="{33799E48-40EA-4440-AE02-C80B1703ED55}" presName="parentLin" presStyleCnt="0"/>
      <dgm:spPr/>
    </dgm:pt>
    <dgm:pt modelId="{F68DB269-6059-4890-A98B-4A725617AC5B}" type="pres">
      <dgm:prSet presAssocID="{33799E48-40EA-4440-AE02-C80B1703ED55}" presName="parentLeftMargin" presStyleLbl="node1" presStyleIdx="0" presStyleCnt="4"/>
      <dgm:spPr/>
    </dgm:pt>
    <dgm:pt modelId="{F9772140-1ACC-4FB8-A23B-508F9092646E}" type="pres">
      <dgm:prSet presAssocID="{33799E48-40EA-4440-AE02-C80B1703ED55}" presName="parentText" presStyleLbl="node1" presStyleIdx="0" presStyleCnt="4" custLinFactNeighborY="-11394">
        <dgm:presLayoutVars>
          <dgm:chMax val="0"/>
          <dgm:bulletEnabled val="1"/>
        </dgm:presLayoutVars>
      </dgm:prSet>
      <dgm:spPr/>
    </dgm:pt>
    <dgm:pt modelId="{34787D21-FD8C-4CC7-8C9D-80D0B85BC3F8}" type="pres">
      <dgm:prSet presAssocID="{33799E48-40EA-4440-AE02-C80B1703ED55}" presName="negativeSpace" presStyleCnt="0"/>
      <dgm:spPr/>
    </dgm:pt>
    <dgm:pt modelId="{C8CB010D-9393-42DD-B33D-0CF8C4E7DA6E}" type="pres">
      <dgm:prSet presAssocID="{33799E48-40EA-4440-AE02-C80B1703ED55}" presName="childText" presStyleLbl="conFgAcc1" presStyleIdx="0" presStyleCnt="4" custLinFactNeighborX="-3913" custLinFactNeighborY="-20785">
        <dgm:presLayoutVars>
          <dgm:bulletEnabled val="1"/>
        </dgm:presLayoutVars>
      </dgm:prSet>
      <dgm:spPr/>
    </dgm:pt>
    <dgm:pt modelId="{5158E223-BF47-4DED-9F73-AC4FD2095890}" type="pres">
      <dgm:prSet presAssocID="{C8607133-7F71-4641-A0AF-C90FB5404F50}" presName="spaceBetweenRectangles" presStyleCnt="0"/>
      <dgm:spPr/>
    </dgm:pt>
    <dgm:pt modelId="{978DB008-4B8A-454F-923A-E29812A7366A}" type="pres">
      <dgm:prSet presAssocID="{FEF5464A-FEDB-499E-9EF1-61C16048C2E6}" presName="parentLin" presStyleCnt="0"/>
      <dgm:spPr/>
    </dgm:pt>
    <dgm:pt modelId="{ED534ABA-967E-403A-AE95-D847C48C8B11}" type="pres">
      <dgm:prSet presAssocID="{FEF5464A-FEDB-499E-9EF1-61C16048C2E6}" presName="parentLeftMargin" presStyleLbl="node1" presStyleIdx="0" presStyleCnt="4"/>
      <dgm:spPr/>
    </dgm:pt>
    <dgm:pt modelId="{3F67D8AF-F78D-4F27-8B8C-BD505C702945}" type="pres">
      <dgm:prSet presAssocID="{FEF5464A-FEDB-499E-9EF1-61C16048C2E6}" presName="parentText" presStyleLbl="node1" presStyleIdx="1" presStyleCnt="4" custLinFactNeighborY="-11394">
        <dgm:presLayoutVars>
          <dgm:chMax val="0"/>
          <dgm:bulletEnabled val="1"/>
        </dgm:presLayoutVars>
      </dgm:prSet>
      <dgm:spPr/>
    </dgm:pt>
    <dgm:pt modelId="{67234E0B-548F-4B42-8C48-EF56CE55F9A8}" type="pres">
      <dgm:prSet presAssocID="{FEF5464A-FEDB-499E-9EF1-61C16048C2E6}" presName="negativeSpace" presStyleCnt="0"/>
      <dgm:spPr/>
    </dgm:pt>
    <dgm:pt modelId="{5B9146E3-212B-47A5-B7AF-2AD939A9AE53}" type="pres">
      <dgm:prSet presAssocID="{FEF5464A-FEDB-499E-9EF1-61C16048C2E6}" presName="childText" presStyleLbl="conFgAcc1" presStyleIdx="1" presStyleCnt="4" custLinFactNeighborY="-62288">
        <dgm:presLayoutVars>
          <dgm:bulletEnabled val="1"/>
        </dgm:presLayoutVars>
      </dgm:prSet>
      <dgm:spPr/>
    </dgm:pt>
    <dgm:pt modelId="{9D61FB17-1BFA-48F1-8C9E-39A0BB0580F0}" type="pres">
      <dgm:prSet presAssocID="{0BDDCE3F-4E1E-499F-A636-BF57B4F0CFC4}" presName="spaceBetweenRectangles" presStyleCnt="0"/>
      <dgm:spPr/>
    </dgm:pt>
    <dgm:pt modelId="{D0FBDD3F-BE4B-42C9-8965-12C2F664115E}" type="pres">
      <dgm:prSet presAssocID="{64CD216A-79DF-43EE-BE4D-96ADC3C65083}" presName="parentLin" presStyleCnt="0"/>
      <dgm:spPr/>
    </dgm:pt>
    <dgm:pt modelId="{654D69A7-F729-453D-89B8-F37437BEA536}" type="pres">
      <dgm:prSet presAssocID="{64CD216A-79DF-43EE-BE4D-96ADC3C65083}" presName="parentLeftMargin" presStyleLbl="node1" presStyleIdx="1" presStyleCnt="4"/>
      <dgm:spPr/>
    </dgm:pt>
    <dgm:pt modelId="{1C736A69-6125-4321-89A0-DACEB0D629F7}" type="pres">
      <dgm:prSet presAssocID="{64CD216A-79DF-43EE-BE4D-96ADC3C65083}" presName="parentText" presStyleLbl="node1" presStyleIdx="2" presStyleCnt="4" custLinFactNeighborY="-11394">
        <dgm:presLayoutVars>
          <dgm:chMax val="0"/>
          <dgm:bulletEnabled val="1"/>
        </dgm:presLayoutVars>
      </dgm:prSet>
      <dgm:spPr/>
    </dgm:pt>
    <dgm:pt modelId="{32596A51-0BAA-4855-8237-392FB4D0ACDB}" type="pres">
      <dgm:prSet presAssocID="{64CD216A-79DF-43EE-BE4D-96ADC3C65083}" presName="negativeSpace" presStyleCnt="0"/>
      <dgm:spPr/>
    </dgm:pt>
    <dgm:pt modelId="{135A47D2-5A35-4506-9A12-E381C240ACA5}" type="pres">
      <dgm:prSet presAssocID="{64CD216A-79DF-43EE-BE4D-96ADC3C65083}" presName="childText" presStyleLbl="conFgAcc1" presStyleIdx="2" presStyleCnt="4" custLinFactNeighborY="-62288">
        <dgm:presLayoutVars>
          <dgm:bulletEnabled val="1"/>
        </dgm:presLayoutVars>
      </dgm:prSet>
      <dgm:spPr/>
    </dgm:pt>
    <dgm:pt modelId="{91D66FFE-6400-4AB3-8628-B7D7E1DD153F}" type="pres">
      <dgm:prSet presAssocID="{97963D1A-B3FF-4B31-B9D8-DF217065D793}" presName="spaceBetweenRectangles" presStyleCnt="0"/>
      <dgm:spPr/>
    </dgm:pt>
    <dgm:pt modelId="{739A4311-E598-4830-B316-A795657D59C2}" type="pres">
      <dgm:prSet presAssocID="{00E85FE8-7F9A-435E-A9EC-FB3518C54142}" presName="parentLin" presStyleCnt="0"/>
      <dgm:spPr/>
    </dgm:pt>
    <dgm:pt modelId="{A5090F6F-6B70-4AB6-B1C6-FF668B812818}" type="pres">
      <dgm:prSet presAssocID="{00E85FE8-7F9A-435E-A9EC-FB3518C54142}" presName="parentLeftMargin" presStyleLbl="node1" presStyleIdx="2" presStyleCnt="4"/>
      <dgm:spPr/>
    </dgm:pt>
    <dgm:pt modelId="{DC67206C-3E7A-4B37-8179-26DBB231118B}" type="pres">
      <dgm:prSet presAssocID="{00E85FE8-7F9A-435E-A9EC-FB3518C54142}" presName="parentText" presStyleLbl="node1" presStyleIdx="3" presStyleCnt="4" custLinFactNeighborY="-11394">
        <dgm:presLayoutVars>
          <dgm:chMax val="0"/>
          <dgm:bulletEnabled val="1"/>
        </dgm:presLayoutVars>
      </dgm:prSet>
      <dgm:spPr/>
    </dgm:pt>
    <dgm:pt modelId="{EED99C38-DCED-435D-A592-80E9C94B59E3}" type="pres">
      <dgm:prSet presAssocID="{00E85FE8-7F9A-435E-A9EC-FB3518C54142}" presName="negativeSpace" presStyleCnt="0"/>
      <dgm:spPr/>
    </dgm:pt>
    <dgm:pt modelId="{95D20C06-81AF-466D-A3B5-6A9D2FB9866F}" type="pres">
      <dgm:prSet presAssocID="{00E85FE8-7F9A-435E-A9EC-FB3518C54142}" presName="childText" presStyleLbl="conFgAcc1" presStyleIdx="3" presStyleCnt="4" custLinFactNeighborY="-22788">
        <dgm:presLayoutVars>
          <dgm:bulletEnabled val="1"/>
        </dgm:presLayoutVars>
      </dgm:prSet>
      <dgm:spPr/>
    </dgm:pt>
  </dgm:ptLst>
  <dgm:cxnLst>
    <dgm:cxn modelId="{D4784B07-BCA5-4597-A9E4-00C7AB3FCDE2}" srcId="{33799E48-40EA-4440-AE02-C80B1703ED55}" destId="{A045502C-830C-4F1A-87A5-2B68D7CEF441}" srcOrd="0" destOrd="0" parTransId="{1B1BFF10-222E-4006-BBA8-49F3CE16A2B7}" sibTransId="{3B41F6D1-1886-4746-8085-3367E6F59745}"/>
    <dgm:cxn modelId="{83AE8C0D-FAE1-4C0D-B7EB-B176603A6B84}" srcId="{FEF5464A-FEDB-499E-9EF1-61C16048C2E6}" destId="{D23F27D8-5394-4D11-9246-9587986FD778}" srcOrd="0" destOrd="0" parTransId="{ABE49D86-1437-4C76-8638-B2BBE4CA8C7C}" sibTransId="{82ED1617-536F-4650-AF3E-62A2917A3B7F}"/>
    <dgm:cxn modelId="{32697618-C9F3-4614-89C2-9AE22E0A0F8A}" type="presOf" srcId="{95C6054D-D59D-4B3A-ADAF-D4190A1E1943}" destId="{135A47D2-5A35-4506-9A12-E381C240ACA5}" srcOrd="0" destOrd="0" presId="urn:microsoft.com/office/officeart/2005/8/layout/list1"/>
    <dgm:cxn modelId="{CEE58F2C-BC74-4DAF-90BD-1FE8FDBED817}" type="presOf" srcId="{FEF5464A-FEDB-499E-9EF1-61C16048C2E6}" destId="{3F67D8AF-F78D-4F27-8B8C-BD505C702945}" srcOrd="1" destOrd="0" presId="urn:microsoft.com/office/officeart/2005/8/layout/list1"/>
    <dgm:cxn modelId="{132FA13D-AD45-4185-9E93-FA823D7DC42F}" type="presOf" srcId="{64CD216A-79DF-43EE-BE4D-96ADC3C65083}" destId="{654D69A7-F729-453D-89B8-F37437BEA536}" srcOrd="0" destOrd="0" presId="urn:microsoft.com/office/officeart/2005/8/layout/list1"/>
    <dgm:cxn modelId="{4D2EFB5F-ADF2-4365-BCB6-50F27CB3A9D3}" type="presOf" srcId="{33799E48-40EA-4440-AE02-C80B1703ED55}" destId="{F68DB269-6059-4890-A98B-4A725617AC5B}" srcOrd="0" destOrd="0" presId="urn:microsoft.com/office/officeart/2005/8/layout/list1"/>
    <dgm:cxn modelId="{1EBB346A-214F-4FC7-B1EB-28AF0F6909B0}" srcId="{00E85FE8-7F9A-435E-A9EC-FB3518C54142}" destId="{DB63858E-E41D-41B1-A2BF-BF2E22A9C1EE}" srcOrd="0" destOrd="0" parTransId="{CFC9BF9F-ADE5-44BD-A4B9-B4167E1CB81C}" sibTransId="{15B08C52-66A2-4D10-83D3-B3D31D88FA87}"/>
    <dgm:cxn modelId="{A488197D-5EC5-4365-BF3E-6B45EAC2E96C}" srcId="{8CFAAB53-A928-4CC4-B3DF-A47BCAE1D54A}" destId="{64CD216A-79DF-43EE-BE4D-96ADC3C65083}" srcOrd="2" destOrd="0" parTransId="{0EFF517C-D1A9-4387-9C80-7C2491BE89CA}" sibTransId="{97963D1A-B3FF-4B31-B9D8-DF217065D793}"/>
    <dgm:cxn modelId="{2C30F07F-BDB2-4682-A674-93B0A58A9FDA}" type="presOf" srcId="{BE891C9A-B340-4A64-98DD-647E38C302C7}" destId="{95D20C06-81AF-466D-A3B5-6A9D2FB9866F}" srcOrd="0" destOrd="1" presId="urn:microsoft.com/office/officeart/2005/8/layout/list1"/>
    <dgm:cxn modelId="{E2304C82-D7A2-43CD-80B0-6519CA52E560}" srcId="{8CFAAB53-A928-4CC4-B3DF-A47BCAE1D54A}" destId="{FEF5464A-FEDB-499E-9EF1-61C16048C2E6}" srcOrd="1" destOrd="0" parTransId="{3753A955-529B-4D4A-B6C6-BA2F172F595C}" sibTransId="{0BDDCE3F-4E1E-499F-A636-BF57B4F0CFC4}"/>
    <dgm:cxn modelId="{A0C35883-F928-4984-A158-436A0A28AAE6}" srcId="{8CFAAB53-A928-4CC4-B3DF-A47BCAE1D54A}" destId="{00E85FE8-7F9A-435E-A9EC-FB3518C54142}" srcOrd="3" destOrd="0" parTransId="{22C453A0-8169-4C3B-8691-51C8C23F9611}" sibTransId="{9538B5D2-7502-483C-9C21-5936E7D20D70}"/>
    <dgm:cxn modelId="{A36CEB88-22C8-4CCA-BB1A-3590BFFF9C16}" type="presOf" srcId="{A045502C-830C-4F1A-87A5-2B68D7CEF441}" destId="{C8CB010D-9393-42DD-B33D-0CF8C4E7DA6E}" srcOrd="0" destOrd="0" presId="urn:microsoft.com/office/officeart/2005/8/layout/list1"/>
    <dgm:cxn modelId="{B45B4E8D-79B7-4137-B7F9-7535922DA1C3}" type="presOf" srcId="{00E85FE8-7F9A-435E-A9EC-FB3518C54142}" destId="{DC67206C-3E7A-4B37-8179-26DBB231118B}" srcOrd="1" destOrd="0" presId="urn:microsoft.com/office/officeart/2005/8/layout/list1"/>
    <dgm:cxn modelId="{1B8B8299-F4E7-4334-B5C3-40E4F624131F}" srcId="{00E85FE8-7F9A-435E-A9EC-FB3518C54142}" destId="{BE891C9A-B340-4A64-98DD-647E38C302C7}" srcOrd="1" destOrd="0" parTransId="{4597E053-FD4F-4FEC-AD2A-CCC7D75C9C6F}" sibTransId="{83611585-8707-4A58-BE37-8ED651EB0AA2}"/>
    <dgm:cxn modelId="{44BEE2AC-46BF-4087-AD15-DF53020C5EF4}" type="presOf" srcId="{D23F27D8-5394-4D11-9246-9587986FD778}" destId="{5B9146E3-212B-47A5-B7AF-2AD939A9AE53}" srcOrd="0" destOrd="0" presId="urn:microsoft.com/office/officeart/2005/8/layout/list1"/>
    <dgm:cxn modelId="{AD7626B2-CF88-4B65-B635-4F0A6BAFC5FD}" type="presOf" srcId="{00E85FE8-7F9A-435E-A9EC-FB3518C54142}" destId="{A5090F6F-6B70-4AB6-B1C6-FF668B812818}" srcOrd="0" destOrd="0" presId="urn:microsoft.com/office/officeart/2005/8/layout/list1"/>
    <dgm:cxn modelId="{8064CFD3-CD27-43A9-B79E-FBC4BF450ABB}" srcId="{8CFAAB53-A928-4CC4-B3DF-A47BCAE1D54A}" destId="{33799E48-40EA-4440-AE02-C80B1703ED55}" srcOrd="0" destOrd="0" parTransId="{626A0A1C-ABFF-4D32-B828-41B1764F0BB8}" sibTransId="{C8607133-7F71-4641-A0AF-C90FB5404F50}"/>
    <dgm:cxn modelId="{E59BFED8-4F93-4CFA-8120-6D4209F72514}" type="presOf" srcId="{33799E48-40EA-4440-AE02-C80B1703ED55}" destId="{F9772140-1ACC-4FB8-A23B-508F9092646E}" srcOrd="1" destOrd="0" presId="urn:microsoft.com/office/officeart/2005/8/layout/list1"/>
    <dgm:cxn modelId="{0C84E8DC-3AB2-4D58-A310-BEA8499AE9DD}" type="presOf" srcId="{64CD216A-79DF-43EE-BE4D-96ADC3C65083}" destId="{1C736A69-6125-4321-89A0-DACEB0D629F7}" srcOrd="1" destOrd="0" presId="urn:microsoft.com/office/officeart/2005/8/layout/list1"/>
    <dgm:cxn modelId="{256749E4-D667-4FBA-B062-B7E3425A9C81}" type="presOf" srcId="{FEF5464A-FEDB-499E-9EF1-61C16048C2E6}" destId="{ED534ABA-967E-403A-AE95-D847C48C8B11}" srcOrd="0" destOrd="0" presId="urn:microsoft.com/office/officeart/2005/8/layout/list1"/>
    <dgm:cxn modelId="{F75888EC-80E5-4907-B89C-A70B6A984058}" srcId="{64CD216A-79DF-43EE-BE4D-96ADC3C65083}" destId="{95C6054D-D59D-4B3A-ADAF-D4190A1E1943}" srcOrd="0" destOrd="0" parTransId="{9D5D81C7-2283-40A6-AFB4-24ABF1AB34F6}" sibTransId="{1A6D8AD0-1E87-439D-AA32-11F1897BCB00}"/>
    <dgm:cxn modelId="{D40BA8F5-38B8-4F8D-A853-BDC0E843ED8C}" type="presOf" srcId="{8CFAAB53-A928-4CC4-B3DF-A47BCAE1D54A}" destId="{D07FA946-CF0C-4CA5-99D0-0BEBE2FFAC34}" srcOrd="0" destOrd="0" presId="urn:microsoft.com/office/officeart/2005/8/layout/list1"/>
    <dgm:cxn modelId="{AB2BA1F7-06DA-4D09-BB08-ADBBA01FEFC9}" type="presOf" srcId="{DB63858E-E41D-41B1-A2BF-BF2E22A9C1EE}" destId="{95D20C06-81AF-466D-A3B5-6A9D2FB9866F}" srcOrd="0" destOrd="0" presId="urn:microsoft.com/office/officeart/2005/8/layout/list1"/>
    <dgm:cxn modelId="{F19217F3-32B7-4BE1-B470-A908F77FD626}" type="presParOf" srcId="{D07FA946-CF0C-4CA5-99D0-0BEBE2FFAC34}" destId="{DFD1FE3E-6054-4019-A442-CC48EB8107D6}" srcOrd="0" destOrd="0" presId="urn:microsoft.com/office/officeart/2005/8/layout/list1"/>
    <dgm:cxn modelId="{DE38EAD4-EFF4-4767-A845-18435B03DE30}" type="presParOf" srcId="{DFD1FE3E-6054-4019-A442-CC48EB8107D6}" destId="{F68DB269-6059-4890-A98B-4A725617AC5B}" srcOrd="0" destOrd="0" presId="urn:microsoft.com/office/officeart/2005/8/layout/list1"/>
    <dgm:cxn modelId="{66D71AF9-76DF-470D-A9CD-026E072DAF49}" type="presParOf" srcId="{DFD1FE3E-6054-4019-A442-CC48EB8107D6}" destId="{F9772140-1ACC-4FB8-A23B-508F9092646E}" srcOrd="1" destOrd="0" presId="urn:microsoft.com/office/officeart/2005/8/layout/list1"/>
    <dgm:cxn modelId="{9413E9A4-16E7-4A24-8115-DAE2489130D9}" type="presParOf" srcId="{D07FA946-CF0C-4CA5-99D0-0BEBE2FFAC34}" destId="{34787D21-FD8C-4CC7-8C9D-80D0B85BC3F8}" srcOrd="1" destOrd="0" presId="urn:microsoft.com/office/officeart/2005/8/layout/list1"/>
    <dgm:cxn modelId="{B98FE7E2-7597-4589-92DF-6B8AF46552CF}" type="presParOf" srcId="{D07FA946-CF0C-4CA5-99D0-0BEBE2FFAC34}" destId="{C8CB010D-9393-42DD-B33D-0CF8C4E7DA6E}" srcOrd="2" destOrd="0" presId="urn:microsoft.com/office/officeart/2005/8/layout/list1"/>
    <dgm:cxn modelId="{5522CBC7-3532-4DB4-85AC-AF4F95B092F8}" type="presParOf" srcId="{D07FA946-CF0C-4CA5-99D0-0BEBE2FFAC34}" destId="{5158E223-BF47-4DED-9F73-AC4FD2095890}" srcOrd="3" destOrd="0" presId="urn:microsoft.com/office/officeart/2005/8/layout/list1"/>
    <dgm:cxn modelId="{461DA3F0-F08A-4333-994A-8BB9ADA68808}" type="presParOf" srcId="{D07FA946-CF0C-4CA5-99D0-0BEBE2FFAC34}" destId="{978DB008-4B8A-454F-923A-E29812A7366A}" srcOrd="4" destOrd="0" presId="urn:microsoft.com/office/officeart/2005/8/layout/list1"/>
    <dgm:cxn modelId="{5F419DA5-96B7-4BE9-80A0-B2062DB1C548}" type="presParOf" srcId="{978DB008-4B8A-454F-923A-E29812A7366A}" destId="{ED534ABA-967E-403A-AE95-D847C48C8B11}" srcOrd="0" destOrd="0" presId="urn:microsoft.com/office/officeart/2005/8/layout/list1"/>
    <dgm:cxn modelId="{5C3455D6-9DB0-4AE4-AC43-FE3E06F98D93}" type="presParOf" srcId="{978DB008-4B8A-454F-923A-E29812A7366A}" destId="{3F67D8AF-F78D-4F27-8B8C-BD505C702945}" srcOrd="1" destOrd="0" presId="urn:microsoft.com/office/officeart/2005/8/layout/list1"/>
    <dgm:cxn modelId="{981210D5-710A-4CCB-AC9E-1C0C1F920CAC}" type="presParOf" srcId="{D07FA946-CF0C-4CA5-99D0-0BEBE2FFAC34}" destId="{67234E0B-548F-4B42-8C48-EF56CE55F9A8}" srcOrd="5" destOrd="0" presId="urn:microsoft.com/office/officeart/2005/8/layout/list1"/>
    <dgm:cxn modelId="{D27E99C7-6E67-478A-B3E2-058688FA5979}" type="presParOf" srcId="{D07FA946-CF0C-4CA5-99D0-0BEBE2FFAC34}" destId="{5B9146E3-212B-47A5-B7AF-2AD939A9AE53}" srcOrd="6" destOrd="0" presId="urn:microsoft.com/office/officeart/2005/8/layout/list1"/>
    <dgm:cxn modelId="{7C0111A8-6AA9-44B9-85F2-D6A39F80CB07}" type="presParOf" srcId="{D07FA946-CF0C-4CA5-99D0-0BEBE2FFAC34}" destId="{9D61FB17-1BFA-48F1-8C9E-39A0BB0580F0}" srcOrd="7" destOrd="0" presId="urn:microsoft.com/office/officeart/2005/8/layout/list1"/>
    <dgm:cxn modelId="{6A76FA96-2180-4EA7-8844-8DB994584D9E}" type="presParOf" srcId="{D07FA946-CF0C-4CA5-99D0-0BEBE2FFAC34}" destId="{D0FBDD3F-BE4B-42C9-8965-12C2F664115E}" srcOrd="8" destOrd="0" presId="urn:microsoft.com/office/officeart/2005/8/layout/list1"/>
    <dgm:cxn modelId="{B36888EA-2152-447C-8430-73D1FEA2A07E}" type="presParOf" srcId="{D0FBDD3F-BE4B-42C9-8965-12C2F664115E}" destId="{654D69A7-F729-453D-89B8-F37437BEA536}" srcOrd="0" destOrd="0" presId="urn:microsoft.com/office/officeart/2005/8/layout/list1"/>
    <dgm:cxn modelId="{845FFC80-F811-4886-870B-5AED6A45980D}" type="presParOf" srcId="{D0FBDD3F-BE4B-42C9-8965-12C2F664115E}" destId="{1C736A69-6125-4321-89A0-DACEB0D629F7}" srcOrd="1" destOrd="0" presId="urn:microsoft.com/office/officeart/2005/8/layout/list1"/>
    <dgm:cxn modelId="{3A006678-2DAE-47A5-8BF9-55540ACA3F82}" type="presParOf" srcId="{D07FA946-CF0C-4CA5-99D0-0BEBE2FFAC34}" destId="{32596A51-0BAA-4855-8237-392FB4D0ACDB}" srcOrd="9" destOrd="0" presId="urn:microsoft.com/office/officeart/2005/8/layout/list1"/>
    <dgm:cxn modelId="{972F9931-2AAA-4A2C-BA33-35820F59AD6F}" type="presParOf" srcId="{D07FA946-CF0C-4CA5-99D0-0BEBE2FFAC34}" destId="{135A47D2-5A35-4506-9A12-E381C240ACA5}" srcOrd="10" destOrd="0" presId="urn:microsoft.com/office/officeart/2005/8/layout/list1"/>
    <dgm:cxn modelId="{02163F34-0E28-4CDD-82BD-CDFE1DE27615}" type="presParOf" srcId="{D07FA946-CF0C-4CA5-99D0-0BEBE2FFAC34}" destId="{91D66FFE-6400-4AB3-8628-B7D7E1DD153F}" srcOrd="11" destOrd="0" presId="urn:microsoft.com/office/officeart/2005/8/layout/list1"/>
    <dgm:cxn modelId="{2D22CA53-8366-48AB-A6E1-CD494D6FEF5F}" type="presParOf" srcId="{D07FA946-CF0C-4CA5-99D0-0BEBE2FFAC34}" destId="{739A4311-E598-4830-B316-A795657D59C2}" srcOrd="12" destOrd="0" presId="urn:microsoft.com/office/officeart/2005/8/layout/list1"/>
    <dgm:cxn modelId="{EBADA59C-BE43-4780-A08F-4809C7A1FA92}" type="presParOf" srcId="{739A4311-E598-4830-B316-A795657D59C2}" destId="{A5090F6F-6B70-4AB6-B1C6-FF668B812818}" srcOrd="0" destOrd="0" presId="urn:microsoft.com/office/officeart/2005/8/layout/list1"/>
    <dgm:cxn modelId="{267EACB5-5FB9-4D2A-BA89-3370C5C907F7}" type="presParOf" srcId="{739A4311-E598-4830-B316-A795657D59C2}" destId="{DC67206C-3E7A-4B37-8179-26DBB231118B}" srcOrd="1" destOrd="0" presId="urn:microsoft.com/office/officeart/2005/8/layout/list1"/>
    <dgm:cxn modelId="{C0AAED35-08F9-48E0-B659-3F2CB3A10057}" type="presParOf" srcId="{D07FA946-CF0C-4CA5-99D0-0BEBE2FFAC34}" destId="{EED99C38-DCED-435D-A592-80E9C94B59E3}" srcOrd="13" destOrd="0" presId="urn:microsoft.com/office/officeart/2005/8/layout/list1"/>
    <dgm:cxn modelId="{5B68A2D3-4024-444B-96B5-E24957B55156}" type="presParOf" srcId="{D07FA946-CF0C-4CA5-99D0-0BEBE2FFAC34}" destId="{95D20C06-81AF-466D-A3B5-6A9D2FB9866F}"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DD659A-8187-4F5F-A560-F9923E1F3177}"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kumimoji="1" lang="ja-JP" altLang="en-US"/>
        </a:p>
      </dgm:t>
    </dgm:pt>
    <dgm:pt modelId="{DFCF1ADD-8247-4EA8-9493-48DC0A6A9463}">
      <dgm:prSet phldrT="[テキスト]" custT="1"/>
      <dgm:spPr/>
      <dgm:t>
        <a:bodyPr/>
        <a:lstStyle/>
        <a:p>
          <a:r>
            <a:rPr kumimoji="1" lang="en-US" altLang="ja-JP" sz="2000" dirty="0">
              <a:latin typeface="Meiryo UI" panose="020B0604030504040204" pitchFamily="50" charset="-128"/>
              <a:ea typeface="Meiryo UI" panose="020B0604030504040204" pitchFamily="50" charset="-128"/>
            </a:rPr>
            <a:t>Q. </a:t>
          </a:r>
          <a:r>
            <a:rPr kumimoji="1" lang="ja-JP" altLang="en-US" sz="2000" dirty="0">
              <a:latin typeface="Meiryo UI" panose="020B0604030504040204" pitchFamily="50" charset="-128"/>
              <a:ea typeface="Meiryo UI" panose="020B0604030504040204" pitchFamily="50" charset="-128"/>
            </a:rPr>
            <a:t>グループの意見が出づらいときは？</a:t>
          </a:r>
        </a:p>
      </dgm:t>
    </dgm:pt>
    <dgm:pt modelId="{6068D0FF-D1C4-4948-806A-A5806E30D45D}" type="parTrans" cxnId="{4009A363-DD03-426B-A21B-2E221B77759F}">
      <dgm:prSet/>
      <dgm:spPr/>
      <dgm:t>
        <a:bodyPr/>
        <a:lstStyle/>
        <a:p>
          <a:endParaRPr kumimoji="1" lang="ja-JP" altLang="en-US">
            <a:latin typeface="Meiryo UI" panose="020B0604030504040204" pitchFamily="50" charset="-128"/>
            <a:ea typeface="Meiryo UI" panose="020B0604030504040204" pitchFamily="50" charset="-128"/>
          </a:endParaRPr>
        </a:p>
      </dgm:t>
    </dgm:pt>
    <dgm:pt modelId="{8C30D592-CBD4-4C03-95D5-39AD91FCF9C4}" type="sibTrans" cxnId="{4009A363-DD03-426B-A21B-2E221B77759F}">
      <dgm:prSet/>
      <dgm:spPr/>
      <dgm:t>
        <a:bodyPr/>
        <a:lstStyle/>
        <a:p>
          <a:endParaRPr kumimoji="1" lang="ja-JP" altLang="en-US">
            <a:latin typeface="Meiryo UI" panose="020B0604030504040204" pitchFamily="50" charset="-128"/>
            <a:ea typeface="Meiryo UI" panose="020B0604030504040204" pitchFamily="50" charset="-128"/>
          </a:endParaRPr>
        </a:p>
      </dgm:t>
    </dgm:pt>
    <dgm:pt modelId="{1AE7457A-805C-434F-BAB7-4E3C8878ED26}">
      <dgm:prSet phldrT="[テキスト]" custT="1"/>
      <dgm:spPr/>
      <dgm:t>
        <a:bodyPr/>
        <a:lstStyle/>
        <a:p>
          <a:r>
            <a:rPr kumimoji="1" lang="en-US" altLang="ja-JP" sz="2000">
              <a:latin typeface="Meiryo UI" panose="020B0604030504040204" pitchFamily="50" charset="-128"/>
              <a:ea typeface="Meiryo UI" panose="020B0604030504040204" pitchFamily="50" charset="-128"/>
            </a:rPr>
            <a:t>Q. </a:t>
          </a:r>
          <a:r>
            <a:rPr kumimoji="1" lang="ja-JP" altLang="en-US" sz="2000">
              <a:latin typeface="Meiryo UI" panose="020B0604030504040204" pitchFamily="50" charset="-128"/>
              <a:ea typeface="Meiryo UI" panose="020B0604030504040204" pitchFamily="50" charset="-128"/>
            </a:rPr>
            <a:t>グループの意見が合わないときは？</a:t>
          </a:r>
        </a:p>
      </dgm:t>
    </dgm:pt>
    <dgm:pt modelId="{DAACCE49-9DD8-473F-BFF6-A8054AD892B7}" type="parTrans" cxnId="{C0C4D3FD-5AD1-4491-9F1D-C046594B0E5B}">
      <dgm:prSet/>
      <dgm:spPr/>
      <dgm:t>
        <a:bodyPr/>
        <a:lstStyle/>
        <a:p>
          <a:endParaRPr kumimoji="1" lang="ja-JP" altLang="en-US">
            <a:latin typeface="Meiryo UI" panose="020B0604030504040204" pitchFamily="50" charset="-128"/>
            <a:ea typeface="Meiryo UI" panose="020B0604030504040204" pitchFamily="50" charset="-128"/>
          </a:endParaRPr>
        </a:p>
      </dgm:t>
    </dgm:pt>
    <dgm:pt modelId="{F5F0F888-DC36-402E-A554-F125F0FA41CB}" type="sibTrans" cxnId="{C0C4D3FD-5AD1-4491-9F1D-C046594B0E5B}">
      <dgm:prSet/>
      <dgm:spPr/>
      <dgm:t>
        <a:bodyPr/>
        <a:lstStyle/>
        <a:p>
          <a:endParaRPr kumimoji="1" lang="ja-JP" altLang="en-US">
            <a:latin typeface="Meiryo UI" panose="020B0604030504040204" pitchFamily="50" charset="-128"/>
            <a:ea typeface="Meiryo UI" panose="020B0604030504040204" pitchFamily="50" charset="-128"/>
          </a:endParaRPr>
        </a:p>
      </dgm:t>
    </dgm:pt>
    <dgm:pt modelId="{4350E5DC-962E-41D6-B27A-D177F328F23A}">
      <dgm:prSet phldrT="[テキスト]" custT="1"/>
      <dgm:spPr/>
      <dgm:t>
        <a:bodyPr/>
        <a:lstStyle/>
        <a:p>
          <a:r>
            <a:rPr kumimoji="1" lang="ja-JP" altLang="en-US" sz="1600" dirty="0">
              <a:latin typeface="Meiryo UI" panose="020B0604030504040204" pitchFamily="50" charset="-128"/>
              <a:ea typeface="Meiryo UI" panose="020B0604030504040204" pitchFamily="50" charset="-128"/>
            </a:rPr>
            <a:t>初対面、しかもオンラインのグループワークです。</a:t>
          </a:r>
          <a:r>
            <a:rPr kumimoji="1" lang="ja-JP" altLang="en-US" sz="1600" b="1" dirty="0">
              <a:solidFill>
                <a:srgbClr val="FF3399"/>
              </a:solidFill>
              <a:latin typeface="Meiryo UI" panose="020B0604030504040204" pitchFamily="50" charset="-128"/>
              <a:ea typeface="Meiryo UI" panose="020B0604030504040204" pitchFamily="50" charset="-128"/>
            </a:rPr>
            <a:t>はじめは指名して</a:t>
          </a:r>
          <a:r>
            <a:rPr kumimoji="1" lang="ja-JP" altLang="en-US" sz="1600" dirty="0">
              <a:latin typeface="Meiryo UI" panose="020B0604030504040204" pitchFamily="50" charset="-128"/>
              <a:ea typeface="Meiryo UI" panose="020B0604030504040204" pitchFamily="50" charset="-128"/>
            </a:rPr>
            <a:t>意見を述べることが多いと思いますが、場が温まってきたら、メンバーは積極的にご発言ください。</a:t>
          </a:r>
        </a:p>
      </dgm:t>
    </dgm:pt>
    <dgm:pt modelId="{F81C8C66-D9E4-4982-82EA-825033F7905C}" type="parTrans" cxnId="{4B80A858-51C8-487F-AC95-E615C2325A64}">
      <dgm:prSet/>
      <dgm:spPr/>
      <dgm:t>
        <a:bodyPr/>
        <a:lstStyle/>
        <a:p>
          <a:endParaRPr kumimoji="1" lang="ja-JP" altLang="en-US">
            <a:latin typeface="Meiryo UI" panose="020B0604030504040204" pitchFamily="50" charset="-128"/>
            <a:ea typeface="Meiryo UI" panose="020B0604030504040204" pitchFamily="50" charset="-128"/>
          </a:endParaRPr>
        </a:p>
      </dgm:t>
    </dgm:pt>
    <dgm:pt modelId="{D3301E62-FD7E-4A63-A932-79882D349451}" type="sibTrans" cxnId="{4B80A858-51C8-487F-AC95-E615C2325A64}">
      <dgm:prSet/>
      <dgm:spPr/>
      <dgm:t>
        <a:bodyPr/>
        <a:lstStyle/>
        <a:p>
          <a:endParaRPr kumimoji="1" lang="ja-JP" altLang="en-US">
            <a:latin typeface="Meiryo UI" panose="020B0604030504040204" pitchFamily="50" charset="-128"/>
            <a:ea typeface="Meiryo UI" panose="020B0604030504040204" pitchFamily="50" charset="-128"/>
          </a:endParaRPr>
        </a:p>
      </dgm:t>
    </dgm:pt>
    <dgm:pt modelId="{26C4B8DD-893E-45EF-9AF4-6C14F385D8C5}">
      <dgm:prSet phldrT="[テキスト]" custT="1"/>
      <dgm:spPr/>
      <dgm:t>
        <a:bodyPr/>
        <a:lstStyle/>
        <a:p>
          <a:r>
            <a:rPr kumimoji="1" lang="ja-JP" altLang="en-US" sz="1600" dirty="0">
              <a:latin typeface="Meiryo UI" panose="020B0604030504040204" pitchFamily="50" charset="-128"/>
              <a:ea typeface="Meiryo UI" panose="020B0604030504040204" pitchFamily="50" charset="-128"/>
            </a:rPr>
            <a:t>点数や意見を合わせる必要はありません。特に</a:t>
          </a:r>
          <a:r>
            <a:rPr kumimoji="1" lang="en-US" altLang="ja-JP" sz="1600" dirty="0">
              <a:latin typeface="Meiryo UI" panose="020B0604030504040204" pitchFamily="50" charset="-128"/>
              <a:ea typeface="Meiryo UI" panose="020B0604030504040204" pitchFamily="50" charset="-128"/>
            </a:rPr>
            <a:t>15.</a:t>
          </a:r>
          <a:r>
            <a:rPr kumimoji="1" lang="ja-JP" altLang="en-US" sz="1600" dirty="0" err="1">
              <a:latin typeface="Meiryo UI" panose="020B0604030504040204" pitchFamily="50" charset="-128"/>
              <a:ea typeface="Meiryo UI" panose="020B0604030504040204" pitchFamily="50" charset="-128"/>
            </a:rPr>
            <a:t>の主訴</a:t>
          </a:r>
          <a:r>
            <a:rPr kumimoji="1" lang="ja-JP" altLang="en-US" sz="1600" dirty="0">
              <a:latin typeface="Meiryo UI" panose="020B0604030504040204" pitchFamily="50" charset="-128"/>
              <a:ea typeface="Meiryo UI" panose="020B0604030504040204" pitchFamily="50" charset="-128"/>
            </a:rPr>
            <a:t>・ニーズはまとめる必要はなく、多様な考え方や意見を尊重しましょう。正解はありません。多様な意見から対象者理解を深める好機と捉えましょう。</a:t>
          </a:r>
        </a:p>
      </dgm:t>
    </dgm:pt>
    <dgm:pt modelId="{D82B179B-FB8D-424E-9C40-24169D962052}" type="parTrans" cxnId="{134CF58A-569C-4669-ACFB-CDDDDA325FEB}">
      <dgm:prSet/>
      <dgm:spPr/>
      <dgm:t>
        <a:bodyPr/>
        <a:lstStyle/>
        <a:p>
          <a:endParaRPr kumimoji="1" lang="ja-JP" altLang="en-US">
            <a:latin typeface="Meiryo UI" panose="020B0604030504040204" pitchFamily="50" charset="-128"/>
            <a:ea typeface="Meiryo UI" panose="020B0604030504040204" pitchFamily="50" charset="-128"/>
          </a:endParaRPr>
        </a:p>
      </dgm:t>
    </dgm:pt>
    <dgm:pt modelId="{8B52C36A-720D-4D1F-8602-39E4DFA49758}" type="sibTrans" cxnId="{134CF58A-569C-4669-ACFB-CDDDDA325FEB}">
      <dgm:prSet/>
      <dgm:spPr/>
      <dgm:t>
        <a:bodyPr/>
        <a:lstStyle/>
        <a:p>
          <a:endParaRPr kumimoji="1" lang="ja-JP" altLang="en-US">
            <a:latin typeface="Meiryo UI" panose="020B0604030504040204" pitchFamily="50" charset="-128"/>
            <a:ea typeface="Meiryo UI" panose="020B0604030504040204" pitchFamily="50" charset="-128"/>
          </a:endParaRPr>
        </a:p>
      </dgm:t>
    </dgm:pt>
    <dgm:pt modelId="{0C42B245-843F-44EE-8C34-3014AEAD524F}">
      <dgm:prSet custT="1"/>
      <dgm:spPr/>
      <dgm:t>
        <a:bodyPr/>
        <a:lstStyle/>
        <a:p>
          <a:r>
            <a:rPr kumimoji="1" lang="en-US" altLang="ja-JP" sz="1600" dirty="0">
              <a:latin typeface="Meiryo UI" panose="020B0604030504040204" pitchFamily="50" charset="-128"/>
              <a:ea typeface="Meiryo UI" panose="020B0604030504040204" pitchFamily="50" charset="-128"/>
            </a:rPr>
            <a:t>15. </a:t>
          </a:r>
          <a:r>
            <a:rPr kumimoji="1" lang="ja-JP" altLang="en-US" sz="1600" dirty="0">
              <a:latin typeface="Meiryo UI" panose="020B0604030504040204" pitchFamily="50" charset="-128"/>
              <a:ea typeface="Meiryo UI" panose="020B0604030504040204" pitchFamily="50" charset="-128"/>
            </a:rPr>
            <a:t>のニーズでは、相談者が全く語っていない「かもしれない」ニーズは広げ過ぎず、相談者の語った発言を基に考えてみましょう。</a:t>
          </a:r>
        </a:p>
      </dgm:t>
    </dgm:pt>
    <dgm:pt modelId="{DDDD1181-87AE-4696-BF8F-44B79AC119FA}" type="parTrans" cxnId="{E304DE2C-8B2E-433F-9401-8516859E8A49}">
      <dgm:prSet/>
      <dgm:spPr/>
      <dgm:t>
        <a:bodyPr/>
        <a:lstStyle/>
        <a:p>
          <a:endParaRPr kumimoji="1" lang="ja-JP" altLang="en-US">
            <a:latin typeface="Meiryo UI" panose="020B0604030504040204" pitchFamily="50" charset="-128"/>
            <a:ea typeface="Meiryo UI" panose="020B0604030504040204" pitchFamily="50" charset="-128"/>
          </a:endParaRPr>
        </a:p>
      </dgm:t>
    </dgm:pt>
    <dgm:pt modelId="{9C758980-67F2-4EC7-B071-799654EC862C}" type="sibTrans" cxnId="{E304DE2C-8B2E-433F-9401-8516859E8A49}">
      <dgm:prSet/>
      <dgm:spPr/>
      <dgm:t>
        <a:bodyPr/>
        <a:lstStyle/>
        <a:p>
          <a:endParaRPr kumimoji="1" lang="ja-JP" altLang="en-US">
            <a:latin typeface="Meiryo UI" panose="020B0604030504040204" pitchFamily="50" charset="-128"/>
            <a:ea typeface="Meiryo UI" panose="020B0604030504040204" pitchFamily="50" charset="-128"/>
          </a:endParaRPr>
        </a:p>
      </dgm:t>
    </dgm:pt>
    <dgm:pt modelId="{4ED189B4-E3A5-436D-AE6B-C6B95F45E953}">
      <dgm:prSet phldrT="[テキスト]" custT="1"/>
      <dgm:spPr/>
      <dgm:t>
        <a:bodyPr/>
        <a:lstStyle/>
        <a:p>
          <a:r>
            <a:rPr kumimoji="1" lang="ja-JP" altLang="en-US" sz="1600" dirty="0">
              <a:latin typeface="Meiryo UI" panose="020B0604030504040204" pitchFamily="50" charset="-128"/>
              <a:ea typeface="Meiryo UI" panose="020B0604030504040204" pitchFamily="50" charset="-128"/>
            </a:rPr>
            <a:t>具体的な代替案が出にくい場合は、「いつもならどうするか？」「自施設ならどうするか？」「こんなときに大切にしていること。」を発言してみましょう。多少の脱線は</a:t>
          </a:r>
          <a:r>
            <a:rPr kumimoji="1" lang="en-US" altLang="ja-JP" sz="1600" dirty="0">
              <a:latin typeface="Meiryo UI" panose="020B0604030504040204" pitchFamily="50" charset="-128"/>
              <a:ea typeface="Meiryo UI" panose="020B0604030504040204" pitchFamily="50" charset="-128"/>
            </a:rPr>
            <a:t>OK</a:t>
          </a:r>
          <a:r>
            <a:rPr kumimoji="1" lang="ja-JP" altLang="en-US" sz="1600" dirty="0">
              <a:latin typeface="Meiryo UI" panose="020B0604030504040204" pitchFamily="50" charset="-128"/>
              <a:ea typeface="Meiryo UI" panose="020B0604030504040204" pitchFamily="50" charset="-128"/>
            </a:rPr>
            <a:t>です（歓迎です）。</a:t>
          </a:r>
        </a:p>
      </dgm:t>
    </dgm:pt>
    <dgm:pt modelId="{C101128A-B60E-449A-9F4C-B9B2D85F9C9E}" type="parTrans" cxnId="{E81D60D0-95A2-4E41-B967-53D78671B525}">
      <dgm:prSet/>
      <dgm:spPr/>
      <dgm:t>
        <a:bodyPr/>
        <a:lstStyle/>
        <a:p>
          <a:endParaRPr kumimoji="1" lang="ja-JP" altLang="en-US">
            <a:latin typeface="Meiryo UI" panose="020B0604030504040204" pitchFamily="50" charset="-128"/>
            <a:ea typeface="Meiryo UI" panose="020B0604030504040204" pitchFamily="50" charset="-128"/>
          </a:endParaRPr>
        </a:p>
      </dgm:t>
    </dgm:pt>
    <dgm:pt modelId="{40EBC8AE-BEF5-4A7B-9E6A-85FE6FB3CCFA}" type="sibTrans" cxnId="{E81D60D0-95A2-4E41-B967-53D78671B525}">
      <dgm:prSet/>
      <dgm:spPr/>
      <dgm:t>
        <a:bodyPr/>
        <a:lstStyle/>
        <a:p>
          <a:endParaRPr kumimoji="1" lang="ja-JP" altLang="en-US">
            <a:latin typeface="Meiryo UI" panose="020B0604030504040204" pitchFamily="50" charset="-128"/>
            <a:ea typeface="Meiryo UI" panose="020B0604030504040204" pitchFamily="50" charset="-128"/>
          </a:endParaRPr>
        </a:p>
      </dgm:t>
    </dgm:pt>
    <dgm:pt modelId="{D61A2C9B-0C77-43E0-9432-C9AAEAEF4C6E}">
      <dgm:prSet phldrT="[テキスト]" custT="1"/>
      <dgm:spPr/>
      <dgm:t>
        <a:bodyPr/>
        <a:lstStyle/>
        <a:p>
          <a:endParaRPr kumimoji="1" lang="ja-JP" altLang="en-US" sz="800">
            <a:latin typeface="Meiryo UI" panose="020B0604030504040204" pitchFamily="50" charset="-128"/>
            <a:ea typeface="Meiryo UI" panose="020B0604030504040204" pitchFamily="50" charset="-128"/>
          </a:endParaRPr>
        </a:p>
      </dgm:t>
    </dgm:pt>
    <dgm:pt modelId="{8AB53845-5A60-4363-A112-ECF2B73F8ECF}" type="parTrans" cxnId="{F96F23D4-C1C1-4BAE-AD49-FB6F0D9F6942}">
      <dgm:prSet/>
      <dgm:spPr/>
      <dgm:t>
        <a:bodyPr/>
        <a:lstStyle/>
        <a:p>
          <a:endParaRPr kumimoji="1" lang="ja-JP" altLang="en-US">
            <a:latin typeface="Meiryo UI" panose="020B0604030504040204" pitchFamily="50" charset="-128"/>
            <a:ea typeface="Meiryo UI" panose="020B0604030504040204" pitchFamily="50" charset="-128"/>
          </a:endParaRPr>
        </a:p>
      </dgm:t>
    </dgm:pt>
    <dgm:pt modelId="{32FAF854-4259-4C0F-AF5B-7FA0918D4EE6}" type="sibTrans" cxnId="{F96F23D4-C1C1-4BAE-AD49-FB6F0D9F6942}">
      <dgm:prSet/>
      <dgm:spPr/>
      <dgm:t>
        <a:bodyPr/>
        <a:lstStyle/>
        <a:p>
          <a:endParaRPr kumimoji="1" lang="ja-JP" altLang="en-US">
            <a:latin typeface="Meiryo UI" panose="020B0604030504040204" pitchFamily="50" charset="-128"/>
            <a:ea typeface="Meiryo UI" panose="020B0604030504040204" pitchFamily="50" charset="-128"/>
          </a:endParaRPr>
        </a:p>
      </dgm:t>
    </dgm:pt>
    <dgm:pt modelId="{2CCE43ED-E78B-4B73-807C-AA8B00CC6E0E}">
      <dgm:prSet phldrT="[テキスト]" custT="1"/>
      <dgm:spPr/>
      <dgm:t>
        <a:bodyPr/>
        <a:lstStyle/>
        <a:p>
          <a:endParaRPr kumimoji="1" lang="ja-JP" altLang="en-US" sz="800">
            <a:latin typeface="Meiryo UI" panose="020B0604030504040204" pitchFamily="50" charset="-128"/>
            <a:ea typeface="Meiryo UI" panose="020B0604030504040204" pitchFamily="50" charset="-128"/>
          </a:endParaRPr>
        </a:p>
      </dgm:t>
    </dgm:pt>
    <dgm:pt modelId="{4D352659-937F-499F-BD02-DB30F67441F2}" type="parTrans" cxnId="{C01D26CB-B030-4502-AA75-45F6BFC7094C}">
      <dgm:prSet/>
      <dgm:spPr/>
      <dgm:t>
        <a:bodyPr/>
        <a:lstStyle/>
        <a:p>
          <a:endParaRPr kumimoji="1" lang="ja-JP" altLang="en-US">
            <a:latin typeface="Meiryo UI" panose="020B0604030504040204" pitchFamily="50" charset="-128"/>
            <a:ea typeface="Meiryo UI" panose="020B0604030504040204" pitchFamily="50" charset="-128"/>
          </a:endParaRPr>
        </a:p>
      </dgm:t>
    </dgm:pt>
    <dgm:pt modelId="{5DBADAEE-C86D-425C-B082-E44CD396390F}" type="sibTrans" cxnId="{C01D26CB-B030-4502-AA75-45F6BFC7094C}">
      <dgm:prSet/>
      <dgm:spPr/>
      <dgm:t>
        <a:bodyPr/>
        <a:lstStyle/>
        <a:p>
          <a:endParaRPr kumimoji="1" lang="ja-JP" altLang="en-US">
            <a:latin typeface="Meiryo UI" panose="020B0604030504040204" pitchFamily="50" charset="-128"/>
            <a:ea typeface="Meiryo UI" panose="020B0604030504040204" pitchFamily="50" charset="-128"/>
          </a:endParaRPr>
        </a:p>
      </dgm:t>
    </dgm:pt>
    <dgm:pt modelId="{FBCB0C31-D960-46E4-87ED-C71D395F1DDB}">
      <dgm:prSet phldrT="[テキスト]" custT="1"/>
      <dgm:spPr/>
      <dgm:t>
        <a:bodyPr/>
        <a:lstStyle/>
        <a:p>
          <a:r>
            <a:rPr kumimoji="1" lang="ja-JP" altLang="en-US" sz="1600" dirty="0">
              <a:latin typeface="Meiryo UI" panose="020B0604030504040204" pitchFamily="50" charset="-128"/>
              <a:ea typeface="Meiryo UI" panose="020B0604030504040204" pitchFamily="50" charset="-128"/>
            </a:rPr>
            <a:t>同じような意見であっても、参加者自身の言葉で語り合いましょう。特に、</a:t>
          </a:r>
          <a:r>
            <a:rPr kumimoji="1" lang="en-US" altLang="ja-JP" sz="1600" dirty="0">
              <a:latin typeface="Meiryo UI" panose="020B0604030504040204" pitchFamily="50" charset="-128"/>
              <a:ea typeface="Meiryo UI" panose="020B0604030504040204" pitchFamily="50" charset="-128"/>
            </a:rPr>
            <a:t>15.</a:t>
          </a:r>
          <a:r>
            <a:rPr kumimoji="1" lang="ja-JP" altLang="en-US" sz="1600" dirty="0" err="1">
              <a:latin typeface="Meiryo UI" panose="020B0604030504040204" pitchFamily="50" charset="-128"/>
              <a:ea typeface="Meiryo UI" panose="020B0604030504040204" pitchFamily="50" charset="-128"/>
            </a:rPr>
            <a:t>の主訴</a:t>
          </a:r>
          <a:r>
            <a:rPr kumimoji="1" lang="ja-JP" altLang="en-US" sz="1600" dirty="0">
              <a:latin typeface="Meiryo UI" panose="020B0604030504040204" pitchFamily="50" charset="-128"/>
              <a:ea typeface="Meiryo UI" panose="020B0604030504040204" pitchFamily="50" charset="-128"/>
            </a:rPr>
            <a:t>・ニーズは、</a:t>
          </a:r>
          <a:r>
            <a:rPr kumimoji="1" lang="ja-JP" altLang="en-US" sz="1600" b="1" dirty="0">
              <a:solidFill>
                <a:srgbClr val="FF3399"/>
              </a:solidFill>
              <a:latin typeface="Meiryo UI" panose="020B0604030504040204" pitchFamily="50" charset="-128"/>
              <a:ea typeface="Meiryo UI" panose="020B0604030504040204" pitchFamily="50" charset="-128"/>
            </a:rPr>
            <a:t>参加者全員が挙げた主訴・ニーズをすべて発表</a:t>
          </a:r>
          <a:r>
            <a:rPr kumimoji="1" lang="ja-JP" altLang="en-US" sz="1600" dirty="0">
              <a:latin typeface="Meiryo UI" panose="020B0604030504040204" pitchFamily="50" charset="-128"/>
              <a:ea typeface="Meiryo UI" panose="020B0604030504040204" pitchFamily="50" charset="-128"/>
            </a:rPr>
            <a:t>してください。</a:t>
          </a:r>
        </a:p>
      </dgm:t>
    </dgm:pt>
    <dgm:pt modelId="{23207422-30DC-498C-93AC-F36096C041A5}" type="parTrans" cxnId="{4657693A-060C-468A-97A1-5FD808C74C6B}">
      <dgm:prSet/>
      <dgm:spPr/>
      <dgm:t>
        <a:bodyPr/>
        <a:lstStyle/>
        <a:p>
          <a:endParaRPr kumimoji="1" lang="ja-JP" altLang="en-US">
            <a:latin typeface="Meiryo UI" panose="020B0604030504040204" pitchFamily="50" charset="-128"/>
            <a:ea typeface="Meiryo UI" panose="020B0604030504040204" pitchFamily="50" charset="-128"/>
          </a:endParaRPr>
        </a:p>
      </dgm:t>
    </dgm:pt>
    <dgm:pt modelId="{6CBF0FDD-3E20-46C9-A65D-B387C942F520}" type="sibTrans" cxnId="{4657693A-060C-468A-97A1-5FD808C74C6B}">
      <dgm:prSet/>
      <dgm:spPr/>
      <dgm:t>
        <a:bodyPr/>
        <a:lstStyle/>
        <a:p>
          <a:endParaRPr kumimoji="1" lang="ja-JP" altLang="en-US">
            <a:latin typeface="Meiryo UI" panose="020B0604030504040204" pitchFamily="50" charset="-128"/>
            <a:ea typeface="Meiryo UI" panose="020B0604030504040204" pitchFamily="50" charset="-128"/>
          </a:endParaRPr>
        </a:p>
      </dgm:t>
    </dgm:pt>
    <dgm:pt modelId="{DB5C8DA5-131C-43C0-92B5-5CFA49C3D6B9}" type="pres">
      <dgm:prSet presAssocID="{6ADD659A-8187-4F5F-A560-F9923E1F3177}" presName="linear" presStyleCnt="0">
        <dgm:presLayoutVars>
          <dgm:dir/>
          <dgm:animLvl val="lvl"/>
          <dgm:resizeHandles val="exact"/>
        </dgm:presLayoutVars>
      </dgm:prSet>
      <dgm:spPr/>
    </dgm:pt>
    <dgm:pt modelId="{CCFBB97C-6B18-4315-86C8-CC2296C03B0D}" type="pres">
      <dgm:prSet presAssocID="{DFCF1ADD-8247-4EA8-9493-48DC0A6A9463}" presName="parentLin" presStyleCnt="0"/>
      <dgm:spPr/>
    </dgm:pt>
    <dgm:pt modelId="{A75784C6-C78F-4E0F-BA7E-E7B020D017FB}" type="pres">
      <dgm:prSet presAssocID="{DFCF1ADD-8247-4EA8-9493-48DC0A6A9463}" presName="parentLeftMargin" presStyleLbl="node1" presStyleIdx="0" presStyleCnt="2"/>
      <dgm:spPr/>
    </dgm:pt>
    <dgm:pt modelId="{CD6D24E7-E84A-418A-A746-6DA47734540F}" type="pres">
      <dgm:prSet presAssocID="{DFCF1ADD-8247-4EA8-9493-48DC0A6A9463}" presName="parentText" presStyleLbl="node1" presStyleIdx="0" presStyleCnt="2" custScaleY="100451" custLinFactNeighborX="3241" custLinFactNeighborY="6251">
        <dgm:presLayoutVars>
          <dgm:chMax val="0"/>
          <dgm:bulletEnabled val="1"/>
        </dgm:presLayoutVars>
      </dgm:prSet>
      <dgm:spPr/>
    </dgm:pt>
    <dgm:pt modelId="{59B28774-9651-444F-952B-5D3EA022DBBB}" type="pres">
      <dgm:prSet presAssocID="{DFCF1ADD-8247-4EA8-9493-48DC0A6A9463}" presName="negativeSpace" presStyleCnt="0"/>
      <dgm:spPr/>
    </dgm:pt>
    <dgm:pt modelId="{75B835E9-5CDB-45D7-9418-C14DFA6B6CDA}" type="pres">
      <dgm:prSet presAssocID="{DFCF1ADD-8247-4EA8-9493-48DC0A6A9463}" presName="childText" presStyleLbl="conFgAcc1" presStyleIdx="0" presStyleCnt="2" custScaleY="95612">
        <dgm:presLayoutVars>
          <dgm:bulletEnabled val="1"/>
        </dgm:presLayoutVars>
      </dgm:prSet>
      <dgm:spPr/>
    </dgm:pt>
    <dgm:pt modelId="{157EBACD-6EDB-4E25-8D45-DFAA61AE1334}" type="pres">
      <dgm:prSet presAssocID="{8C30D592-CBD4-4C03-95D5-39AD91FCF9C4}" presName="spaceBetweenRectangles" presStyleCnt="0"/>
      <dgm:spPr/>
    </dgm:pt>
    <dgm:pt modelId="{C1BE6182-DD65-4412-96CE-8738AA434EDA}" type="pres">
      <dgm:prSet presAssocID="{1AE7457A-805C-434F-BAB7-4E3C8878ED26}" presName="parentLin" presStyleCnt="0"/>
      <dgm:spPr/>
    </dgm:pt>
    <dgm:pt modelId="{EAF5CC28-BE8D-4290-9215-FF89A7AF3A05}" type="pres">
      <dgm:prSet presAssocID="{1AE7457A-805C-434F-BAB7-4E3C8878ED26}" presName="parentLeftMargin" presStyleLbl="node1" presStyleIdx="0" presStyleCnt="2"/>
      <dgm:spPr/>
    </dgm:pt>
    <dgm:pt modelId="{B7EAD43F-D801-476B-8A9C-A65431943DB8}" type="pres">
      <dgm:prSet presAssocID="{1AE7457A-805C-434F-BAB7-4E3C8878ED26}" presName="parentText" presStyleLbl="node1" presStyleIdx="1" presStyleCnt="2" custScaleY="79127">
        <dgm:presLayoutVars>
          <dgm:chMax val="0"/>
          <dgm:bulletEnabled val="1"/>
        </dgm:presLayoutVars>
      </dgm:prSet>
      <dgm:spPr/>
    </dgm:pt>
    <dgm:pt modelId="{B93ACA07-D551-4AD2-ADFA-2A2F5F3093BF}" type="pres">
      <dgm:prSet presAssocID="{1AE7457A-805C-434F-BAB7-4E3C8878ED26}" presName="negativeSpace" presStyleCnt="0"/>
      <dgm:spPr/>
    </dgm:pt>
    <dgm:pt modelId="{EFD840CC-8D5E-4F8A-B54E-9345107D73B7}" type="pres">
      <dgm:prSet presAssocID="{1AE7457A-805C-434F-BAB7-4E3C8878ED26}" presName="childText" presStyleLbl="conFgAcc1" presStyleIdx="1" presStyleCnt="2">
        <dgm:presLayoutVars>
          <dgm:bulletEnabled val="1"/>
        </dgm:presLayoutVars>
      </dgm:prSet>
      <dgm:spPr/>
    </dgm:pt>
  </dgm:ptLst>
  <dgm:cxnLst>
    <dgm:cxn modelId="{6A5FCE04-134B-4BC4-A6A5-016B21BD12B0}" type="presOf" srcId="{1AE7457A-805C-434F-BAB7-4E3C8878ED26}" destId="{EAF5CC28-BE8D-4290-9215-FF89A7AF3A05}" srcOrd="0" destOrd="0" presId="urn:microsoft.com/office/officeart/2005/8/layout/list1"/>
    <dgm:cxn modelId="{3FE25813-C189-4FE6-90C3-677742427CB5}" type="presOf" srcId="{4350E5DC-962E-41D6-B27A-D177F328F23A}" destId="{75B835E9-5CDB-45D7-9418-C14DFA6B6CDA}" srcOrd="0" destOrd="1" presId="urn:microsoft.com/office/officeart/2005/8/layout/list1"/>
    <dgm:cxn modelId="{67672526-F960-4A17-A41E-3F70238964A9}" type="presOf" srcId="{2CCE43ED-E78B-4B73-807C-AA8B00CC6E0E}" destId="{EFD840CC-8D5E-4F8A-B54E-9345107D73B7}" srcOrd="0" destOrd="0" presId="urn:microsoft.com/office/officeart/2005/8/layout/list1"/>
    <dgm:cxn modelId="{E304DE2C-8B2E-433F-9401-8516859E8A49}" srcId="{1AE7457A-805C-434F-BAB7-4E3C8878ED26}" destId="{0C42B245-843F-44EE-8C34-3014AEAD524F}" srcOrd="2" destOrd="0" parTransId="{DDDD1181-87AE-4696-BF8F-44B79AC119FA}" sibTransId="{9C758980-67F2-4EC7-B071-799654EC862C}"/>
    <dgm:cxn modelId="{F43C7C30-E69D-4FEE-A20A-487F38115185}" type="presOf" srcId="{DFCF1ADD-8247-4EA8-9493-48DC0A6A9463}" destId="{CD6D24E7-E84A-418A-A746-6DA47734540F}" srcOrd="1" destOrd="0" presId="urn:microsoft.com/office/officeart/2005/8/layout/list1"/>
    <dgm:cxn modelId="{4657693A-060C-468A-97A1-5FD808C74C6B}" srcId="{DFCF1ADD-8247-4EA8-9493-48DC0A6A9463}" destId="{FBCB0C31-D960-46E4-87ED-C71D395F1DDB}" srcOrd="2" destOrd="0" parTransId="{23207422-30DC-498C-93AC-F36096C041A5}" sibTransId="{6CBF0FDD-3E20-46C9-A65D-B387C942F520}"/>
    <dgm:cxn modelId="{4009A363-DD03-426B-A21B-2E221B77759F}" srcId="{6ADD659A-8187-4F5F-A560-F9923E1F3177}" destId="{DFCF1ADD-8247-4EA8-9493-48DC0A6A9463}" srcOrd="0" destOrd="0" parTransId="{6068D0FF-D1C4-4948-806A-A5806E30D45D}" sibTransId="{8C30D592-CBD4-4C03-95D5-39AD91FCF9C4}"/>
    <dgm:cxn modelId="{0E349170-E5C7-4191-83E1-31E7992C43E1}" type="presOf" srcId="{1AE7457A-805C-434F-BAB7-4E3C8878ED26}" destId="{B7EAD43F-D801-476B-8A9C-A65431943DB8}" srcOrd="1" destOrd="0" presId="urn:microsoft.com/office/officeart/2005/8/layout/list1"/>
    <dgm:cxn modelId="{4B80A858-51C8-487F-AC95-E615C2325A64}" srcId="{DFCF1ADD-8247-4EA8-9493-48DC0A6A9463}" destId="{4350E5DC-962E-41D6-B27A-D177F328F23A}" srcOrd="1" destOrd="0" parTransId="{F81C8C66-D9E4-4982-82EA-825033F7905C}" sibTransId="{D3301E62-FD7E-4A63-A932-79882D349451}"/>
    <dgm:cxn modelId="{1C2CCC81-D59B-4C7A-8F5B-49C09961439B}" type="presOf" srcId="{6ADD659A-8187-4F5F-A560-F9923E1F3177}" destId="{DB5C8DA5-131C-43C0-92B5-5CFA49C3D6B9}" srcOrd="0" destOrd="0" presId="urn:microsoft.com/office/officeart/2005/8/layout/list1"/>
    <dgm:cxn modelId="{363D3B84-8C60-482C-8816-917F61AA553A}" type="presOf" srcId="{26C4B8DD-893E-45EF-9AF4-6C14F385D8C5}" destId="{EFD840CC-8D5E-4F8A-B54E-9345107D73B7}" srcOrd="0" destOrd="1" presId="urn:microsoft.com/office/officeart/2005/8/layout/list1"/>
    <dgm:cxn modelId="{134CF58A-569C-4669-ACFB-CDDDDA325FEB}" srcId="{1AE7457A-805C-434F-BAB7-4E3C8878ED26}" destId="{26C4B8DD-893E-45EF-9AF4-6C14F385D8C5}" srcOrd="1" destOrd="0" parTransId="{D82B179B-FB8D-424E-9C40-24169D962052}" sibTransId="{8B52C36A-720D-4D1F-8602-39E4DFA49758}"/>
    <dgm:cxn modelId="{C9501499-8236-4B27-94F5-AA2CA704D1DB}" type="presOf" srcId="{4ED189B4-E3A5-436D-AE6B-C6B95F45E953}" destId="{75B835E9-5CDB-45D7-9418-C14DFA6B6CDA}" srcOrd="0" destOrd="3" presId="urn:microsoft.com/office/officeart/2005/8/layout/list1"/>
    <dgm:cxn modelId="{A0B4E19B-DB34-4064-8A17-0AFE289F4C6F}" type="presOf" srcId="{FBCB0C31-D960-46E4-87ED-C71D395F1DDB}" destId="{75B835E9-5CDB-45D7-9418-C14DFA6B6CDA}" srcOrd="0" destOrd="2" presId="urn:microsoft.com/office/officeart/2005/8/layout/list1"/>
    <dgm:cxn modelId="{4844779C-0C6D-4703-BA81-B36B4AD9DFCD}" type="presOf" srcId="{DFCF1ADD-8247-4EA8-9493-48DC0A6A9463}" destId="{A75784C6-C78F-4E0F-BA7E-E7B020D017FB}" srcOrd="0" destOrd="0" presId="urn:microsoft.com/office/officeart/2005/8/layout/list1"/>
    <dgm:cxn modelId="{4E2E7EAE-7972-4930-8AC7-DFB8912AAF96}" type="presOf" srcId="{0C42B245-843F-44EE-8C34-3014AEAD524F}" destId="{EFD840CC-8D5E-4F8A-B54E-9345107D73B7}" srcOrd="0" destOrd="2" presId="urn:microsoft.com/office/officeart/2005/8/layout/list1"/>
    <dgm:cxn modelId="{43199DBB-5BAF-4BC9-BDFE-0304CDDC8E4E}" type="presOf" srcId="{D61A2C9B-0C77-43E0-9432-C9AAEAEF4C6E}" destId="{75B835E9-5CDB-45D7-9418-C14DFA6B6CDA}" srcOrd="0" destOrd="0" presId="urn:microsoft.com/office/officeart/2005/8/layout/list1"/>
    <dgm:cxn modelId="{C01D26CB-B030-4502-AA75-45F6BFC7094C}" srcId="{1AE7457A-805C-434F-BAB7-4E3C8878ED26}" destId="{2CCE43ED-E78B-4B73-807C-AA8B00CC6E0E}" srcOrd="0" destOrd="0" parTransId="{4D352659-937F-499F-BD02-DB30F67441F2}" sibTransId="{5DBADAEE-C86D-425C-B082-E44CD396390F}"/>
    <dgm:cxn modelId="{E81D60D0-95A2-4E41-B967-53D78671B525}" srcId="{DFCF1ADD-8247-4EA8-9493-48DC0A6A9463}" destId="{4ED189B4-E3A5-436D-AE6B-C6B95F45E953}" srcOrd="3" destOrd="0" parTransId="{C101128A-B60E-449A-9F4C-B9B2D85F9C9E}" sibTransId="{40EBC8AE-BEF5-4A7B-9E6A-85FE6FB3CCFA}"/>
    <dgm:cxn modelId="{F96F23D4-C1C1-4BAE-AD49-FB6F0D9F6942}" srcId="{DFCF1ADD-8247-4EA8-9493-48DC0A6A9463}" destId="{D61A2C9B-0C77-43E0-9432-C9AAEAEF4C6E}" srcOrd="0" destOrd="0" parTransId="{8AB53845-5A60-4363-A112-ECF2B73F8ECF}" sibTransId="{32FAF854-4259-4C0F-AF5B-7FA0918D4EE6}"/>
    <dgm:cxn modelId="{C0C4D3FD-5AD1-4491-9F1D-C046594B0E5B}" srcId="{6ADD659A-8187-4F5F-A560-F9923E1F3177}" destId="{1AE7457A-805C-434F-BAB7-4E3C8878ED26}" srcOrd="1" destOrd="0" parTransId="{DAACCE49-9DD8-473F-BFF6-A8054AD892B7}" sibTransId="{F5F0F888-DC36-402E-A554-F125F0FA41CB}"/>
    <dgm:cxn modelId="{0F15607E-987C-4438-BF80-363CB55941FC}" type="presParOf" srcId="{DB5C8DA5-131C-43C0-92B5-5CFA49C3D6B9}" destId="{CCFBB97C-6B18-4315-86C8-CC2296C03B0D}" srcOrd="0" destOrd="0" presId="urn:microsoft.com/office/officeart/2005/8/layout/list1"/>
    <dgm:cxn modelId="{15F20585-13FE-4EBB-9645-EBBD1C778187}" type="presParOf" srcId="{CCFBB97C-6B18-4315-86C8-CC2296C03B0D}" destId="{A75784C6-C78F-4E0F-BA7E-E7B020D017FB}" srcOrd="0" destOrd="0" presId="urn:microsoft.com/office/officeart/2005/8/layout/list1"/>
    <dgm:cxn modelId="{3F03873A-DD77-4721-9D4C-3B1C9B33EBFC}" type="presParOf" srcId="{CCFBB97C-6B18-4315-86C8-CC2296C03B0D}" destId="{CD6D24E7-E84A-418A-A746-6DA47734540F}" srcOrd="1" destOrd="0" presId="urn:microsoft.com/office/officeart/2005/8/layout/list1"/>
    <dgm:cxn modelId="{8E48330B-73F9-446A-9C95-88522CB9A37F}" type="presParOf" srcId="{DB5C8DA5-131C-43C0-92B5-5CFA49C3D6B9}" destId="{59B28774-9651-444F-952B-5D3EA022DBBB}" srcOrd="1" destOrd="0" presId="urn:microsoft.com/office/officeart/2005/8/layout/list1"/>
    <dgm:cxn modelId="{1E6DCB9F-6110-499E-9F90-842A424FF21B}" type="presParOf" srcId="{DB5C8DA5-131C-43C0-92B5-5CFA49C3D6B9}" destId="{75B835E9-5CDB-45D7-9418-C14DFA6B6CDA}" srcOrd="2" destOrd="0" presId="urn:microsoft.com/office/officeart/2005/8/layout/list1"/>
    <dgm:cxn modelId="{09FCD773-A482-4873-A3B8-741BA2C57057}" type="presParOf" srcId="{DB5C8DA5-131C-43C0-92B5-5CFA49C3D6B9}" destId="{157EBACD-6EDB-4E25-8D45-DFAA61AE1334}" srcOrd="3" destOrd="0" presId="urn:microsoft.com/office/officeart/2005/8/layout/list1"/>
    <dgm:cxn modelId="{BD506836-78C3-458D-8AD7-26425BFEE241}" type="presParOf" srcId="{DB5C8DA5-131C-43C0-92B5-5CFA49C3D6B9}" destId="{C1BE6182-DD65-4412-96CE-8738AA434EDA}" srcOrd="4" destOrd="0" presId="urn:microsoft.com/office/officeart/2005/8/layout/list1"/>
    <dgm:cxn modelId="{ED972F20-E204-4485-906E-BC8B8D098093}" type="presParOf" srcId="{C1BE6182-DD65-4412-96CE-8738AA434EDA}" destId="{EAF5CC28-BE8D-4290-9215-FF89A7AF3A05}" srcOrd="0" destOrd="0" presId="urn:microsoft.com/office/officeart/2005/8/layout/list1"/>
    <dgm:cxn modelId="{A998E934-569C-4312-83E0-1D1B5901C525}" type="presParOf" srcId="{C1BE6182-DD65-4412-96CE-8738AA434EDA}" destId="{B7EAD43F-D801-476B-8A9C-A65431943DB8}" srcOrd="1" destOrd="0" presId="urn:microsoft.com/office/officeart/2005/8/layout/list1"/>
    <dgm:cxn modelId="{EF4DF4C8-C592-4945-9F15-42A388AE348F}" type="presParOf" srcId="{DB5C8DA5-131C-43C0-92B5-5CFA49C3D6B9}" destId="{B93ACA07-D551-4AD2-ADFA-2A2F5F3093BF}" srcOrd="5" destOrd="0" presId="urn:microsoft.com/office/officeart/2005/8/layout/list1"/>
    <dgm:cxn modelId="{E312661F-414A-4013-A169-35915AE5496E}" type="presParOf" srcId="{DB5C8DA5-131C-43C0-92B5-5CFA49C3D6B9}" destId="{EFD840CC-8D5E-4F8A-B54E-9345107D73B7}"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A1CA6D-5822-4C65-9547-13B0A2A096C7}" type="doc">
      <dgm:prSet loTypeId="urn:microsoft.com/office/officeart/2005/8/layout/cycle3" loCatId="cycle" qsTypeId="urn:microsoft.com/office/officeart/2005/8/quickstyle/simple5" qsCatId="simple" csTypeId="urn:microsoft.com/office/officeart/2005/8/colors/colorful2" csCatId="colorful" phldr="1"/>
      <dgm:spPr/>
      <dgm:t>
        <a:bodyPr/>
        <a:lstStyle/>
        <a:p>
          <a:endParaRPr kumimoji="1" lang="ja-JP" altLang="en-US"/>
        </a:p>
      </dgm:t>
    </dgm:pt>
    <dgm:pt modelId="{74017CB3-E6B4-4867-BC1D-5F1225AD290A}">
      <dgm:prSet phldrT="[テキスト]" custT="1"/>
      <dgm:spPr/>
      <dgm:t>
        <a:bodyPr/>
        <a:lstStyle/>
        <a:p>
          <a:pPr>
            <a:lnSpc>
              <a:spcPts val="2000"/>
            </a:lnSpc>
          </a:pPr>
          <a:r>
            <a:rPr kumimoji="1" lang="ja-JP" altLang="en-US" sz="1800" b="1">
              <a:effectLst>
                <a:outerShdw blurRad="38100" dist="38100" dir="2700000" algn="tl">
                  <a:srgbClr val="000000">
                    <a:alpha val="43137"/>
                  </a:srgbClr>
                </a:outerShdw>
              </a:effectLst>
            </a:rPr>
            <a:t>Ｐ計画</a:t>
          </a:r>
        </a:p>
      </dgm:t>
    </dgm:pt>
    <dgm:pt modelId="{430BC16D-B55E-4201-AC10-4284F1CF63BB}" type="parTrans" cxnId="{7A38ACB5-6E61-4613-82F7-1CA143F1E1BA}">
      <dgm:prSet/>
      <dgm:spPr/>
      <dgm:t>
        <a:bodyPr/>
        <a:lstStyle/>
        <a:p>
          <a:endParaRPr kumimoji="1" lang="ja-JP" altLang="en-US"/>
        </a:p>
      </dgm:t>
    </dgm:pt>
    <dgm:pt modelId="{1D7BD699-2B73-4E49-80C5-2D16E8839C14}" type="sibTrans" cxnId="{7A38ACB5-6E61-4613-82F7-1CA143F1E1BA}">
      <dgm:prSet/>
      <dgm:spPr>
        <a:solidFill>
          <a:schemeClr val="accent2">
            <a:lumMod val="60000"/>
            <a:lumOff val="40000"/>
          </a:schemeClr>
        </a:solidFill>
      </dgm:spPr>
      <dgm:t>
        <a:bodyPr/>
        <a:lstStyle/>
        <a:p>
          <a:endParaRPr kumimoji="1" lang="ja-JP" altLang="en-US"/>
        </a:p>
      </dgm:t>
    </dgm:pt>
    <dgm:pt modelId="{F5EF2847-A4BC-4353-B438-63E9A9F89CA3}">
      <dgm:prSet phldrT="[テキスト]" custT="1"/>
      <dgm:spPr/>
      <dgm:t>
        <a:bodyPr/>
        <a:lstStyle/>
        <a:p>
          <a:pPr>
            <a:lnSpc>
              <a:spcPts val="2000"/>
            </a:lnSpc>
            <a:spcAft>
              <a:spcPts val="1800"/>
            </a:spcAft>
          </a:pPr>
          <a:r>
            <a:rPr kumimoji="1" lang="ja-JP" altLang="en-US" sz="1800" b="1">
              <a:effectLst>
                <a:outerShdw blurRad="38100" dist="38100" dir="2700000" algn="tl">
                  <a:srgbClr val="000000">
                    <a:alpha val="43137"/>
                  </a:srgbClr>
                </a:outerShdw>
              </a:effectLst>
            </a:rPr>
            <a:t>Ｄ実行</a:t>
          </a:r>
        </a:p>
      </dgm:t>
    </dgm:pt>
    <dgm:pt modelId="{DCB5151D-B303-43CD-B746-6D9B70F09324}" type="parTrans" cxnId="{71A21B76-EDFE-4ADF-A950-DCA5FE6F3E09}">
      <dgm:prSet/>
      <dgm:spPr/>
      <dgm:t>
        <a:bodyPr/>
        <a:lstStyle/>
        <a:p>
          <a:endParaRPr kumimoji="1" lang="ja-JP" altLang="en-US"/>
        </a:p>
      </dgm:t>
    </dgm:pt>
    <dgm:pt modelId="{796918A5-1BD5-4C4A-82EA-AAD17B0B2985}" type="sibTrans" cxnId="{71A21B76-EDFE-4ADF-A950-DCA5FE6F3E09}">
      <dgm:prSet/>
      <dgm:spPr/>
      <dgm:t>
        <a:bodyPr/>
        <a:lstStyle/>
        <a:p>
          <a:endParaRPr kumimoji="1" lang="ja-JP" altLang="en-US"/>
        </a:p>
      </dgm:t>
    </dgm:pt>
    <dgm:pt modelId="{5984CD9E-A1D4-4F2A-88E3-D3967E96CAE8}">
      <dgm:prSet phldrT="[テキスト]" custT="1"/>
      <dgm:spPr/>
      <dgm:t>
        <a:bodyPr/>
        <a:lstStyle/>
        <a:p>
          <a:pPr>
            <a:lnSpc>
              <a:spcPct val="100000"/>
            </a:lnSpc>
            <a:spcAft>
              <a:spcPts val="1800"/>
            </a:spcAft>
          </a:pPr>
          <a:r>
            <a:rPr kumimoji="1" lang="ja-JP" altLang="en-US" sz="1800" b="1" dirty="0">
              <a:effectLst/>
            </a:rPr>
            <a:t>Ｃ分析・評価</a:t>
          </a:r>
        </a:p>
      </dgm:t>
    </dgm:pt>
    <dgm:pt modelId="{F6762509-E616-4E09-B208-DDB0F8C7473A}" type="parTrans" cxnId="{0A3105FC-F5AE-4FA8-99BD-43340B91DD31}">
      <dgm:prSet/>
      <dgm:spPr/>
      <dgm:t>
        <a:bodyPr/>
        <a:lstStyle/>
        <a:p>
          <a:endParaRPr kumimoji="1" lang="ja-JP" altLang="en-US"/>
        </a:p>
      </dgm:t>
    </dgm:pt>
    <dgm:pt modelId="{BF9E887F-FBF1-44D5-A3BD-A80DBE7FEA85}" type="sibTrans" cxnId="{0A3105FC-F5AE-4FA8-99BD-43340B91DD31}">
      <dgm:prSet/>
      <dgm:spPr/>
      <dgm:t>
        <a:bodyPr/>
        <a:lstStyle/>
        <a:p>
          <a:endParaRPr kumimoji="1" lang="ja-JP" altLang="en-US"/>
        </a:p>
      </dgm:t>
    </dgm:pt>
    <dgm:pt modelId="{B732EEE6-EE0A-438E-AAB1-2236827C3937}">
      <dgm:prSet phldrT="[テキスト]" custT="1"/>
      <dgm:spPr/>
      <dgm:t>
        <a:bodyPr/>
        <a:lstStyle/>
        <a:p>
          <a:pPr>
            <a:lnSpc>
              <a:spcPts val="2000"/>
            </a:lnSpc>
          </a:pPr>
          <a:r>
            <a:rPr kumimoji="1" lang="ja-JP" altLang="en-US" sz="1800" b="1">
              <a:effectLst/>
            </a:rPr>
            <a:t>Ａ改善</a:t>
          </a:r>
        </a:p>
      </dgm:t>
    </dgm:pt>
    <dgm:pt modelId="{4223ABA4-5A78-4B0D-A186-A628FB12A80C}" type="parTrans" cxnId="{52CB3933-F9CC-4287-9B4E-95287268AEBF}">
      <dgm:prSet/>
      <dgm:spPr/>
      <dgm:t>
        <a:bodyPr/>
        <a:lstStyle/>
        <a:p>
          <a:endParaRPr kumimoji="1" lang="ja-JP" altLang="en-US"/>
        </a:p>
      </dgm:t>
    </dgm:pt>
    <dgm:pt modelId="{483F1102-5647-44D4-9960-C529FEDE649F}" type="sibTrans" cxnId="{52CB3933-F9CC-4287-9B4E-95287268AEBF}">
      <dgm:prSet/>
      <dgm:spPr/>
      <dgm:t>
        <a:bodyPr/>
        <a:lstStyle/>
        <a:p>
          <a:endParaRPr kumimoji="1" lang="ja-JP" altLang="en-US"/>
        </a:p>
      </dgm:t>
    </dgm:pt>
    <dgm:pt modelId="{0CE7845C-5F15-4724-8812-F6B607DA4E56}" type="pres">
      <dgm:prSet presAssocID="{08A1CA6D-5822-4C65-9547-13B0A2A096C7}" presName="Name0" presStyleCnt="0">
        <dgm:presLayoutVars>
          <dgm:dir/>
          <dgm:resizeHandles val="exact"/>
        </dgm:presLayoutVars>
      </dgm:prSet>
      <dgm:spPr/>
    </dgm:pt>
    <dgm:pt modelId="{7C163F8C-444F-47F5-ACFF-110588FBA38B}" type="pres">
      <dgm:prSet presAssocID="{08A1CA6D-5822-4C65-9547-13B0A2A096C7}" presName="cycle" presStyleCnt="0"/>
      <dgm:spPr/>
    </dgm:pt>
    <dgm:pt modelId="{0D3EA9A3-CE26-451E-84B1-A55206BA71B5}" type="pres">
      <dgm:prSet presAssocID="{74017CB3-E6B4-4867-BC1D-5F1225AD290A}" presName="nodeFirstNode" presStyleLbl="node1" presStyleIdx="0" presStyleCnt="4">
        <dgm:presLayoutVars>
          <dgm:bulletEnabled val="1"/>
        </dgm:presLayoutVars>
      </dgm:prSet>
      <dgm:spPr/>
    </dgm:pt>
    <dgm:pt modelId="{0CE5D44F-4836-4AFD-BAB1-6C8E40321C50}" type="pres">
      <dgm:prSet presAssocID="{1D7BD699-2B73-4E49-80C5-2D16E8839C14}" presName="sibTransFirstNode" presStyleLbl="bgShp" presStyleIdx="0" presStyleCnt="1"/>
      <dgm:spPr/>
    </dgm:pt>
    <dgm:pt modelId="{14C112E3-20FC-4B86-8FCA-984291BAD944}" type="pres">
      <dgm:prSet presAssocID="{F5EF2847-A4BC-4353-B438-63E9A9F89CA3}" presName="nodeFollowingNodes" presStyleLbl="node1" presStyleIdx="1" presStyleCnt="4">
        <dgm:presLayoutVars>
          <dgm:bulletEnabled val="1"/>
        </dgm:presLayoutVars>
      </dgm:prSet>
      <dgm:spPr/>
    </dgm:pt>
    <dgm:pt modelId="{F3B53D03-C6F3-4937-871B-85D16267C386}" type="pres">
      <dgm:prSet presAssocID="{5984CD9E-A1D4-4F2A-88E3-D3967E96CAE8}" presName="nodeFollowingNodes" presStyleLbl="node1" presStyleIdx="2" presStyleCnt="4" custScaleX="154707" custScaleY="77889">
        <dgm:presLayoutVars>
          <dgm:bulletEnabled val="1"/>
        </dgm:presLayoutVars>
      </dgm:prSet>
      <dgm:spPr/>
    </dgm:pt>
    <dgm:pt modelId="{37D94CE0-5F88-4CDD-B3B1-5C8DFB1B6EBB}" type="pres">
      <dgm:prSet presAssocID="{B732EEE6-EE0A-438E-AAB1-2236827C3937}" presName="nodeFollowingNodes" presStyleLbl="node1" presStyleIdx="3" presStyleCnt="4">
        <dgm:presLayoutVars>
          <dgm:bulletEnabled val="1"/>
        </dgm:presLayoutVars>
      </dgm:prSet>
      <dgm:spPr/>
    </dgm:pt>
  </dgm:ptLst>
  <dgm:cxnLst>
    <dgm:cxn modelId="{1890B319-74AF-4B80-88E8-78CC7E5F299C}" type="presOf" srcId="{08A1CA6D-5822-4C65-9547-13B0A2A096C7}" destId="{0CE7845C-5F15-4724-8812-F6B607DA4E56}" srcOrd="0" destOrd="0" presId="urn:microsoft.com/office/officeart/2005/8/layout/cycle3"/>
    <dgm:cxn modelId="{DEFE5F23-6C94-4C63-ADB8-9A4B6AC041D0}" type="presOf" srcId="{F5EF2847-A4BC-4353-B438-63E9A9F89CA3}" destId="{14C112E3-20FC-4B86-8FCA-984291BAD944}" srcOrd="0" destOrd="0" presId="urn:microsoft.com/office/officeart/2005/8/layout/cycle3"/>
    <dgm:cxn modelId="{52CB3933-F9CC-4287-9B4E-95287268AEBF}" srcId="{08A1CA6D-5822-4C65-9547-13B0A2A096C7}" destId="{B732EEE6-EE0A-438E-AAB1-2236827C3937}" srcOrd="3" destOrd="0" parTransId="{4223ABA4-5A78-4B0D-A186-A628FB12A80C}" sibTransId="{483F1102-5647-44D4-9960-C529FEDE649F}"/>
    <dgm:cxn modelId="{BCF14536-A749-4DB2-BEEA-6784979B6AB1}" type="presOf" srcId="{1D7BD699-2B73-4E49-80C5-2D16E8839C14}" destId="{0CE5D44F-4836-4AFD-BAB1-6C8E40321C50}" srcOrd="0" destOrd="0" presId="urn:microsoft.com/office/officeart/2005/8/layout/cycle3"/>
    <dgm:cxn modelId="{4D62854F-B3B5-4358-A1ED-B611EC9A22B0}" type="presOf" srcId="{74017CB3-E6B4-4867-BC1D-5F1225AD290A}" destId="{0D3EA9A3-CE26-451E-84B1-A55206BA71B5}" srcOrd="0" destOrd="0" presId="urn:microsoft.com/office/officeart/2005/8/layout/cycle3"/>
    <dgm:cxn modelId="{71A21B76-EDFE-4ADF-A950-DCA5FE6F3E09}" srcId="{08A1CA6D-5822-4C65-9547-13B0A2A096C7}" destId="{F5EF2847-A4BC-4353-B438-63E9A9F89CA3}" srcOrd="1" destOrd="0" parTransId="{DCB5151D-B303-43CD-B746-6D9B70F09324}" sibTransId="{796918A5-1BD5-4C4A-82EA-AAD17B0B2985}"/>
    <dgm:cxn modelId="{AF8B3D76-9E5B-4297-ADF0-53FB158885D8}" type="presOf" srcId="{B732EEE6-EE0A-438E-AAB1-2236827C3937}" destId="{37D94CE0-5F88-4CDD-B3B1-5C8DFB1B6EBB}" srcOrd="0" destOrd="0" presId="urn:microsoft.com/office/officeart/2005/8/layout/cycle3"/>
    <dgm:cxn modelId="{C3177689-5BCD-4A90-87FC-EF07CAD01509}" type="presOf" srcId="{5984CD9E-A1D4-4F2A-88E3-D3967E96CAE8}" destId="{F3B53D03-C6F3-4937-871B-85D16267C386}" srcOrd="0" destOrd="0" presId="urn:microsoft.com/office/officeart/2005/8/layout/cycle3"/>
    <dgm:cxn modelId="{7A38ACB5-6E61-4613-82F7-1CA143F1E1BA}" srcId="{08A1CA6D-5822-4C65-9547-13B0A2A096C7}" destId="{74017CB3-E6B4-4867-BC1D-5F1225AD290A}" srcOrd="0" destOrd="0" parTransId="{430BC16D-B55E-4201-AC10-4284F1CF63BB}" sibTransId="{1D7BD699-2B73-4E49-80C5-2D16E8839C14}"/>
    <dgm:cxn modelId="{0A3105FC-F5AE-4FA8-99BD-43340B91DD31}" srcId="{08A1CA6D-5822-4C65-9547-13B0A2A096C7}" destId="{5984CD9E-A1D4-4F2A-88E3-D3967E96CAE8}" srcOrd="2" destOrd="0" parTransId="{F6762509-E616-4E09-B208-DDB0F8C7473A}" sibTransId="{BF9E887F-FBF1-44D5-A3BD-A80DBE7FEA85}"/>
    <dgm:cxn modelId="{D3BEB216-CB94-4DE8-8ABD-26F035AB7904}" type="presParOf" srcId="{0CE7845C-5F15-4724-8812-F6B607DA4E56}" destId="{7C163F8C-444F-47F5-ACFF-110588FBA38B}" srcOrd="0" destOrd="0" presId="urn:microsoft.com/office/officeart/2005/8/layout/cycle3"/>
    <dgm:cxn modelId="{7A29834A-50F1-494C-82F7-3591C56BBDA8}" type="presParOf" srcId="{7C163F8C-444F-47F5-ACFF-110588FBA38B}" destId="{0D3EA9A3-CE26-451E-84B1-A55206BA71B5}" srcOrd="0" destOrd="0" presId="urn:microsoft.com/office/officeart/2005/8/layout/cycle3"/>
    <dgm:cxn modelId="{97143E13-07AC-442E-B422-493891EEF75A}" type="presParOf" srcId="{7C163F8C-444F-47F5-ACFF-110588FBA38B}" destId="{0CE5D44F-4836-4AFD-BAB1-6C8E40321C50}" srcOrd="1" destOrd="0" presId="urn:microsoft.com/office/officeart/2005/8/layout/cycle3"/>
    <dgm:cxn modelId="{4EF25D1D-4344-4CC9-81D8-165B3872E6E2}" type="presParOf" srcId="{7C163F8C-444F-47F5-ACFF-110588FBA38B}" destId="{14C112E3-20FC-4B86-8FCA-984291BAD944}" srcOrd="2" destOrd="0" presId="urn:microsoft.com/office/officeart/2005/8/layout/cycle3"/>
    <dgm:cxn modelId="{612135FF-E6D7-4102-9369-0E6C4DA78B89}" type="presParOf" srcId="{7C163F8C-444F-47F5-ACFF-110588FBA38B}" destId="{F3B53D03-C6F3-4937-871B-85D16267C386}" srcOrd="3" destOrd="0" presId="urn:microsoft.com/office/officeart/2005/8/layout/cycle3"/>
    <dgm:cxn modelId="{C0D8F921-0329-4FCA-90DE-02D4CB04A562}" type="presParOf" srcId="{7C163F8C-444F-47F5-ACFF-110588FBA38B}" destId="{37D94CE0-5F88-4CDD-B3B1-5C8DFB1B6EBB}"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1A5AC99-9A68-49BF-8D27-3C90D62FCB38}" type="doc">
      <dgm:prSet loTypeId="urn:microsoft.com/office/officeart/2005/8/layout/hProcess9" loCatId="process" qsTypeId="urn:microsoft.com/office/officeart/2005/8/quickstyle/3d9" qsCatId="3D" csTypeId="urn:microsoft.com/office/officeart/2005/8/colors/accent1_2" csCatId="accent1" phldr="1"/>
      <dgm:spPr/>
    </dgm:pt>
    <dgm:pt modelId="{156A6CD8-9860-4672-91AA-D831F1BD6712}">
      <dgm:prSet phldrT="[テキスト]"/>
      <dgm:spPr>
        <a:solidFill>
          <a:schemeClr val="tx2">
            <a:lumMod val="40000"/>
            <a:lumOff val="60000"/>
          </a:schemeClr>
        </a:solidFill>
        <a:sp3d z="227330" extrusionH="152250" prstMaterial="matte">
          <a:bevelT w="165100" prst="coolSlant"/>
        </a:sp3d>
      </dgm:spPr>
      <dgm:t>
        <a:bodyPr>
          <a:sp3d extrusionH="28000" prstMaterial="matte"/>
        </a:bodyPr>
        <a:lstStyle/>
        <a:p>
          <a:r>
            <a:rPr kumimoji="1" lang="ja-JP" altLang="en-US" b="0" cap="none" spc="0">
              <a:ln w="18415" cmpd="sng">
                <a:prstDash val="solid"/>
              </a:ln>
              <a:solidFill>
                <a:schemeClr val="tx1"/>
              </a:solidFill>
              <a:effectLst>
                <a:outerShdw blurRad="63500" dir="3600000" algn="tl" rotWithShape="0">
                  <a:srgbClr val="000000">
                    <a:alpha val="70000"/>
                  </a:srgbClr>
                </a:outerShdw>
              </a:effectLst>
              <a:latin typeface="ＭＳ Ｐゴシック" pitchFamily="50" charset="-128"/>
              <a:ea typeface="ＭＳ Ｐゴシック" pitchFamily="50" charset="-128"/>
            </a:rPr>
            <a:t>問題･課題の　　　　　　　明確化と共有</a:t>
          </a:r>
        </a:p>
      </dgm:t>
    </dgm:pt>
    <dgm:pt modelId="{3D5CDB5B-4285-4E7E-BAAC-9C3B922B004D}" type="parTrans" cxnId="{17449A34-3C0B-47E8-AB2B-5ED013E884A4}">
      <dgm:prSet/>
      <dgm:spPr/>
      <dgm:t>
        <a:bodyPr/>
        <a:lstStyle/>
        <a:p>
          <a:endParaRPr kumimoji="1" lang="ja-JP" alt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DF5E574C-DE77-47CD-8531-51CEB2BAACEB}" type="sibTrans" cxnId="{17449A34-3C0B-47E8-AB2B-5ED013E884A4}">
      <dgm:prSet/>
      <dgm:spPr/>
      <dgm:t>
        <a:bodyPr/>
        <a:lstStyle/>
        <a:p>
          <a:endParaRPr kumimoji="1" lang="ja-JP" alt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AD5927FD-04CA-456D-AAE3-20ED01EBEC9E}">
      <dgm:prSet phldrT="[テキスト]"/>
      <dgm:spPr>
        <a:solidFill>
          <a:schemeClr val="accent5">
            <a:lumMod val="20000"/>
            <a:lumOff val="80000"/>
          </a:schemeClr>
        </a:solidFill>
        <a:sp3d z="227330" extrusionH="152250" prstMaterial="matte">
          <a:bevelT w="165100" prst="coolSlant"/>
        </a:sp3d>
      </dgm:spPr>
      <dgm:t>
        <a:bodyPr>
          <a:sp3d extrusionH="28000" prstMaterial="matte"/>
        </a:bodyPr>
        <a:lstStyle/>
        <a:p>
          <a:r>
            <a:rPr kumimoji="1" lang="ja-JP" altLang="en-US" b="0" cap="none" spc="0">
              <a:ln w="18415" cmpd="sng">
                <a:prstDash val="solid"/>
              </a:ln>
              <a:solidFill>
                <a:schemeClr val="tx1"/>
              </a:solidFill>
              <a:effectLst>
                <a:outerShdw blurRad="63500" dir="3600000" algn="tl" rotWithShape="0">
                  <a:srgbClr val="000000">
                    <a:alpha val="70000"/>
                  </a:srgbClr>
                </a:outerShdw>
              </a:effectLst>
              <a:latin typeface="ＭＳ Ｐゴシック" pitchFamily="50" charset="-128"/>
              <a:ea typeface="ＭＳ Ｐゴシック" pitchFamily="50" charset="-128"/>
            </a:rPr>
            <a:t>情報提供　　　　　理解の促進</a:t>
          </a:r>
        </a:p>
      </dgm:t>
    </dgm:pt>
    <dgm:pt modelId="{6D1CB29F-E71C-4F7B-B0AA-F931E87D256C}" type="parTrans" cxnId="{56EE91FD-1DAA-4DF2-A55E-CD6220C6C3A7}">
      <dgm:prSet/>
      <dgm:spPr/>
      <dgm:t>
        <a:bodyPr/>
        <a:lstStyle/>
        <a:p>
          <a:endParaRPr kumimoji="1" lang="ja-JP" alt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8C051544-88D3-4A62-9FE0-5D7089D85A62}" type="sibTrans" cxnId="{56EE91FD-1DAA-4DF2-A55E-CD6220C6C3A7}">
      <dgm:prSet/>
      <dgm:spPr/>
      <dgm:t>
        <a:bodyPr/>
        <a:lstStyle/>
        <a:p>
          <a:endParaRPr kumimoji="1" lang="ja-JP" alt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6CCB8F20-C9F8-41B1-8470-47D36F3BFFA8}">
      <dgm:prSet phldrT="[テキスト]" custT="1"/>
      <dgm:spPr>
        <a:solidFill>
          <a:schemeClr val="accent6">
            <a:lumMod val="40000"/>
            <a:lumOff val="60000"/>
          </a:schemeClr>
        </a:solidFill>
        <a:sp3d z="227330" extrusionH="152250" prstMaterial="matte">
          <a:bevelT w="165100" prst="coolSlant"/>
        </a:sp3d>
      </dgm:spPr>
      <dgm:t>
        <a:bodyPr>
          <a:sp3d extrusionH="28000" prstMaterial="matte"/>
        </a:bodyPr>
        <a:lstStyle/>
        <a:p>
          <a:r>
            <a:rPr kumimoji="1" lang="ja-JP" altLang="en-US" sz="3000" b="0" cap="none" spc="0">
              <a:ln w="18415" cmpd="sng">
                <a:prstDash val="solid"/>
              </a:ln>
              <a:solidFill>
                <a:schemeClr val="tx1"/>
              </a:solidFill>
              <a:effectLst>
                <a:outerShdw blurRad="63500" dir="3600000" algn="tl" rotWithShape="0">
                  <a:srgbClr val="000000">
                    <a:alpha val="70000"/>
                  </a:srgbClr>
                </a:outerShdw>
              </a:effectLst>
              <a:latin typeface="ＭＳ Ｐゴシック" pitchFamily="50" charset="-128"/>
              <a:ea typeface="ＭＳ Ｐゴシック" pitchFamily="50" charset="-128"/>
            </a:rPr>
            <a:t>今後の方向性</a:t>
          </a:r>
          <a:endParaRPr kumimoji="1" lang="en-US" altLang="ja-JP" sz="3000" b="0" cap="none" spc="0">
            <a:ln w="18415" cmpd="sng">
              <a:prstDash val="solid"/>
            </a:ln>
            <a:solidFill>
              <a:schemeClr val="tx1"/>
            </a:solidFill>
            <a:effectLst>
              <a:outerShdw blurRad="63500" dir="3600000" algn="tl" rotWithShape="0">
                <a:srgbClr val="000000">
                  <a:alpha val="70000"/>
                </a:srgbClr>
              </a:outerShdw>
            </a:effectLst>
            <a:latin typeface="ＭＳ Ｐゴシック" pitchFamily="50" charset="-128"/>
            <a:ea typeface="ＭＳ Ｐゴシック" pitchFamily="50" charset="-128"/>
          </a:endParaRPr>
        </a:p>
        <a:p>
          <a:r>
            <a:rPr kumimoji="1" lang="ja-JP" altLang="en-US" sz="3000" b="0" cap="none" spc="0">
              <a:ln w="18415" cmpd="sng">
                <a:prstDash val="solid"/>
              </a:ln>
              <a:solidFill>
                <a:schemeClr val="tx1"/>
              </a:solidFill>
              <a:effectLst>
                <a:outerShdw blurRad="63500" dir="3600000" algn="tl" rotWithShape="0">
                  <a:srgbClr val="000000">
                    <a:alpha val="70000"/>
                  </a:srgbClr>
                </a:outerShdw>
              </a:effectLst>
              <a:latin typeface="ＭＳ Ｐゴシック" pitchFamily="50" charset="-128"/>
              <a:ea typeface="ＭＳ Ｐゴシック" pitchFamily="50" charset="-128"/>
            </a:rPr>
            <a:t>の検討と共有</a:t>
          </a:r>
        </a:p>
      </dgm:t>
    </dgm:pt>
    <dgm:pt modelId="{A7E33F17-7284-48CB-B286-006446AB73D1}" type="parTrans" cxnId="{B9DCB88B-44AD-4DC6-8D2C-921C162B3B1A}">
      <dgm:prSet/>
      <dgm:spPr/>
      <dgm:t>
        <a:bodyPr/>
        <a:lstStyle/>
        <a:p>
          <a:endParaRPr kumimoji="1" lang="ja-JP" alt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DD37B9DE-20EC-4A49-A227-81DD7D0711C5}" type="sibTrans" cxnId="{B9DCB88B-44AD-4DC6-8D2C-921C162B3B1A}">
      <dgm:prSet/>
      <dgm:spPr/>
      <dgm:t>
        <a:bodyPr/>
        <a:lstStyle/>
        <a:p>
          <a:endParaRPr kumimoji="1" lang="ja-JP" alt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BEA597E7-A70B-419C-8E26-74354CF7D820}" type="pres">
      <dgm:prSet presAssocID="{E1A5AC99-9A68-49BF-8D27-3C90D62FCB38}" presName="CompostProcess" presStyleCnt="0">
        <dgm:presLayoutVars>
          <dgm:dir/>
          <dgm:resizeHandles val="exact"/>
        </dgm:presLayoutVars>
      </dgm:prSet>
      <dgm:spPr/>
    </dgm:pt>
    <dgm:pt modelId="{B0C3EEA2-A728-429D-B948-58FB651A99AA}" type="pres">
      <dgm:prSet presAssocID="{E1A5AC99-9A68-49BF-8D27-3C90D62FCB38}" presName="arrow" presStyleLbl="bgShp" presStyleIdx="0" presStyleCnt="1" custScaleX="117647" custLinFactNeighborX="0" custLinFactNeighborY="-1471"/>
      <dgm:spPr>
        <a:solidFill>
          <a:srgbClr val="FFFF00">
            <a:alpha val="60000"/>
          </a:srgbClr>
        </a:solidFill>
        <a:effectLst>
          <a:glow rad="139700">
            <a:schemeClr val="accent1">
              <a:satMod val="175000"/>
              <a:alpha val="40000"/>
            </a:schemeClr>
          </a:glow>
          <a:outerShdw blurRad="50800" dist="38100" dir="2700000" algn="tl" rotWithShape="0">
            <a:prstClr val="black">
              <a:alpha val="40000"/>
            </a:prstClr>
          </a:outerShdw>
        </a:effectLst>
        <a:sp3d z="11430" prstMaterial="matte"/>
      </dgm:spPr>
    </dgm:pt>
    <dgm:pt modelId="{62814B0A-433A-4A35-A3EB-AC15D927CE04}" type="pres">
      <dgm:prSet presAssocID="{E1A5AC99-9A68-49BF-8D27-3C90D62FCB38}" presName="linearProcess" presStyleCnt="0"/>
      <dgm:spPr>
        <a:sp3d z="227330"/>
      </dgm:spPr>
    </dgm:pt>
    <dgm:pt modelId="{B4D8F679-276E-40C5-A12D-11A9D317634F}" type="pres">
      <dgm:prSet presAssocID="{156A6CD8-9860-4672-91AA-D831F1BD6712}" presName="textNode" presStyleLbl="node1" presStyleIdx="0" presStyleCnt="3" custScaleX="90199" custScaleY="96680">
        <dgm:presLayoutVars>
          <dgm:bulletEnabled val="1"/>
        </dgm:presLayoutVars>
      </dgm:prSet>
      <dgm:spPr/>
    </dgm:pt>
    <dgm:pt modelId="{AF880699-0C7F-4CB3-8BED-5DF8C864DAF3}" type="pres">
      <dgm:prSet presAssocID="{DF5E574C-DE77-47CD-8531-51CEB2BAACEB}" presName="sibTrans" presStyleCnt="0"/>
      <dgm:spPr>
        <a:sp3d z="227330"/>
      </dgm:spPr>
    </dgm:pt>
    <dgm:pt modelId="{A484C742-104E-4B35-85CF-DBAC7A38AB59}" type="pres">
      <dgm:prSet presAssocID="{AD5927FD-04CA-456D-AAE3-20ED01EBEC9E}" presName="textNode" presStyleLbl="node1" presStyleIdx="1" presStyleCnt="3" custScaleX="90199" custScaleY="96680">
        <dgm:presLayoutVars>
          <dgm:bulletEnabled val="1"/>
        </dgm:presLayoutVars>
      </dgm:prSet>
      <dgm:spPr/>
    </dgm:pt>
    <dgm:pt modelId="{BA3F38C8-4981-46EF-A008-8096AB4106F1}" type="pres">
      <dgm:prSet presAssocID="{8C051544-88D3-4A62-9FE0-5D7089D85A62}" presName="sibTrans" presStyleCnt="0"/>
      <dgm:spPr>
        <a:sp3d z="227330"/>
      </dgm:spPr>
    </dgm:pt>
    <dgm:pt modelId="{8D740350-9225-4350-A998-487CBF7D5093}" type="pres">
      <dgm:prSet presAssocID="{6CCB8F20-C9F8-41B1-8470-47D36F3BFFA8}" presName="textNode" presStyleLbl="node1" presStyleIdx="2" presStyleCnt="3" custScaleX="90199" custScaleY="96680">
        <dgm:presLayoutVars>
          <dgm:bulletEnabled val="1"/>
        </dgm:presLayoutVars>
      </dgm:prSet>
      <dgm:spPr/>
    </dgm:pt>
  </dgm:ptLst>
  <dgm:cxnLst>
    <dgm:cxn modelId="{F4F4902F-5574-4FB0-B899-5D83490C05BB}" type="presOf" srcId="{6CCB8F20-C9F8-41B1-8470-47D36F3BFFA8}" destId="{8D740350-9225-4350-A998-487CBF7D5093}" srcOrd="0" destOrd="0" presId="urn:microsoft.com/office/officeart/2005/8/layout/hProcess9"/>
    <dgm:cxn modelId="{17449A34-3C0B-47E8-AB2B-5ED013E884A4}" srcId="{E1A5AC99-9A68-49BF-8D27-3C90D62FCB38}" destId="{156A6CD8-9860-4672-91AA-D831F1BD6712}" srcOrd="0" destOrd="0" parTransId="{3D5CDB5B-4285-4E7E-BAAC-9C3B922B004D}" sibTransId="{DF5E574C-DE77-47CD-8531-51CEB2BAACEB}"/>
    <dgm:cxn modelId="{4C7E484D-5EAF-47D9-BCBA-431BD96BF6FC}" type="presOf" srcId="{AD5927FD-04CA-456D-AAE3-20ED01EBEC9E}" destId="{A484C742-104E-4B35-85CF-DBAC7A38AB59}" srcOrd="0" destOrd="0" presId="urn:microsoft.com/office/officeart/2005/8/layout/hProcess9"/>
    <dgm:cxn modelId="{B9DCB88B-44AD-4DC6-8D2C-921C162B3B1A}" srcId="{E1A5AC99-9A68-49BF-8D27-3C90D62FCB38}" destId="{6CCB8F20-C9F8-41B1-8470-47D36F3BFFA8}" srcOrd="2" destOrd="0" parTransId="{A7E33F17-7284-48CB-B286-006446AB73D1}" sibTransId="{DD37B9DE-20EC-4A49-A227-81DD7D0711C5}"/>
    <dgm:cxn modelId="{F52F89BE-F6A2-4737-8B9B-5B64B36FE9E7}" type="presOf" srcId="{E1A5AC99-9A68-49BF-8D27-3C90D62FCB38}" destId="{BEA597E7-A70B-419C-8E26-74354CF7D820}" srcOrd="0" destOrd="0" presId="urn:microsoft.com/office/officeart/2005/8/layout/hProcess9"/>
    <dgm:cxn modelId="{56EE91FD-1DAA-4DF2-A55E-CD6220C6C3A7}" srcId="{E1A5AC99-9A68-49BF-8D27-3C90D62FCB38}" destId="{AD5927FD-04CA-456D-AAE3-20ED01EBEC9E}" srcOrd="1" destOrd="0" parTransId="{6D1CB29F-E71C-4F7B-B0AA-F931E87D256C}" sibTransId="{8C051544-88D3-4A62-9FE0-5D7089D85A62}"/>
    <dgm:cxn modelId="{2DDCAEFE-AABF-4933-8B0E-BFDC17E25CDC}" type="presOf" srcId="{156A6CD8-9860-4672-91AA-D831F1BD6712}" destId="{B4D8F679-276E-40C5-A12D-11A9D317634F}" srcOrd="0" destOrd="0" presId="urn:microsoft.com/office/officeart/2005/8/layout/hProcess9"/>
    <dgm:cxn modelId="{C166302C-AE4A-421C-9DFD-7B8DD8212834}" type="presParOf" srcId="{BEA597E7-A70B-419C-8E26-74354CF7D820}" destId="{B0C3EEA2-A728-429D-B948-58FB651A99AA}" srcOrd="0" destOrd="0" presId="urn:microsoft.com/office/officeart/2005/8/layout/hProcess9"/>
    <dgm:cxn modelId="{4C41912C-A4F3-47C8-9E89-132F1B6B8589}" type="presParOf" srcId="{BEA597E7-A70B-419C-8E26-74354CF7D820}" destId="{62814B0A-433A-4A35-A3EB-AC15D927CE04}" srcOrd="1" destOrd="0" presId="urn:microsoft.com/office/officeart/2005/8/layout/hProcess9"/>
    <dgm:cxn modelId="{6AF57B5A-A224-4AA4-88C2-D6ADC21A4B89}" type="presParOf" srcId="{62814B0A-433A-4A35-A3EB-AC15D927CE04}" destId="{B4D8F679-276E-40C5-A12D-11A9D317634F}" srcOrd="0" destOrd="0" presId="urn:microsoft.com/office/officeart/2005/8/layout/hProcess9"/>
    <dgm:cxn modelId="{9E85FCE0-7585-4C88-A245-B1D928EFFE52}" type="presParOf" srcId="{62814B0A-433A-4A35-A3EB-AC15D927CE04}" destId="{AF880699-0C7F-4CB3-8BED-5DF8C864DAF3}" srcOrd="1" destOrd="0" presId="urn:microsoft.com/office/officeart/2005/8/layout/hProcess9"/>
    <dgm:cxn modelId="{96CD51DF-2F99-429D-B7CB-A07DC6DBC736}" type="presParOf" srcId="{62814B0A-433A-4A35-A3EB-AC15D927CE04}" destId="{A484C742-104E-4B35-85CF-DBAC7A38AB59}" srcOrd="2" destOrd="0" presId="urn:microsoft.com/office/officeart/2005/8/layout/hProcess9"/>
    <dgm:cxn modelId="{BEFF8083-B743-497D-BE75-214944BE172C}" type="presParOf" srcId="{62814B0A-433A-4A35-A3EB-AC15D927CE04}" destId="{BA3F38C8-4981-46EF-A008-8096AB4106F1}" srcOrd="3" destOrd="0" presId="urn:microsoft.com/office/officeart/2005/8/layout/hProcess9"/>
    <dgm:cxn modelId="{ED219C9A-E606-42C0-AF88-D99FF1F1F930}" type="presParOf" srcId="{62814B0A-433A-4A35-A3EB-AC15D927CE04}" destId="{8D740350-9225-4350-A998-487CBF7D5093}"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CB010D-9393-42DD-B33D-0CF8C4E7DA6E}">
      <dsp:nvSpPr>
        <dsp:cNvPr id="0" name=""/>
        <dsp:cNvSpPr/>
      </dsp:nvSpPr>
      <dsp:spPr>
        <a:xfrm>
          <a:off x="0" y="286328"/>
          <a:ext cx="10954005" cy="1151325"/>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0152" tIns="354076" rIns="850152" bIns="113792" numCol="1" spcCol="1270" anchor="t" anchorCtr="0">
          <a:noAutofit/>
        </a:bodyPr>
        <a:lstStyle/>
        <a:p>
          <a:pPr marL="171450" lvl="1" indent="-171450" algn="l" defTabSz="711200">
            <a:lnSpc>
              <a:spcPct val="90000"/>
            </a:lnSpc>
            <a:spcBef>
              <a:spcPct val="0"/>
            </a:spcBef>
            <a:spcAft>
              <a:spcPct val="15000"/>
            </a:spcAft>
            <a:buChar char="•"/>
          </a:pPr>
          <a:r>
            <a:rPr kumimoji="1" lang="en-US" altLang="ja-JP" sz="1600" kern="1200" dirty="0">
              <a:solidFill>
                <a:schemeClr val="tx1"/>
              </a:solidFill>
              <a:latin typeface="Meiryo UI" panose="020B0604030504040204" pitchFamily="50" charset="-128"/>
              <a:ea typeface="Meiryo UI" panose="020B0604030504040204" pitchFamily="50" charset="-128"/>
            </a:rPr>
            <a:t>Ⅰ.</a:t>
          </a:r>
          <a:r>
            <a:rPr kumimoji="1" lang="en-US" altLang="en-US" sz="1600" kern="1200" dirty="0">
              <a:solidFill>
                <a:schemeClr val="tx1"/>
              </a:solidFill>
              <a:latin typeface="Meiryo UI" panose="020B0604030504040204" pitchFamily="50" charset="-128"/>
              <a:ea typeface="Meiryo UI" panose="020B0604030504040204" pitchFamily="50" charset="-128"/>
            </a:rPr>
            <a:t>1) </a:t>
          </a:r>
          <a:r>
            <a:rPr kumimoji="1" lang="en-US" altLang="en-US" sz="1600" b="1" kern="1200" dirty="0">
              <a:solidFill>
                <a:schemeClr val="tx1"/>
              </a:solidFill>
              <a:latin typeface="Meiryo UI" panose="020B0604030504040204" pitchFamily="50" charset="-128"/>
              <a:ea typeface="Meiryo UI" panose="020B0604030504040204" pitchFamily="50" charset="-128"/>
            </a:rPr>
            <a:t>15</a:t>
          </a:r>
          <a:r>
            <a:rPr kumimoji="1" lang="ja-JP" altLang="en-US" sz="1600" b="1" kern="1200" dirty="0">
              <a:solidFill>
                <a:schemeClr val="tx1"/>
              </a:solidFill>
              <a:latin typeface="Meiryo UI" panose="020B0604030504040204" pitchFamily="50" charset="-128"/>
              <a:ea typeface="Meiryo UI" panose="020B0604030504040204" pitchFamily="50" charset="-128"/>
            </a:rPr>
            <a:t>分</a:t>
          </a:r>
          <a:r>
            <a:rPr kumimoji="1" lang="ja-JP" altLang="en-US" sz="1600" kern="1200" dirty="0">
              <a:solidFill>
                <a:schemeClr val="tx1"/>
              </a:solidFill>
              <a:latin typeface="Meiryo UI" panose="020B0604030504040204" pitchFamily="50" charset="-128"/>
              <a:ea typeface="Meiryo UI" panose="020B0604030504040204" pitchFamily="50" charset="-128"/>
            </a:rPr>
            <a:t>、／</a:t>
          </a:r>
          <a:r>
            <a:rPr kumimoji="1" lang="en-US" altLang="ja-JP" sz="1600" kern="1200" dirty="0">
              <a:solidFill>
                <a:schemeClr val="tx1"/>
              </a:solidFill>
              <a:latin typeface="Meiryo UI" panose="020B0604030504040204" pitchFamily="50" charset="-128"/>
              <a:ea typeface="Meiryo UI" panose="020B0604030504040204" pitchFamily="50" charset="-128"/>
            </a:rPr>
            <a:t>2) </a:t>
          </a:r>
          <a:r>
            <a:rPr kumimoji="1" lang="en-US" altLang="en-US" sz="1600" kern="1200" dirty="0">
              <a:solidFill>
                <a:schemeClr val="tx1"/>
              </a:solidFill>
              <a:latin typeface="Meiryo UI" panose="020B0604030504040204" pitchFamily="50" charset="-128"/>
              <a:ea typeface="Meiryo UI" panose="020B0604030504040204" pitchFamily="50" charset="-128"/>
            </a:rPr>
            <a:t>9.</a:t>
          </a:r>
          <a:r>
            <a:rPr kumimoji="1" lang="ja-JP" altLang="en-US" sz="1600" kern="1200" dirty="0">
              <a:solidFill>
                <a:schemeClr val="tx1"/>
              </a:solidFill>
              <a:latin typeface="Meiryo UI" panose="020B0604030504040204" pitchFamily="50" charset="-128"/>
              <a:ea typeface="Meiryo UI" panose="020B0604030504040204" pitchFamily="50" charset="-128"/>
            </a:rPr>
            <a:t>～</a:t>
          </a:r>
          <a:r>
            <a:rPr kumimoji="1" lang="en-US" altLang="en-US" sz="1600" kern="1200" dirty="0">
              <a:solidFill>
                <a:schemeClr val="tx1"/>
              </a:solidFill>
              <a:latin typeface="Meiryo UI" panose="020B0604030504040204" pitchFamily="50" charset="-128"/>
              <a:ea typeface="Meiryo UI" panose="020B0604030504040204" pitchFamily="50" charset="-128"/>
            </a:rPr>
            <a:t>14. </a:t>
          </a:r>
          <a:r>
            <a:rPr kumimoji="1" lang="en-US" altLang="en-US" sz="1600" b="1" kern="1200" dirty="0">
              <a:solidFill>
                <a:schemeClr val="tx1"/>
              </a:solidFill>
              <a:latin typeface="Meiryo UI" panose="020B0604030504040204" pitchFamily="50" charset="-128"/>
              <a:ea typeface="Meiryo UI" panose="020B0604030504040204" pitchFamily="50" charset="-128"/>
            </a:rPr>
            <a:t>30</a:t>
          </a:r>
          <a:r>
            <a:rPr kumimoji="1" lang="ja-JP" altLang="en-US" sz="1600" b="1" kern="1200" dirty="0">
              <a:solidFill>
                <a:schemeClr val="tx1"/>
              </a:solidFill>
              <a:latin typeface="Meiryo UI" panose="020B0604030504040204" pitchFamily="50" charset="-128"/>
              <a:ea typeface="Meiryo UI" panose="020B0604030504040204" pitchFamily="50" charset="-128"/>
            </a:rPr>
            <a:t>分</a:t>
          </a:r>
          <a:r>
            <a:rPr kumimoji="1" lang="ja-JP" altLang="en-US" sz="1600" kern="1200" dirty="0">
              <a:solidFill>
                <a:schemeClr val="tx1"/>
              </a:solidFill>
              <a:latin typeface="Meiryo UI" panose="020B0604030504040204" pitchFamily="50" charset="-128"/>
              <a:ea typeface="Meiryo UI" panose="020B0604030504040204" pitchFamily="50" charset="-128"/>
            </a:rPr>
            <a:t>、／</a:t>
          </a:r>
          <a:r>
            <a:rPr kumimoji="1" lang="en-US" altLang="ja-JP" sz="1600" kern="1200" dirty="0">
              <a:solidFill>
                <a:schemeClr val="tx1"/>
              </a:solidFill>
              <a:latin typeface="Meiryo UI" panose="020B0604030504040204" pitchFamily="50" charset="-128"/>
              <a:ea typeface="Meiryo UI" panose="020B0604030504040204" pitchFamily="50" charset="-128"/>
            </a:rPr>
            <a:t>2) </a:t>
          </a:r>
          <a:r>
            <a:rPr kumimoji="1" lang="en-US" altLang="en-US" sz="1600" kern="1200" dirty="0">
              <a:solidFill>
                <a:schemeClr val="tx1"/>
              </a:solidFill>
              <a:latin typeface="Meiryo UI" panose="020B0604030504040204" pitchFamily="50" charset="-128"/>
              <a:ea typeface="Meiryo UI" panose="020B0604030504040204" pitchFamily="50" charset="-128"/>
            </a:rPr>
            <a:t>15.</a:t>
          </a:r>
          <a:r>
            <a:rPr kumimoji="1" lang="ja-JP" altLang="en-US" sz="1600" kern="1200" dirty="0">
              <a:solidFill>
                <a:schemeClr val="tx1"/>
              </a:solidFill>
              <a:latin typeface="Meiryo UI" panose="020B0604030504040204" pitchFamily="50" charset="-128"/>
              <a:ea typeface="Meiryo UI" panose="020B0604030504040204" pitchFamily="50" charset="-128"/>
            </a:rPr>
            <a:t>～</a:t>
          </a:r>
          <a:r>
            <a:rPr kumimoji="1" lang="en-US" altLang="en-US" sz="1600" kern="1200" dirty="0">
              <a:solidFill>
                <a:schemeClr val="tx1"/>
              </a:solidFill>
              <a:latin typeface="Meiryo UI" panose="020B0604030504040204" pitchFamily="50" charset="-128"/>
              <a:ea typeface="Meiryo UI" panose="020B0604030504040204" pitchFamily="50" charset="-128"/>
            </a:rPr>
            <a:t>20. </a:t>
          </a:r>
          <a:r>
            <a:rPr kumimoji="1" lang="en-US" altLang="en-US" sz="1600" b="1" kern="1200" dirty="0">
              <a:solidFill>
                <a:schemeClr val="tx1"/>
              </a:solidFill>
              <a:latin typeface="Meiryo UI" panose="020B0604030504040204" pitchFamily="50" charset="-128"/>
              <a:ea typeface="Meiryo UI" panose="020B0604030504040204" pitchFamily="50" charset="-128"/>
            </a:rPr>
            <a:t>30</a:t>
          </a:r>
          <a:r>
            <a:rPr kumimoji="1" lang="ja-JP" altLang="en-US" sz="1600" b="1" kern="1200" dirty="0">
              <a:solidFill>
                <a:schemeClr val="tx1"/>
              </a:solidFill>
              <a:latin typeface="Meiryo UI" panose="020B0604030504040204" pitchFamily="50" charset="-128"/>
              <a:ea typeface="Meiryo UI" panose="020B0604030504040204" pitchFamily="50" charset="-128"/>
            </a:rPr>
            <a:t>分</a:t>
          </a:r>
          <a:r>
            <a:rPr kumimoji="1" lang="ja-JP" altLang="en-US" sz="1600" kern="1200" dirty="0">
              <a:solidFill>
                <a:schemeClr val="tx1"/>
              </a:solidFill>
              <a:latin typeface="Meiryo UI" panose="020B0604030504040204" pitchFamily="50" charset="-128"/>
              <a:ea typeface="Meiryo UI" panose="020B0604030504040204" pitchFamily="50" charset="-128"/>
            </a:rPr>
            <a:t>、／</a:t>
          </a:r>
          <a:r>
            <a:rPr kumimoji="1" lang="en-US" altLang="en-US" sz="1600" kern="1200" dirty="0" err="1">
              <a:solidFill>
                <a:schemeClr val="tx1"/>
              </a:solidFill>
              <a:latin typeface="Meiryo UI" panose="020B0604030504040204" pitchFamily="50" charset="-128"/>
              <a:ea typeface="Meiryo UI" panose="020B0604030504040204" pitchFamily="50" charset="-128"/>
            </a:rPr>
            <a:t>Ⅱ.</a:t>
          </a:r>
          <a:r>
            <a:rPr kumimoji="1" lang="en-US" altLang="ja-JP" sz="1600" kern="1200" dirty="0" err="1">
              <a:solidFill>
                <a:schemeClr val="tx1"/>
              </a:solidFill>
              <a:latin typeface="Meiryo UI" panose="020B0604030504040204" pitchFamily="50" charset="-128"/>
              <a:ea typeface="Meiryo UI" panose="020B0604030504040204" pitchFamily="50" charset="-128"/>
            </a:rPr>
            <a:t>Ⅲ</a:t>
          </a:r>
          <a:r>
            <a:rPr kumimoji="1" lang="en-US" altLang="ja-JP" sz="1600" kern="1200" dirty="0">
              <a:solidFill>
                <a:schemeClr val="tx1"/>
              </a:solidFill>
              <a:latin typeface="Meiryo UI" panose="020B0604030504040204" pitchFamily="50" charset="-128"/>
              <a:ea typeface="Meiryo UI" panose="020B0604030504040204" pitchFamily="50" charset="-128"/>
            </a:rPr>
            <a:t>. </a:t>
          </a:r>
          <a:r>
            <a:rPr kumimoji="1" lang="en-US" altLang="en-US" sz="1600" b="1" kern="1200" dirty="0">
              <a:solidFill>
                <a:schemeClr val="tx1"/>
              </a:solidFill>
              <a:latin typeface="Meiryo UI" panose="020B0604030504040204" pitchFamily="50" charset="-128"/>
              <a:ea typeface="Meiryo UI" panose="020B0604030504040204" pitchFamily="50" charset="-128"/>
            </a:rPr>
            <a:t>1</a:t>
          </a:r>
          <a:r>
            <a:rPr kumimoji="1" lang="en-US" altLang="ja-JP" sz="1600" b="1" kern="1200" dirty="0">
              <a:solidFill>
                <a:schemeClr val="tx1"/>
              </a:solidFill>
              <a:latin typeface="Meiryo UI" panose="020B0604030504040204" pitchFamily="50" charset="-128"/>
              <a:ea typeface="Meiryo UI" panose="020B0604030504040204" pitchFamily="50" charset="-128"/>
            </a:rPr>
            <a:t>0</a:t>
          </a:r>
          <a:r>
            <a:rPr kumimoji="1" lang="ja-JP" altLang="en-US" sz="1600" b="1" kern="1200" dirty="0">
              <a:solidFill>
                <a:schemeClr val="tx1"/>
              </a:solidFill>
              <a:latin typeface="Meiryo UI" panose="020B0604030504040204" pitchFamily="50" charset="-128"/>
              <a:ea typeface="Meiryo UI" panose="020B0604030504040204" pitchFamily="50" charset="-128"/>
            </a:rPr>
            <a:t>分</a:t>
          </a:r>
          <a:r>
            <a:rPr kumimoji="1" lang="ja-JP" altLang="en-US" sz="1600" kern="1200" dirty="0">
              <a:solidFill>
                <a:schemeClr val="tx1"/>
              </a:solidFill>
              <a:latin typeface="Meiryo UI" panose="020B0604030504040204" pitchFamily="50" charset="-128"/>
              <a:ea typeface="Meiryo UI" panose="020B0604030504040204" pitchFamily="50" charset="-128"/>
            </a:rPr>
            <a:t>を</a:t>
          </a:r>
          <a:r>
            <a:rPr kumimoji="1" lang="ja-JP" altLang="en-US" sz="1600" kern="1200" dirty="0">
              <a:latin typeface="Meiryo UI" panose="020B0604030504040204" pitchFamily="50" charset="-128"/>
              <a:ea typeface="Meiryo UI" panose="020B0604030504040204" pitchFamily="50" charset="-128"/>
            </a:rPr>
            <a:t>目安に進めてみましょう
最後までいかなくても</a:t>
          </a:r>
          <a:r>
            <a:rPr kumimoji="1" lang="en-US" altLang="ja-JP" sz="1600" kern="1200" dirty="0">
              <a:latin typeface="Meiryo UI" panose="020B0604030504040204" pitchFamily="50" charset="-128"/>
              <a:ea typeface="Meiryo UI" panose="020B0604030504040204" pitchFamily="50" charset="-128"/>
            </a:rPr>
            <a:t>OK</a:t>
          </a:r>
          <a:r>
            <a:rPr kumimoji="1" lang="ja-JP" altLang="en-US" sz="1600" kern="1200" dirty="0">
              <a:latin typeface="Meiryo UI" panose="020B0604030504040204" pitchFamily="50" charset="-128"/>
              <a:ea typeface="Meiryo UI" panose="020B0604030504040204" pitchFamily="50" charset="-128"/>
            </a:rPr>
            <a:t>ですが、出来れば</a:t>
          </a:r>
          <a:r>
            <a:rPr kumimoji="1" lang="en-US" altLang="ja-JP" sz="1600" kern="1200" dirty="0">
              <a:solidFill>
                <a:schemeClr val="tx1"/>
              </a:solidFill>
              <a:latin typeface="Meiryo UI" panose="020B0604030504040204" pitchFamily="50" charset="-128"/>
              <a:ea typeface="Meiryo UI" panose="020B0604030504040204" pitchFamily="50" charset="-128"/>
            </a:rPr>
            <a:t>Ⅰ.</a:t>
          </a:r>
          <a:r>
            <a:rPr kumimoji="1" lang="ja-JP" altLang="en-US" sz="1600" kern="1200" dirty="0">
              <a:solidFill>
                <a:schemeClr val="tx1"/>
              </a:solidFill>
              <a:latin typeface="Meiryo UI" panose="020B0604030504040204" pitchFamily="50" charset="-128"/>
              <a:ea typeface="Meiryo UI" panose="020B0604030504040204" pitchFamily="50" charset="-128"/>
            </a:rPr>
            <a:t> </a:t>
          </a:r>
          <a:r>
            <a:rPr kumimoji="1" lang="en-US" altLang="ja-JP" sz="1600" kern="1200" dirty="0">
              <a:solidFill>
                <a:schemeClr val="tx1"/>
              </a:solidFill>
              <a:latin typeface="Meiryo UI" panose="020B0604030504040204" pitchFamily="50" charset="-128"/>
              <a:ea typeface="Meiryo UI" panose="020B0604030504040204" pitchFamily="50" charset="-128"/>
            </a:rPr>
            <a:t>2</a:t>
          </a:r>
          <a:r>
            <a:rPr kumimoji="1" lang="ja-JP" altLang="en-US" sz="1600" kern="1200" dirty="0">
              <a:solidFill>
                <a:schemeClr val="tx1"/>
              </a:solidFill>
              <a:latin typeface="Meiryo UI" panose="020B0604030504040204" pitchFamily="50" charset="-128"/>
              <a:ea typeface="Meiryo UI" panose="020B0604030504040204" pitchFamily="50" charset="-128"/>
            </a:rPr>
            <a:t>） </a:t>
          </a:r>
          <a:r>
            <a:rPr kumimoji="1" lang="en-US" altLang="ja-JP" sz="1600" kern="1200" dirty="0">
              <a:solidFill>
                <a:schemeClr val="tx1"/>
              </a:solidFill>
              <a:latin typeface="Meiryo UI" panose="020B0604030504040204" pitchFamily="50" charset="-128"/>
              <a:ea typeface="Meiryo UI" panose="020B0604030504040204" pitchFamily="50" charset="-128"/>
            </a:rPr>
            <a:t>20. </a:t>
          </a:r>
          <a:r>
            <a:rPr kumimoji="1" lang="ja-JP" altLang="en-US" sz="1600" kern="1200" dirty="0">
              <a:solidFill>
                <a:schemeClr val="tx1"/>
              </a:solidFill>
              <a:latin typeface="Meiryo UI" panose="020B0604030504040204" pitchFamily="50" charset="-128"/>
              <a:ea typeface="Meiryo UI" panose="020B0604030504040204" pitchFamily="50" charset="-128"/>
            </a:rPr>
            <a:t>まで、それも難しいようなら</a:t>
          </a:r>
          <a:r>
            <a:rPr kumimoji="1" lang="en-US" altLang="ja-JP" sz="1600" kern="1200" dirty="0">
              <a:solidFill>
                <a:schemeClr val="tx1"/>
              </a:solidFill>
              <a:latin typeface="Meiryo UI" panose="020B0604030504040204" pitchFamily="50" charset="-128"/>
              <a:ea typeface="Meiryo UI" panose="020B0604030504040204" pitchFamily="50" charset="-128"/>
            </a:rPr>
            <a:t>Ⅰ.</a:t>
          </a:r>
          <a:r>
            <a:rPr kumimoji="1" lang="ja-JP" altLang="en-US" sz="1600" kern="1200" dirty="0">
              <a:solidFill>
                <a:schemeClr val="tx1"/>
              </a:solidFill>
              <a:latin typeface="Meiryo UI" panose="020B0604030504040204" pitchFamily="50" charset="-128"/>
              <a:ea typeface="Meiryo UI" panose="020B0604030504040204" pitchFamily="50" charset="-128"/>
            </a:rPr>
            <a:t> </a:t>
          </a:r>
          <a:r>
            <a:rPr kumimoji="1" lang="en-US" altLang="ja-JP" sz="1600" kern="1200" dirty="0">
              <a:solidFill>
                <a:schemeClr val="tx1"/>
              </a:solidFill>
              <a:latin typeface="Meiryo UI" panose="020B0604030504040204" pitchFamily="50" charset="-128"/>
              <a:ea typeface="Meiryo UI" panose="020B0604030504040204" pitchFamily="50" charset="-128"/>
            </a:rPr>
            <a:t>2</a:t>
          </a:r>
          <a:r>
            <a:rPr kumimoji="1" lang="ja-JP" altLang="en-US" sz="1600" kern="1200" dirty="0">
              <a:solidFill>
                <a:schemeClr val="tx1"/>
              </a:solidFill>
              <a:latin typeface="Meiryo UI" panose="020B0604030504040204" pitchFamily="50" charset="-128"/>
              <a:ea typeface="Meiryo UI" panose="020B0604030504040204" pitchFamily="50" charset="-128"/>
            </a:rPr>
            <a:t>） </a:t>
          </a:r>
          <a:r>
            <a:rPr kumimoji="1" lang="en-US" altLang="ja-JP" sz="1600" kern="1200" dirty="0">
              <a:solidFill>
                <a:schemeClr val="tx1"/>
              </a:solidFill>
              <a:latin typeface="Meiryo UI" panose="020B0604030504040204" pitchFamily="50" charset="-128"/>
              <a:ea typeface="Meiryo UI" panose="020B0604030504040204" pitchFamily="50" charset="-128"/>
            </a:rPr>
            <a:t>17. </a:t>
          </a:r>
          <a:r>
            <a:rPr kumimoji="1" lang="ja-JP" altLang="en-US" sz="1600" kern="1200" dirty="0">
              <a:solidFill>
                <a:schemeClr val="tx1"/>
              </a:solidFill>
              <a:latin typeface="Meiryo UI" panose="020B0604030504040204" pitchFamily="50" charset="-128"/>
              <a:ea typeface="Meiryo UI" panose="020B0604030504040204" pitchFamily="50" charset="-128"/>
            </a:rPr>
            <a:t>を目指しましょう</a:t>
          </a:r>
          <a:endParaRPr kumimoji="1" lang="ja-JP" altLang="en-US" sz="1600" kern="1200" dirty="0">
            <a:latin typeface="Meiryo UI" panose="020B0604030504040204" pitchFamily="50" charset="-128"/>
            <a:ea typeface="Meiryo UI" panose="020B0604030504040204" pitchFamily="50" charset="-128"/>
          </a:endParaRPr>
        </a:p>
      </dsp:txBody>
      <dsp:txXfrm>
        <a:off x="0" y="286328"/>
        <a:ext cx="10954005" cy="1151325"/>
      </dsp:txXfrm>
    </dsp:sp>
    <dsp:sp modelId="{F9772140-1ACC-4FB8-A23B-508F9092646E}">
      <dsp:nvSpPr>
        <dsp:cNvPr id="0" name=""/>
        <dsp:cNvSpPr/>
      </dsp:nvSpPr>
      <dsp:spPr>
        <a:xfrm>
          <a:off x="547700" y="0"/>
          <a:ext cx="7667803" cy="50184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9825" tIns="0" rIns="289825" bIns="0" numCol="1" spcCol="1270" anchor="ctr" anchorCtr="0">
          <a:noAutofit/>
        </a:bodyPr>
        <a:lstStyle/>
        <a:p>
          <a:pPr marL="0" lvl="0" indent="0" algn="l" defTabSz="889000">
            <a:lnSpc>
              <a:spcPct val="90000"/>
            </a:lnSpc>
            <a:spcBef>
              <a:spcPct val="0"/>
            </a:spcBef>
            <a:spcAft>
              <a:spcPct val="35000"/>
            </a:spcAft>
            <a:buNone/>
          </a:pPr>
          <a:r>
            <a:rPr kumimoji="1" lang="en-US" altLang="ja-JP" sz="2000" kern="1200" dirty="0">
              <a:latin typeface="Meiryo UI" panose="020B0604030504040204" pitchFamily="50" charset="-128"/>
              <a:ea typeface="Meiryo UI" panose="020B0604030504040204" pitchFamily="50" charset="-128"/>
            </a:rPr>
            <a:t>Q. </a:t>
          </a:r>
          <a:r>
            <a:rPr kumimoji="1" lang="ja-JP" altLang="en-US" sz="2000" kern="1200" dirty="0">
              <a:latin typeface="Meiryo UI" panose="020B0604030504040204" pitchFamily="50" charset="-128"/>
              <a:ea typeface="Meiryo UI" panose="020B0604030504040204" pitchFamily="50" charset="-128"/>
            </a:rPr>
            <a:t>時間の目安は？</a:t>
          </a:r>
        </a:p>
      </dsp:txBody>
      <dsp:txXfrm>
        <a:off x="572198" y="24498"/>
        <a:ext cx="7618807" cy="452844"/>
      </dsp:txXfrm>
    </dsp:sp>
    <dsp:sp modelId="{5B9146E3-212B-47A5-B7AF-2AD939A9AE53}">
      <dsp:nvSpPr>
        <dsp:cNvPr id="0" name=""/>
        <dsp:cNvSpPr/>
      </dsp:nvSpPr>
      <dsp:spPr>
        <a:xfrm>
          <a:off x="0" y="1742274"/>
          <a:ext cx="10954005" cy="1097775"/>
        </a:xfrm>
        <a:prstGeom prst="rect">
          <a:avLst/>
        </a:prstGeom>
        <a:solidFill>
          <a:schemeClr val="lt1">
            <a:alpha val="90000"/>
            <a:hueOff val="0"/>
            <a:satOff val="0"/>
            <a:lumOff val="0"/>
            <a:alphaOff val="0"/>
          </a:schemeClr>
        </a:solidFill>
        <a:ln w="25400" cap="flat" cmpd="sng" algn="ctr">
          <a:solidFill>
            <a:schemeClr val="accent3">
              <a:hueOff val="3750088"/>
              <a:satOff val="-5627"/>
              <a:lumOff val="-9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0152" tIns="354076" rIns="850152" bIns="113792" numCol="1" spcCol="1270" anchor="t" anchorCtr="0">
          <a:noAutofit/>
        </a:bodyPr>
        <a:lstStyle/>
        <a:p>
          <a:pPr marL="171450" lvl="1" indent="-171450" algn="l" defTabSz="711200">
            <a:lnSpc>
              <a:spcPct val="90000"/>
            </a:lnSpc>
            <a:spcBef>
              <a:spcPct val="0"/>
            </a:spcBef>
            <a:spcAft>
              <a:spcPct val="15000"/>
            </a:spcAft>
            <a:buChar char="•"/>
          </a:pPr>
          <a:r>
            <a:rPr kumimoji="1" lang="ja-JP" altLang="en-US" sz="1600" kern="1200" dirty="0">
              <a:latin typeface="Meiryo UI" panose="020B0604030504040204" pitchFamily="50" charset="-128"/>
              <a:ea typeface="Meiryo UI" panose="020B0604030504040204" pitchFamily="50" charset="-128"/>
            </a:rPr>
            <a:t>「〇〇できると良かった」のような抽象的な発言の場合は、「あなたならこの場合、どう声をかけますか？」と</a:t>
          </a:r>
          <a:r>
            <a:rPr kumimoji="1" lang="ja-JP" altLang="en-US" sz="1600" b="1" kern="1200" dirty="0">
              <a:solidFill>
                <a:srgbClr val="FF3399"/>
              </a:solidFill>
              <a:latin typeface="Meiryo UI" panose="020B0604030504040204" pitchFamily="50" charset="-128"/>
              <a:ea typeface="Meiryo UI" panose="020B0604030504040204" pitchFamily="50" charset="-128"/>
            </a:rPr>
            <a:t>具体的言い回し・フレーズ</a:t>
          </a:r>
          <a:r>
            <a:rPr kumimoji="1" lang="ja-JP" altLang="en-US" sz="1600" kern="1200" dirty="0">
              <a:latin typeface="Meiryo UI" panose="020B0604030504040204" pitchFamily="50" charset="-128"/>
              <a:ea typeface="Meiryo UI" panose="020B0604030504040204" pitchFamily="50" charset="-128"/>
            </a:rPr>
            <a:t>を考え、発言しましょう</a:t>
          </a:r>
        </a:p>
      </dsp:txBody>
      <dsp:txXfrm>
        <a:off x="0" y="1742274"/>
        <a:ext cx="10954005" cy="1097775"/>
      </dsp:txXfrm>
    </dsp:sp>
    <dsp:sp modelId="{3F67D8AF-F78D-4F27-8B8C-BD505C702945}">
      <dsp:nvSpPr>
        <dsp:cNvPr id="0" name=""/>
        <dsp:cNvSpPr/>
      </dsp:nvSpPr>
      <dsp:spPr>
        <a:xfrm>
          <a:off x="547700" y="1491354"/>
          <a:ext cx="7667803" cy="501840"/>
        </a:xfrm>
        <a:prstGeom prst="roundRect">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9825" tIns="0" rIns="289825" bIns="0" numCol="1" spcCol="1270" anchor="ctr" anchorCtr="0">
          <a:noAutofit/>
        </a:bodyPr>
        <a:lstStyle/>
        <a:p>
          <a:pPr marL="0" lvl="0" indent="0" algn="l" defTabSz="889000">
            <a:lnSpc>
              <a:spcPct val="90000"/>
            </a:lnSpc>
            <a:spcBef>
              <a:spcPct val="0"/>
            </a:spcBef>
            <a:spcAft>
              <a:spcPct val="35000"/>
            </a:spcAft>
            <a:buNone/>
          </a:pPr>
          <a:r>
            <a:rPr kumimoji="1" lang="en-US" altLang="ja-JP" sz="2000" kern="1200">
              <a:latin typeface="Meiryo UI" panose="020B0604030504040204" pitchFamily="50" charset="-128"/>
              <a:ea typeface="Meiryo UI" panose="020B0604030504040204" pitchFamily="50" charset="-128"/>
            </a:rPr>
            <a:t>Q. </a:t>
          </a:r>
          <a:r>
            <a:rPr kumimoji="1" lang="ja-JP" altLang="en-US" sz="2000" kern="1200">
              <a:latin typeface="Meiryo UI" panose="020B0604030504040204" pitchFamily="50" charset="-128"/>
              <a:ea typeface="Meiryo UI" panose="020B0604030504040204" pitchFamily="50" charset="-128"/>
            </a:rPr>
            <a:t>抽象的な議論が続くときは？</a:t>
          </a:r>
        </a:p>
      </dsp:txBody>
      <dsp:txXfrm>
        <a:off x="572198" y="1515852"/>
        <a:ext cx="7618807" cy="452844"/>
      </dsp:txXfrm>
    </dsp:sp>
    <dsp:sp modelId="{135A47D2-5A35-4506-9A12-E381C240ACA5}">
      <dsp:nvSpPr>
        <dsp:cNvPr id="0" name=""/>
        <dsp:cNvSpPr/>
      </dsp:nvSpPr>
      <dsp:spPr>
        <a:xfrm>
          <a:off x="0" y="3182769"/>
          <a:ext cx="10954005" cy="776475"/>
        </a:xfrm>
        <a:prstGeom prst="rect">
          <a:avLst/>
        </a:prstGeom>
        <a:solidFill>
          <a:schemeClr val="lt1">
            <a:alpha val="90000"/>
            <a:hueOff val="0"/>
            <a:satOff val="0"/>
            <a:lumOff val="0"/>
            <a:alphaOff val="0"/>
          </a:schemeClr>
        </a:solidFill>
        <a:ln w="25400" cap="flat" cmpd="sng" algn="ctr">
          <a:solidFill>
            <a:schemeClr val="accent3">
              <a:hueOff val="7500176"/>
              <a:satOff val="-11253"/>
              <a:lumOff val="-18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0152" tIns="354076" rIns="850152" bIns="113792" numCol="1" spcCol="1270" anchor="t" anchorCtr="0">
          <a:noAutofit/>
        </a:bodyPr>
        <a:lstStyle/>
        <a:p>
          <a:pPr marL="171450" lvl="1" indent="-171450" algn="l" defTabSz="711200">
            <a:lnSpc>
              <a:spcPct val="90000"/>
            </a:lnSpc>
            <a:spcBef>
              <a:spcPct val="0"/>
            </a:spcBef>
            <a:spcAft>
              <a:spcPct val="15000"/>
            </a:spcAft>
            <a:buChar char="•"/>
          </a:pPr>
          <a:r>
            <a:rPr kumimoji="1" lang="ja-JP" altLang="en-US" sz="1600" kern="1200" dirty="0">
              <a:latin typeface="Meiryo UI" panose="020B0604030504040204" pitchFamily="50" charset="-128"/>
              <a:ea typeface="Meiryo UI" panose="020B0604030504040204" pitchFamily="50" charset="-128"/>
            </a:rPr>
            <a:t>悪かった対応を深追いするのではなく、どうすればより良い対応となるかという視点で意見を出しましょう</a:t>
          </a:r>
        </a:p>
      </dsp:txBody>
      <dsp:txXfrm>
        <a:off x="0" y="3182769"/>
        <a:ext cx="10954005" cy="776475"/>
      </dsp:txXfrm>
    </dsp:sp>
    <dsp:sp modelId="{1C736A69-6125-4321-89A0-DACEB0D629F7}">
      <dsp:nvSpPr>
        <dsp:cNvPr id="0" name=""/>
        <dsp:cNvSpPr/>
      </dsp:nvSpPr>
      <dsp:spPr>
        <a:xfrm>
          <a:off x="547700" y="2931849"/>
          <a:ext cx="7667803" cy="501840"/>
        </a:xfrm>
        <a:prstGeom prst="roundRect">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9825" tIns="0" rIns="289825" bIns="0" numCol="1" spcCol="1270" anchor="ctr" anchorCtr="0">
          <a:noAutofit/>
        </a:bodyPr>
        <a:lstStyle/>
        <a:p>
          <a:pPr marL="0" lvl="0" indent="0" algn="l" defTabSz="889000">
            <a:lnSpc>
              <a:spcPct val="90000"/>
            </a:lnSpc>
            <a:spcBef>
              <a:spcPct val="0"/>
            </a:spcBef>
            <a:spcAft>
              <a:spcPct val="35000"/>
            </a:spcAft>
            <a:buNone/>
          </a:pPr>
          <a:r>
            <a:rPr kumimoji="1" lang="en-US" altLang="ja-JP" sz="2000" kern="1200">
              <a:latin typeface="Meiryo UI" panose="020B0604030504040204" pitchFamily="50" charset="-128"/>
              <a:ea typeface="Meiryo UI" panose="020B0604030504040204" pitchFamily="50" charset="-128"/>
            </a:rPr>
            <a:t>Q. </a:t>
          </a:r>
          <a:r>
            <a:rPr kumimoji="1" lang="ja-JP" altLang="en-US" sz="2000" kern="1200">
              <a:latin typeface="Meiryo UI" panose="020B0604030504040204" pitchFamily="50" charset="-128"/>
              <a:ea typeface="Meiryo UI" panose="020B0604030504040204" pitchFamily="50" charset="-128"/>
            </a:rPr>
            <a:t>否定的な意見や批判が続くときは？</a:t>
          </a:r>
        </a:p>
      </dsp:txBody>
      <dsp:txXfrm>
        <a:off x="572198" y="2956347"/>
        <a:ext cx="7618807" cy="452844"/>
      </dsp:txXfrm>
    </dsp:sp>
    <dsp:sp modelId="{95D20C06-81AF-466D-A3B5-6A9D2FB9866F}">
      <dsp:nvSpPr>
        <dsp:cNvPr id="0" name=""/>
        <dsp:cNvSpPr/>
      </dsp:nvSpPr>
      <dsp:spPr>
        <a:xfrm>
          <a:off x="0" y="4301964"/>
          <a:ext cx="10954005" cy="1445850"/>
        </a:xfrm>
        <a:prstGeom prst="rect">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0152" tIns="354076" rIns="850152" bIns="113792" numCol="1" spcCol="1270" anchor="t" anchorCtr="0">
          <a:noAutofit/>
        </a:bodyPr>
        <a:lstStyle/>
        <a:p>
          <a:pPr marL="171450" lvl="1" indent="-171450" algn="l" defTabSz="711200">
            <a:lnSpc>
              <a:spcPct val="90000"/>
            </a:lnSpc>
            <a:spcBef>
              <a:spcPct val="0"/>
            </a:spcBef>
            <a:spcAft>
              <a:spcPct val="15000"/>
            </a:spcAft>
            <a:buChar char="•"/>
          </a:pPr>
          <a:r>
            <a:rPr lang="ja-JP" altLang="en-US" sz="1600" b="0" i="0" kern="1200" dirty="0">
              <a:latin typeface="Meiryo UI" panose="020B0604030504040204" pitchFamily="50" charset="-128"/>
              <a:ea typeface="Meiryo UI" panose="020B0604030504040204" pitchFamily="50" charset="-128"/>
            </a:rPr>
            <a:t>「センター内で承認された情報を正確に提供している」について、</a:t>
          </a:r>
          <a:r>
            <a:rPr lang="en-US" altLang="ja-JP" sz="1600" b="0" i="0" kern="1200" dirty="0">
              <a:latin typeface="Meiryo UI" panose="020B0604030504040204" pitchFamily="50" charset="-128"/>
              <a:ea typeface="Meiryo UI" panose="020B0604030504040204" pitchFamily="50" charset="-128"/>
            </a:rPr>
            <a:t>1</a:t>
          </a:r>
          <a:r>
            <a:rPr lang="ja-JP" altLang="en-US" sz="1600" b="0" i="0" kern="1200" dirty="0">
              <a:latin typeface="Meiryo UI" panose="020B0604030504040204" pitchFamily="50" charset="-128"/>
              <a:ea typeface="Meiryo UI" panose="020B0604030504040204" pitchFamily="50" charset="-128"/>
            </a:rPr>
            <a:t>点につけた方（挙手）・</a:t>
          </a:r>
          <a:r>
            <a:rPr lang="en-US" altLang="ja-JP" sz="1600" b="0" i="0" kern="1200" dirty="0">
              <a:latin typeface="Meiryo UI" panose="020B0604030504040204" pitchFamily="50" charset="-128"/>
              <a:ea typeface="Meiryo UI" panose="020B0604030504040204" pitchFamily="50" charset="-128"/>
            </a:rPr>
            <a:t>0</a:t>
          </a:r>
          <a:r>
            <a:rPr lang="ja-JP" altLang="en-US" sz="1600" b="0" i="0" kern="1200" dirty="0">
              <a:latin typeface="Meiryo UI" panose="020B0604030504040204" pitchFamily="50" charset="-128"/>
              <a:ea typeface="Meiryo UI" panose="020B0604030504040204" pitchFamily="50" charset="-128"/>
            </a:rPr>
            <a:t>点につけた方（挙手）・／（スラッシュ）を付けた方（挙手）と声掛けし、その後、理由や代替案を発言しましょう</a:t>
          </a:r>
          <a:endParaRPr kumimoji="1" lang="ja-JP" altLang="en-US" sz="1600" kern="1200" dirty="0">
            <a:latin typeface="Meiryo UI" panose="020B0604030504040204" pitchFamily="50" charset="-128"/>
            <a:ea typeface="Meiryo UI" panose="020B0604030504040204" pitchFamily="50" charset="-128"/>
          </a:endParaRPr>
        </a:p>
        <a:p>
          <a:pPr marL="171450" lvl="1" indent="-171450" algn="l" defTabSz="711200">
            <a:lnSpc>
              <a:spcPct val="90000"/>
            </a:lnSpc>
            <a:spcBef>
              <a:spcPct val="0"/>
            </a:spcBef>
            <a:spcAft>
              <a:spcPct val="15000"/>
            </a:spcAft>
            <a:buChar char="•"/>
          </a:pPr>
          <a:r>
            <a:rPr kumimoji="1" lang="ja-JP" altLang="en-US" sz="1600" kern="1200" dirty="0">
              <a:latin typeface="Meiryo UI" panose="020B0604030504040204" pitchFamily="50" charset="-128"/>
              <a:ea typeface="Meiryo UI" panose="020B0604030504040204" pitchFamily="50" charset="-128"/>
            </a:rPr>
            <a:t>特に</a:t>
          </a:r>
          <a:r>
            <a:rPr kumimoji="1" lang="en-US" altLang="ja-JP" sz="1600" b="1" kern="1200" dirty="0">
              <a:solidFill>
                <a:srgbClr val="FF3399"/>
              </a:solidFill>
              <a:latin typeface="Meiryo UI" panose="020B0604030504040204" pitchFamily="50" charset="-128"/>
              <a:ea typeface="Meiryo UI" panose="020B0604030504040204" pitchFamily="50" charset="-128"/>
            </a:rPr>
            <a:t>15.</a:t>
          </a:r>
          <a:r>
            <a:rPr kumimoji="1" lang="ja-JP" altLang="en-US" sz="1600" b="1" kern="1200" dirty="0">
              <a:solidFill>
                <a:srgbClr val="FF3399"/>
              </a:solidFill>
              <a:latin typeface="Meiryo UI" panose="020B0604030504040204" pitchFamily="50" charset="-128"/>
              <a:ea typeface="Meiryo UI" panose="020B0604030504040204" pitchFamily="50" charset="-128"/>
            </a:rPr>
            <a:t>～</a:t>
          </a:r>
          <a:r>
            <a:rPr kumimoji="1" lang="en-US" altLang="ja-JP" sz="1600" b="1" kern="1200" dirty="0">
              <a:solidFill>
                <a:srgbClr val="FF3399"/>
              </a:solidFill>
              <a:latin typeface="Meiryo UI" panose="020B0604030504040204" pitchFamily="50" charset="-128"/>
              <a:ea typeface="Meiryo UI" panose="020B0604030504040204" pitchFamily="50" charset="-128"/>
            </a:rPr>
            <a:t>17.</a:t>
          </a:r>
          <a:r>
            <a:rPr kumimoji="1" lang="ja-JP" altLang="en-US" sz="1600" b="1" kern="1200" dirty="0">
              <a:solidFill>
                <a:srgbClr val="FF3399"/>
              </a:solidFill>
              <a:latin typeface="Meiryo UI" panose="020B0604030504040204" pitchFamily="50" charset="-128"/>
              <a:ea typeface="Meiryo UI" panose="020B0604030504040204" pitchFamily="50" charset="-128"/>
            </a:rPr>
            <a:t>は</a:t>
          </a:r>
          <a:r>
            <a:rPr kumimoji="1" lang="ja-JP" altLang="en-US" sz="1600" kern="1200" dirty="0">
              <a:latin typeface="Meiryo UI" panose="020B0604030504040204" pitchFamily="50" charset="-128"/>
              <a:ea typeface="Meiryo UI" panose="020B0604030504040204" pitchFamily="50" charset="-128"/>
            </a:rPr>
            <a:t>、主訴やニーズに対する確認（</a:t>
          </a:r>
          <a:r>
            <a:rPr kumimoji="1" lang="en-US" altLang="ja-JP" sz="1600" kern="1200" dirty="0">
              <a:latin typeface="Meiryo UI" panose="020B0604030504040204" pitchFamily="50" charset="-128"/>
              <a:ea typeface="Meiryo UI" panose="020B0604030504040204" pitchFamily="50" charset="-128"/>
            </a:rPr>
            <a:t>16</a:t>
          </a:r>
          <a:r>
            <a:rPr kumimoji="1" lang="ja-JP" altLang="en-US" sz="1600" kern="1200" dirty="0">
              <a:latin typeface="Meiryo UI" panose="020B0604030504040204" pitchFamily="50" charset="-128"/>
              <a:ea typeface="Meiryo UI" panose="020B0604030504040204" pitchFamily="50" charset="-128"/>
            </a:rPr>
            <a:t>）、対応（</a:t>
          </a:r>
          <a:r>
            <a:rPr kumimoji="1" lang="en-US" altLang="ja-JP" sz="1600" kern="1200" dirty="0">
              <a:latin typeface="Meiryo UI" panose="020B0604030504040204" pitchFamily="50" charset="-128"/>
              <a:ea typeface="Meiryo UI" panose="020B0604030504040204" pitchFamily="50" charset="-128"/>
            </a:rPr>
            <a:t>17</a:t>
          </a:r>
          <a:r>
            <a:rPr kumimoji="1" lang="ja-JP" altLang="en-US" sz="1600" kern="1200" dirty="0">
              <a:latin typeface="Meiryo UI" panose="020B0604030504040204" pitchFamily="50" charset="-128"/>
              <a:ea typeface="Meiryo UI" panose="020B0604030504040204" pitchFamily="50" charset="-128"/>
            </a:rPr>
            <a:t>）を</a:t>
          </a:r>
          <a:r>
            <a:rPr kumimoji="1" lang="ja-JP" altLang="en-US" sz="1600" b="1" kern="1200" dirty="0">
              <a:solidFill>
                <a:srgbClr val="FF3399"/>
              </a:solidFill>
              <a:latin typeface="Meiryo UI" panose="020B0604030504040204" pitchFamily="50" charset="-128"/>
              <a:ea typeface="Meiryo UI" panose="020B0604030504040204" pitchFamily="50" charset="-128"/>
            </a:rPr>
            <a:t>セットで</a:t>
          </a:r>
          <a:r>
            <a:rPr kumimoji="1" lang="ja-JP" altLang="en-US" sz="1600" kern="1200" dirty="0">
              <a:latin typeface="Meiryo UI" panose="020B0604030504040204" pitchFamily="50" charset="-128"/>
              <a:ea typeface="Meiryo UI" panose="020B0604030504040204" pitchFamily="50" charset="-128"/>
            </a:rPr>
            <a:t>発言してみてください</a:t>
          </a:r>
          <a:endParaRPr kumimoji="1" lang="ja-JP" altLang="en-US" sz="1600" b="1" kern="1200" dirty="0">
            <a:solidFill>
              <a:srgbClr val="FF3399"/>
            </a:solidFill>
            <a:latin typeface="Meiryo UI" panose="020B0604030504040204" pitchFamily="50" charset="-128"/>
            <a:ea typeface="Meiryo UI" panose="020B0604030504040204" pitchFamily="50" charset="-128"/>
          </a:endParaRPr>
        </a:p>
      </dsp:txBody>
      <dsp:txXfrm>
        <a:off x="0" y="4301964"/>
        <a:ext cx="10954005" cy="1445850"/>
      </dsp:txXfrm>
    </dsp:sp>
    <dsp:sp modelId="{DC67206C-3E7A-4B37-8179-26DBB231118B}">
      <dsp:nvSpPr>
        <dsp:cNvPr id="0" name=""/>
        <dsp:cNvSpPr/>
      </dsp:nvSpPr>
      <dsp:spPr>
        <a:xfrm>
          <a:off x="547700" y="4051044"/>
          <a:ext cx="7667803" cy="501840"/>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9825" tIns="0" rIns="289825" bIns="0" numCol="1" spcCol="1270" anchor="ctr" anchorCtr="0">
          <a:noAutofit/>
        </a:bodyPr>
        <a:lstStyle/>
        <a:p>
          <a:pPr marL="0" lvl="0" indent="0" algn="l" defTabSz="889000">
            <a:lnSpc>
              <a:spcPct val="90000"/>
            </a:lnSpc>
            <a:spcBef>
              <a:spcPct val="0"/>
            </a:spcBef>
            <a:spcAft>
              <a:spcPct val="35000"/>
            </a:spcAft>
            <a:buNone/>
          </a:pPr>
          <a:r>
            <a:rPr kumimoji="1" lang="en-US" altLang="ja-JP" sz="2000" kern="1200" dirty="0">
              <a:latin typeface="Meiryo UI" panose="020B0604030504040204" pitchFamily="50" charset="-128"/>
              <a:ea typeface="Meiryo UI" panose="020B0604030504040204" pitchFamily="50" charset="-128"/>
            </a:rPr>
            <a:t>Q. </a:t>
          </a:r>
          <a:r>
            <a:rPr kumimoji="1" lang="ja-JP" altLang="en-US" sz="2000" kern="1200" dirty="0">
              <a:latin typeface="Meiryo UI" panose="020B0604030504040204" pitchFamily="50" charset="-128"/>
              <a:ea typeface="Meiryo UI" panose="020B0604030504040204" pitchFamily="50" charset="-128"/>
            </a:rPr>
            <a:t>評価表の進め方は？</a:t>
          </a:r>
        </a:p>
      </dsp:txBody>
      <dsp:txXfrm>
        <a:off x="572198" y="4075542"/>
        <a:ext cx="7618807" cy="4528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B835E9-5CDB-45D7-9418-C14DFA6B6CDA}">
      <dsp:nvSpPr>
        <dsp:cNvPr id="0" name=""/>
        <dsp:cNvSpPr/>
      </dsp:nvSpPr>
      <dsp:spPr>
        <a:xfrm>
          <a:off x="0" y="406092"/>
          <a:ext cx="10269437" cy="2584105"/>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97022" tIns="416560" rIns="797022" bIns="56896" numCol="1" spcCol="1270" anchor="t" anchorCtr="0">
          <a:noAutofit/>
        </a:bodyPr>
        <a:lstStyle/>
        <a:p>
          <a:pPr marL="57150" lvl="1" indent="-57150" algn="l" defTabSz="355600">
            <a:lnSpc>
              <a:spcPct val="90000"/>
            </a:lnSpc>
            <a:spcBef>
              <a:spcPct val="0"/>
            </a:spcBef>
            <a:spcAft>
              <a:spcPct val="15000"/>
            </a:spcAft>
            <a:buChar char="•"/>
          </a:pPr>
          <a:endParaRPr kumimoji="1" lang="ja-JP" altLang="en-US" sz="800" kern="1200">
            <a:latin typeface="Meiryo UI" panose="020B0604030504040204" pitchFamily="50" charset="-128"/>
            <a:ea typeface="Meiryo UI" panose="020B0604030504040204" pitchFamily="50" charset="-128"/>
          </a:endParaRPr>
        </a:p>
        <a:p>
          <a:pPr marL="171450" lvl="1" indent="-171450" algn="l" defTabSz="711200">
            <a:lnSpc>
              <a:spcPct val="90000"/>
            </a:lnSpc>
            <a:spcBef>
              <a:spcPct val="0"/>
            </a:spcBef>
            <a:spcAft>
              <a:spcPct val="15000"/>
            </a:spcAft>
            <a:buChar char="•"/>
          </a:pPr>
          <a:r>
            <a:rPr kumimoji="1" lang="ja-JP" altLang="en-US" sz="1600" kern="1200" dirty="0">
              <a:latin typeface="Meiryo UI" panose="020B0604030504040204" pitchFamily="50" charset="-128"/>
              <a:ea typeface="Meiryo UI" panose="020B0604030504040204" pitchFamily="50" charset="-128"/>
            </a:rPr>
            <a:t>初対面、しかもオンラインのグループワークです。</a:t>
          </a:r>
          <a:r>
            <a:rPr kumimoji="1" lang="ja-JP" altLang="en-US" sz="1600" b="1" kern="1200" dirty="0">
              <a:solidFill>
                <a:srgbClr val="FF3399"/>
              </a:solidFill>
              <a:latin typeface="Meiryo UI" panose="020B0604030504040204" pitchFamily="50" charset="-128"/>
              <a:ea typeface="Meiryo UI" panose="020B0604030504040204" pitchFamily="50" charset="-128"/>
            </a:rPr>
            <a:t>はじめは指名して</a:t>
          </a:r>
          <a:r>
            <a:rPr kumimoji="1" lang="ja-JP" altLang="en-US" sz="1600" kern="1200" dirty="0">
              <a:latin typeface="Meiryo UI" panose="020B0604030504040204" pitchFamily="50" charset="-128"/>
              <a:ea typeface="Meiryo UI" panose="020B0604030504040204" pitchFamily="50" charset="-128"/>
            </a:rPr>
            <a:t>意見を述べることが多いと思いますが、場が温まってきたら、メンバーは積極的にご発言ください。</a:t>
          </a:r>
        </a:p>
        <a:p>
          <a:pPr marL="171450" lvl="1" indent="-171450" algn="l" defTabSz="711200">
            <a:lnSpc>
              <a:spcPct val="90000"/>
            </a:lnSpc>
            <a:spcBef>
              <a:spcPct val="0"/>
            </a:spcBef>
            <a:spcAft>
              <a:spcPct val="15000"/>
            </a:spcAft>
            <a:buChar char="•"/>
          </a:pPr>
          <a:r>
            <a:rPr kumimoji="1" lang="ja-JP" altLang="en-US" sz="1600" kern="1200" dirty="0">
              <a:latin typeface="Meiryo UI" panose="020B0604030504040204" pitchFamily="50" charset="-128"/>
              <a:ea typeface="Meiryo UI" panose="020B0604030504040204" pitchFamily="50" charset="-128"/>
            </a:rPr>
            <a:t>同じような意見であっても、参加者自身の言葉で語り合いましょう。特に、</a:t>
          </a:r>
          <a:r>
            <a:rPr kumimoji="1" lang="en-US" altLang="ja-JP" sz="1600" kern="1200" dirty="0">
              <a:latin typeface="Meiryo UI" panose="020B0604030504040204" pitchFamily="50" charset="-128"/>
              <a:ea typeface="Meiryo UI" panose="020B0604030504040204" pitchFamily="50" charset="-128"/>
            </a:rPr>
            <a:t>15.</a:t>
          </a:r>
          <a:r>
            <a:rPr kumimoji="1" lang="ja-JP" altLang="en-US" sz="1600" kern="1200" dirty="0" err="1">
              <a:latin typeface="Meiryo UI" panose="020B0604030504040204" pitchFamily="50" charset="-128"/>
              <a:ea typeface="Meiryo UI" panose="020B0604030504040204" pitchFamily="50" charset="-128"/>
            </a:rPr>
            <a:t>の主訴</a:t>
          </a:r>
          <a:r>
            <a:rPr kumimoji="1" lang="ja-JP" altLang="en-US" sz="1600" kern="1200" dirty="0">
              <a:latin typeface="Meiryo UI" panose="020B0604030504040204" pitchFamily="50" charset="-128"/>
              <a:ea typeface="Meiryo UI" panose="020B0604030504040204" pitchFamily="50" charset="-128"/>
            </a:rPr>
            <a:t>・ニーズは、</a:t>
          </a:r>
          <a:r>
            <a:rPr kumimoji="1" lang="ja-JP" altLang="en-US" sz="1600" b="1" kern="1200" dirty="0">
              <a:solidFill>
                <a:srgbClr val="FF3399"/>
              </a:solidFill>
              <a:latin typeface="Meiryo UI" panose="020B0604030504040204" pitchFamily="50" charset="-128"/>
              <a:ea typeface="Meiryo UI" panose="020B0604030504040204" pitchFamily="50" charset="-128"/>
            </a:rPr>
            <a:t>参加者全員が挙げた主訴・ニーズをすべて発表</a:t>
          </a:r>
          <a:r>
            <a:rPr kumimoji="1" lang="ja-JP" altLang="en-US" sz="1600" kern="1200" dirty="0">
              <a:latin typeface="Meiryo UI" panose="020B0604030504040204" pitchFamily="50" charset="-128"/>
              <a:ea typeface="Meiryo UI" panose="020B0604030504040204" pitchFamily="50" charset="-128"/>
            </a:rPr>
            <a:t>してください。</a:t>
          </a:r>
        </a:p>
        <a:p>
          <a:pPr marL="171450" lvl="1" indent="-171450" algn="l" defTabSz="711200">
            <a:lnSpc>
              <a:spcPct val="90000"/>
            </a:lnSpc>
            <a:spcBef>
              <a:spcPct val="0"/>
            </a:spcBef>
            <a:spcAft>
              <a:spcPct val="15000"/>
            </a:spcAft>
            <a:buChar char="•"/>
          </a:pPr>
          <a:r>
            <a:rPr kumimoji="1" lang="ja-JP" altLang="en-US" sz="1600" kern="1200" dirty="0">
              <a:latin typeface="Meiryo UI" panose="020B0604030504040204" pitchFamily="50" charset="-128"/>
              <a:ea typeface="Meiryo UI" panose="020B0604030504040204" pitchFamily="50" charset="-128"/>
            </a:rPr>
            <a:t>具体的な代替案が出にくい場合は、「いつもならどうするか？」「自施設ならどうするか？」「こんなときに大切にしていること。」を発言してみましょう。多少の脱線は</a:t>
          </a:r>
          <a:r>
            <a:rPr kumimoji="1" lang="en-US" altLang="ja-JP" sz="1600" kern="1200" dirty="0">
              <a:latin typeface="Meiryo UI" panose="020B0604030504040204" pitchFamily="50" charset="-128"/>
              <a:ea typeface="Meiryo UI" panose="020B0604030504040204" pitchFamily="50" charset="-128"/>
            </a:rPr>
            <a:t>OK</a:t>
          </a:r>
          <a:r>
            <a:rPr kumimoji="1" lang="ja-JP" altLang="en-US" sz="1600" kern="1200" dirty="0">
              <a:latin typeface="Meiryo UI" panose="020B0604030504040204" pitchFamily="50" charset="-128"/>
              <a:ea typeface="Meiryo UI" panose="020B0604030504040204" pitchFamily="50" charset="-128"/>
            </a:rPr>
            <a:t>です（歓迎です）。</a:t>
          </a:r>
        </a:p>
      </dsp:txBody>
      <dsp:txXfrm>
        <a:off x="0" y="406092"/>
        <a:ext cx="10269437" cy="2584105"/>
      </dsp:txXfrm>
    </dsp:sp>
    <dsp:sp modelId="{CD6D24E7-E84A-418A-A746-6DA47734540F}">
      <dsp:nvSpPr>
        <dsp:cNvPr id="0" name=""/>
        <dsp:cNvSpPr/>
      </dsp:nvSpPr>
      <dsp:spPr>
        <a:xfrm>
          <a:off x="530113" y="66848"/>
          <a:ext cx="7188605" cy="77098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1712" tIns="0" rIns="271712" bIns="0" numCol="1" spcCol="1270" anchor="ctr" anchorCtr="0">
          <a:noAutofit/>
        </a:bodyPr>
        <a:lstStyle/>
        <a:p>
          <a:pPr marL="0" lvl="0" indent="0" algn="l" defTabSz="889000">
            <a:lnSpc>
              <a:spcPct val="90000"/>
            </a:lnSpc>
            <a:spcBef>
              <a:spcPct val="0"/>
            </a:spcBef>
            <a:spcAft>
              <a:spcPct val="35000"/>
            </a:spcAft>
            <a:buNone/>
          </a:pPr>
          <a:r>
            <a:rPr kumimoji="1" lang="en-US" altLang="ja-JP" sz="2000" kern="1200" dirty="0">
              <a:latin typeface="Meiryo UI" panose="020B0604030504040204" pitchFamily="50" charset="-128"/>
              <a:ea typeface="Meiryo UI" panose="020B0604030504040204" pitchFamily="50" charset="-128"/>
            </a:rPr>
            <a:t>Q. </a:t>
          </a:r>
          <a:r>
            <a:rPr kumimoji="1" lang="ja-JP" altLang="en-US" sz="2000" kern="1200" dirty="0">
              <a:latin typeface="Meiryo UI" panose="020B0604030504040204" pitchFamily="50" charset="-128"/>
              <a:ea typeface="Meiryo UI" panose="020B0604030504040204" pitchFamily="50" charset="-128"/>
            </a:rPr>
            <a:t>グループの意見が出づらいときは？</a:t>
          </a:r>
        </a:p>
      </dsp:txBody>
      <dsp:txXfrm>
        <a:off x="567749" y="104484"/>
        <a:ext cx="7113333" cy="695709"/>
      </dsp:txXfrm>
    </dsp:sp>
    <dsp:sp modelId="{EFD840CC-8D5E-4F8A-B54E-9345107D73B7}">
      <dsp:nvSpPr>
        <dsp:cNvPr id="0" name=""/>
        <dsp:cNvSpPr/>
      </dsp:nvSpPr>
      <dsp:spPr>
        <a:xfrm>
          <a:off x="0" y="3354153"/>
          <a:ext cx="10269437" cy="2047500"/>
        </a:xfrm>
        <a:prstGeom prst="rect">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97022" tIns="416560" rIns="797022" bIns="56896" numCol="1" spcCol="1270" anchor="t" anchorCtr="0">
          <a:noAutofit/>
        </a:bodyPr>
        <a:lstStyle/>
        <a:p>
          <a:pPr marL="57150" lvl="1" indent="-57150" algn="l" defTabSz="355600">
            <a:lnSpc>
              <a:spcPct val="90000"/>
            </a:lnSpc>
            <a:spcBef>
              <a:spcPct val="0"/>
            </a:spcBef>
            <a:spcAft>
              <a:spcPct val="15000"/>
            </a:spcAft>
            <a:buChar char="•"/>
          </a:pPr>
          <a:endParaRPr kumimoji="1" lang="ja-JP" altLang="en-US" sz="800" kern="1200">
            <a:latin typeface="Meiryo UI" panose="020B0604030504040204" pitchFamily="50" charset="-128"/>
            <a:ea typeface="Meiryo UI" panose="020B0604030504040204" pitchFamily="50" charset="-128"/>
          </a:endParaRPr>
        </a:p>
        <a:p>
          <a:pPr marL="171450" lvl="1" indent="-171450" algn="l" defTabSz="711200">
            <a:lnSpc>
              <a:spcPct val="90000"/>
            </a:lnSpc>
            <a:spcBef>
              <a:spcPct val="0"/>
            </a:spcBef>
            <a:spcAft>
              <a:spcPct val="15000"/>
            </a:spcAft>
            <a:buChar char="•"/>
          </a:pPr>
          <a:r>
            <a:rPr kumimoji="1" lang="ja-JP" altLang="en-US" sz="1600" kern="1200" dirty="0">
              <a:latin typeface="Meiryo UI" panose="020B0604030504040204" pitchFamily="50" charset="-128"/>
              <a:ea typeface="Meiryo UI" panose="020B0604030504040204" pitchFamily="50" charset="-128"/>
            </a:rPr>
            <a:t>点数や意見を合わせる必要はありません。特に</a:t>
          </a:r>
          <a:r>
            <a:rPr kumimoji="1" lang="en-US" altLang="ja-JP" sz="1600" kern="1200" dirty="0">
              <a:latin typeface="Meiryo UI" panose="020B0604030504040204" pitchFamily="50" charset="-128"/>
              <a:ea typeface="Meiryo UI" panose="020B0604030504040204" pitchFamily="50" charset="-128"/>
            </a:rPr>
            <a:t>15.</a:t>
          </a:r>
          <a:r>
            <a:rPr kumimoji="1" lang="ja-JP" altLang="en-US" sz="1600" kern="1200" dirty="0" err="1">
              <a:latin typeface="Meiryo UI" panose="020B0604030504040204" pitchFamily="50" charset="-128"/>
              <a:ea typeface="Meiryo UI" panose="020B0604030504040204" pitchFamily="50" charset="-128"/>
            </a:rPr>
            <a:t>の主訴</a:t>
          </a:r>
          <a:r>
            <a:rPr kumimoji="1" lang="ja-JP" altLang="en-US" sz="1600" kern="1200" dirty="0">
              <a:latin typeface="Meiryo UI" panose="020B0604030504040204" pitchFamily="50" charset="-128"/>
              <a:ea typeface="Meiryo UI" panose="020B0604030504040204" pitchFamily="50" charset="-128"/>
            </a:rPr>
            <a:t>・ニーズはまとめる必要はなく、多様な考え方や意見を尊重しましょう。正解はありません。多様な意見から対象者理解を深める好機と捉えましょう。</a:t>
          </a:r>
        </a:p>
        <a:p>
          <a:pPr marL="171450" lvl="1" indent="-171450" algn="l" defTabSz="711200">
            <a:lnSpc>
              <a:spcPct val="90000"/>
            </a:lnSpc>
            <a:spcBef>
              <a:spcPct val="0"/>
            </a:spcBef>
            <a:spcAft>
              <a:spcPct val="15000"/>
            </a:spcAft>
            <a:buChar char="•"/>
          </a:pPr>
          <a:r>
            <a:rPr kumimoji="1" lang="en-US" altLang="ja-JP" sz="1600" kern="1200" dirty="0">
              <a:latin typeface="Meiryo UI" panose="020B0604030504040204" pitchFamily="50" charset="-128"/>
              <a:ea typeface="Meiryo UI" panose="020B0604030504040204" pitchFamily="50" charset="-128"/>
            </a:rPr>
            <a:t>15. </a:t>
          </a:r>
          <a:r>
            <a:rPr kumimoji="1" lang="ja-JP" altLang="en-US" sz="1600" kern="1200" dirty="0">
              <a:latin typeface="Meiryo UI" panose="020B0604030504040204" pitchFamily="50" charset="-128"/>
              <a:ea typeface="Meiryo UI" panose="020B0604030504040204" pitchFamily="50" charset="-128"/>
            </a:rPr>
            <a:t>のニーズでは、相談者が全く語っていない「かもしれない」ニーズは広げ過ぎず、相談者の語った発言を基に考えてみましょう。</a:t>
          </a:r>
        </a:p>
      </dsp:txBody>
      <dsp:txXfrm>
        <a:off x="0" y="3354153"/>
        <a:ext cx="10269437" cy="2047500"/>
      </dsp:txXfrm>
    </dsp:sp>
    <dsp:sp modelId="{B7EAD43F-D801-476B-8A9C-A65431943DB8}">
      <dsp:nvSpPr>
        <dsp:cNvPr id="0" name=""/>
        <dsp:cNvSpPr/>
      </dsp:nvSpPr>
      <dsp:spPr>
        <a:xfrm>
          <a:off x="513471" y="3130597"/>
          <a:ext cx="7188605" cy="607315"/>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1712" tIns="0" rIns="271712" bIns="0" numCol="1" spcCol="1270" anchor="ctr" anchorCtr="0">
          <a:noAutofit/>
        </a:bodyPr>
        <a:lstStyle/>
        <a:p>
          <a:pPr marL="0" lvl="0" indent="0" algn="l" defTabSz="889000">
            <a:lnSpc>
              <a:spcPct val="90000"/>
            </a:lnSpc>
            <a:spcBef>
              <a:spcPct val="0"/>
            </a:spcBef>
            <a:spcAft>
              <a:spcPct val="35000"/>
            </a:spcAft>
            <a:buNone/>
          </a:pPr>
          <a:r>
            <a:rPr kumimoji="1" lang="en-US" altLang="ja-JP" sz="2000" kern="1200">
              <a:latin typeface="Meiryo UI" panose="020B0604030504040204" pitchFamily="50" charset="-128"/>
              <a:ea typeface="Meiryo UI" panose="020B0604030504040204" pitchFamily="50" charset="-128"/>
            </a:rPr>
            <a:t>Q. </a:t>
          </a:r>
          <a:r>
            <a:rPr kumimoji="1" lang="ja-JP" altLang="en-US" sz="2000" kern="1200">
              <a:latin typeface="Meiryo UI" panose="020B0604030504040204" pitchFamily="50" charset="-128"/>
              <a:ea typeface="Meiryo UI" panose="020B0604030504040204" pitchFamily="50" charset="-128"/>
            </a:rPr>
            <a:t>グループの意見が合わないときは？</a:t>
          </a:r>
        </a:p>
      </dsp:txBody>
      <dsp:txXfrm>
        <a:off x="543118" y="3160244"/>
        <a:ext cx="7129311" cy="5480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E5D44F-4836-4AFD-BAB1-6C8E40321C50}">
      <dsp:nvSpPr>
        <dsp:cNvPr id="0" name=""/>
        <dsp:cNvSpPr/>
      </dsp:nvSpPr>
      <dsp:spPr>
        <a:xfrm>
          <a:off x="483033" y="19064"/>
          <a:ext cx="1733725" cy="1733725"/>
        </a:xfrm>
        <a:prstGeom prst="circularArrow">
          <a:avLst>
            <a:gd name="adj1" fmla="val 4668"/>
            <a:gd name="adj2" fmla="val 272909"/>
            <a:gd name="adj3" fmla="val 13422182"/>
            <a:gd name="adj4" fmla="val 17641828"/>
            <a:gd name="adj5" fmla="val 4847"/>
          </a:avLst>
        </a:prstGeom>
        <a:solidFill>
          <a:schemeClr val="accent2">
            <a:lumMod val="60000"/>
            <a:lumOff val="4000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D3EA9A3-CE26-451E-84B1-A55206BA71B5}">
      <dsp:nvSpPr>
        <dsp:cNvPr id="0" name=""/>
        <dsp:cNvSpPr/>
      </dsp:nvSpPr>
      <dsp:spPr>
        <a:xfrm>
          <a:off x="864777" y="26999"/>
          <a:ext cx="970237" cy="485118"/>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ts val="2000"/>
            </a:lnSpc>
            <a:spcBef>
              <a:spcPct val="0"/>
            </a:spcBef>
            <a:spcAft>
              <a:spcPct val="35000"/>
            </a:spcAft>
            <a:buNone/>
          </a:pPr>
          <a:r>
            <a:rPr kumimoji="1" lang="ja-JP" altLang="en-US" sz="1800" b="1" kern="1200">
              <a:effectLst>
                <a:outerShdw blurRad="38100" dist="38100" dir="2700000" algn="tl">
                  <a:srgbClr val="000000">
                    <a:alpha val="43137"/>
                  </a:srgbClr>
                </a:outerShdw>
              </a:effectLst>
            </a:rPr>
            <a:t>Ｐ計画</a:t>
          </a:r>
        </a:p>
      </dsp:txBody>
      <dsp:txXfrm>
        <a:off x="888459" y="50681"/>
        <a:ext cx="922873" cy="437754"/>
      </dsp:txXfrm>
    </dsp:sp>
    <dsp:sp modelId="{14C112E3-20FC-4B86-8FCA-984291BAD944}">
      <dsp:nvSpPr>
        <dsp:cNvPr id="0" name=""/>
        <dsp:cNvSpPr/>
      </dsp:nvSpPr>
      <dsp:spPr>
        <a:xfrm>
          <a:off x="1487299" y="649522"/>
          <a:ext cx="970237" cy="485118"/>
        </a:xfrm>
        <a:prstGeom prst="roundRect">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ts val="2000"/>
            </a:lnSpc>
            <a:spcBef>
              <a:spcPct val="0"/>
            </a:spcBef>
            <a:spcAft>
              <a:spcPts val="1800"/>
            </a:spcAft>
            <a:buNone/>
          </a:pPr>
          <a:r>
            <a:rPr kumimoji="1" lang="ja-JP" altLang="en-US" sz="1800" b="1" kern="1200">
              <a:effectLst>
                <a:outerShdw blurRad="38100" dist="38100" dir="2700000" algn="tl">
                  <a:srgbClr val="000000">
                    <a:alpha val="43137"/>
                  </a:srgbClr>
                </a:outerShdw>
              </a:effectLst>
            </a:rPr>
            <a:t>Ｄ実行</a:t>
          </a:r>
        </a:p>
      </dsp:txBody>
      <dsp:txXfrm>
        <a:off x="1510981" y="673204"/>
        <a:ext cx="922873" cy="437754"/>
      </dsp:txXfrm>
    </dsp:sp>
    <dsp:sp modelId="{F3B53D03-C6F3-4937-871B-85D16267C386}">
      <dsp:nvSpPr>
        <dsp:cNvPr id="0" name=""/>
        <dsp:cNvSpPr/>
      </dsp:nvSpPr>
      <dsp:spPr>
        <a:xfrm>
          <a:off x="599383" y="1325677"/>
          <a:ext cx="1501025" cy="377854"/>
        </a:xfrm>
        <a:prstGeom prst="roundRect">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ts val="1800"/>
            </a:spcAft>
            <a:buNone/>
          </a:pPr>
          <a:r>
            <a:rPr kumimoji="1" lang="ja-JP" altLang="en-US" sz="1800" b="1" kern="1200" dirty="0">
              <a:effectLst/>
            </a:rPr>
            <a:t>Ｃ分析・評価</a:t>
          </a:r>
        </a:p>
      </dsp:txBody>
      <dsp:txXfrm>
        <a:off x="617828" y="1344122"/>
        <a:ext cx="1464135" cy="340964"/>
      </dsp:txXfrm>
    </dsp:sp>
    <dsp:sp modelId="{37D94CE0-5F88-4CDD-B3B1-5C8DFB1B6EBB}">
      <dsp:nvSpPr>
        <dsp:cNvPr id="0" name=""/>
        <dsp:cNvSpPr/>
      </dsp:nvSpPr>
      <dsp:spPr>
        <a:xfrm>
          <a:off x="242254" y="649522"/>
          <a:ext cx="970237" cy="485118"/>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ts val="2000"/>
            </a:lnSpc>
            <a:spcBef>
              <a:spcPct val="0"/>
            </a:spcBef>
            <a:spcAft>
              <a:spcPct val="35000"/>
            </a:spcAft>
            <a:buNone/>
          </a:pPr>
          <a:r>
            <a:rPr kumimoji="1" lang="ja-JP" altLang="en-US" sz="1800" b="1" kern="1200">
              <a:effectLst/>
            </a:rPr>
            <a:t>Ａ改善</a:t>
          </a:r>
        </a:p>
      </dsp:txBody>
      <dsp:txXfrm>
        <a:off x="265936" y="673204"/>
        <a:ext cx="922873" cy="4377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C3EEA2-A728-429D-B948-58FB651A99AA}">
      <dsp:nvSpPr>
        <dsp:cNvPr id="0" name=""/>
        <dsp:cNvSpPr/>
      </dsp:nvSpPr>
      <dsp:spPr>
        <a:xfrm>
          <a:off x="2" y="0"/>
          <a:ext cx="8715431" cy="4857784"/>
        </a:xfrm>
        <a:prstGeom prst="rightArrow">
          <a:avLst/>
        </a:prstGeom>
        <a:solidFill>
          <a:srgbClr val="FFFF00">
            <a:alpha val="60000"/>
          </a:srgbClr>
        </a:solidFill>
        <a:ln>
          <a:noFill/>
        </a:ln>
        <a:effectLst>
          <a:glow rad="139700">
            <a:schemeClr val="accent1">
              <a:satMod val="175000"/>
              <a:alpha val="40000"/>
            </a:schemeClr>
          </a:glow>
          <a:outerShdw blurRad="50800" dist="38100" dir="2700000" algn="tl" rotWithShape="0">
            <a:prstClr val="black">
              <a:alpha val="40000"/>
            </a:prstClr>
          </a:outerShdw>
        </a:effectLst>
        <a:sp3d z="11430" prstMaterial="matte"/>
      </dsp:spPr>
      <dsp:style>
        <a:lnRef idx="0">
          <a:scrgbClr r="0" g="0" b="0"/>
        </a:lnRef>
        <a:fillRef idx="1">
          <a:scrgbClr r="0" g="0" b="0"/>
        </a:fillRef>
        <a:effectRef idx="0">
          <a:scrgbClr r="0" g="0" b="0"/>
        </a:effectRef>
        <a:fontRef idx="minor"/>
      </dsp:style>
    </dsp:sp>
    <dsp:sp modelId="{B4D8F679-276E-40C5-A12D-11A9D317634F}">
      <dsp:nvSpPr>
        <dsp:cNvPr id="0" name=""/>
        <dsp:cNvSpPr/>
      </dsp:nvSpPr>
      <dsp:spPr>
        <a:xfrm>
          <a:off x="1905" y="1489590"/>
          <a:ext cx="2802484" cy="1878602"/>
        </a:xfrm>
        <a:prstGeom prst="roundRect">
          <a:avLst/>
        </a:prstGeom>
        <a:solidFill>
          <a:schemeClr val="tx2">
            <a:lumMod val="40000"/>
            <a:lumOff val="60000"/>
          </a:schemeClr>
        </a:solidFill>
        <a:ln>
          <a:noFill/>
        </a:ln>
        <a:effectLst>
          <a:outerShdw blurRad="40000" dist="23000" dir="5400000" rotWithShape="0">
            <a:srgbClr val="000000">
              <a:alpha val="35000"/>
            </a:srgbClr>
          </a:outerShdw>
        </a:effectLst>
        <a:sp3d z="227330"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sp3d extrusionH="28000" prstMaterial="matte"/>
        </a:bodyPr>
        <a:lstStyle/>
        <a:p>
          <a:pPr marL="0" lvl="0" indent="0" algn="ctr" defTabSz="1422400">
            <a:lnSpc>
              <a:spcPct val="90000"/>
            </a:lnSpc>
            <a:spcBef>
              <a:spcPct val="0"/>
            </a:spcBef>
            <a:spcAft>
              <a:spcPct val="35000"/>
            </a:spcAft>
            <a:buNone/>
          </a:pPr>
          <a:r>
            <a:rPr kumimoji="1" lang="ja-JP" altLang="en-US" sz="3200" b="0" kern="1200" cap="none" spc="0">
              <a:ln w="18415" cmpd="sng">
                <a:prstDash val="solid"/>
              </a:ln>
              <a:solidFill>
                <a:schemeClr val="tx1"/>
              </a:solidFill>
              <a:effectLst>
                <a:outerShdw blurRad="63500" dir="3600000" algn="tl" rotWithShape="0">
                  <a:srgbClr val="000000">
                    <a:alpha val="70000"/>
                  </a:srgbClr>
                </a:outerShdw>
              </a:effectLst>
              <a:latin typeface="ＭＳ Ｐゴシック" pitchFamily="50" charset="-128"/>
              <a:ea typeface="ＭＳ Ｐゴシック" pitchFamily="50" charset="-128"/>
            </a:rPr>
            <a:t>問題･課題の　　　　　　　明確化と共有</a:t>
          </a:r>
        </a:p>
      </dsp:txBody>
      <dsp:txXfrm>
        <a:off x="93611" y="1581296"/>
        <a:ext cx="2619072" cy="1695190"/>
      </dsp:txXfrm>
    </dsp:sp>
    <dsp:sp modelId="{A484C742-104E-4B35-85CF-DBAC7A38AB59}">
      <dsp:nvSpPr>
        <dsp:cNvPr id="0" name=""/>
        <dsp:cNvSpPr/>
      </dsp:nvSpPr>
      <dsp:spPr>
        <a:xfrm>
          <a:off x="2956475" y="1489590"/>
          <a:ext cx="2802484" cy="1878602"/>
        </a:xfrm>
        <a:prstGeom prst="roundRect">
          <a:avLst/>
        </a:prstGeom>
        <a:solidFill>
          <a:schemeClr val="accent5">
            <a:lumMod val="20000"/>
            <a:lumOff val="80000"/>
          </a:schemeClr>
        </a:solidFill>
        <a:ln>
          <a:noFill/>
        </a:ln>
        <a:effectLst>
          <a:outerShdw blurRad="40000" dist="23000" dir="5400000" rotWithShape="0">
            <a:srgbClr val="000000">
              <a:alpha val="35000"/>
            </a:srgbClr>
          </a:outerShdw>
        </a:effectLst>
        <a:sp3d z="227330"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sp3d extrusionH="28000" prstMaterial="matte"/>
        </a:bodyPr>
        <a:lstStyle/>
        <a:p>
          <a:pPr marL="0" lvl="0" indent="0" algn="ctr" defTabSz="1422400">
            <a:lnSpc>
              <a:spcPct val="90000"/>
            </a:lnSpc>
            <a:spcBef>
              <a:spcPct val="0"/>
            </a:spcBef>
            <a:spcAft>
              <a:spcPct val="35000"/>
            </a:spcAft>
            <a:buNone/>
          </a:pPr>
          <a:r>
            <a:rPr kumimoji="1" lang="ja-JP" altLang="en-US" sz="3200" b="0" kern="1200" cap="none" spc="0">
              <a:ln w="18415" cmpd="sng">
                <a:prstDash val="solid"/>
              </a:ln>
              <a:solidFill>
                <a:schemeClr val="tx1"/>
              </a:solidFill>
              <a:effectLst>
                <a:outerShdw blurRad="63500" dir="3600000" algn="tl" rotWithShape="0">
                  <a:srgbClr val="000000">
                    <a:alpha val="70000"/>
                  </a:srgbClr>
                </a:outerShdw>
              </a:effectLst>
              <a:latin typeface="ＭＳ Ｐゴシック" pitchFamily="50" charset="-128"/>
              <a:ea typeface="ＭＳ Ｐゴシック" pitchFamily="50" charset="-128"/>
            </a:rPr>
            <a:t>情報提供　　　　　理解の促進</a:t>
          </a:r>
        </a:p>
      </dsp:txBody>
      <dsp:txXfrm>
        <a:off x="3048181" y="1581296"/>
        <a:ext cx="2619072" cy="1695190"/>
      </dsp:txXfrm>
    </dsp:sp>
    <dsp:sp modelId="{8D740350-9225-4350-A998-487CBF7D5093}">
      <dsp:nvSpPr>
        <dsp:cNvPr id="0" name=""/>
        <dsp:cNvSpPr/>
      </dsp:nvSpPr>
      <dsp:spPr>
        <a:xfrm>
          <a:off x="5911046" y="1489590"/>
          <a:ext cx="2802484" cy="1878602"/>
        </a:xfrm>
        <a:prstGeom prst="roundRect">
          <a:avLst/>
        </a:prstGeom>
        <a:solidFill>
          <a:schemeClr val="accent6">
            <a:lumMod val="40000"/>
            <a:lumOff val="60000"/>
          </a:schemeClr>
        </a:solidFill>
        <a:ln>
          <a:noFill/>
        </a:ln>
        <a:effectLst>
          <a:outerShdw blurRad="40000" dist="23000" dir="5400000" rotWithShape="0">
            <a:srgbClr val="000000">
              <a:alpha val="35000"/>
            </a:srgbClr>
          </a:outerShdw>
        </a:effectLst>
        <a:sp3d z="227330"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sp3d extrusionH="28000" prstMaterial="matte"/>
        </a:bodyPr>
        <a:lstStyle/>
        <a:p>
          <a:pPr marL="0" lvl="0" indent="0" algn="ctr" defTabSz="1333500">
            <a:lnSpc>
              <a:spcPct val="90000"/>
            </a:lnSpc>
            <a:spcBef>
              <a:spcPct val="0"/>
            </a:spcBef>
            <a:spcAft>
              <a:spcPct val="35000"/>
            </a:spcAft>
            <a:buNone/>
          </a:pPr>
          <a:r>
            <a:rPr kumimoji="1" lang="ja-JP" altLang="en-US" sz="3000" b="0" kern="1200" cap="none" spc="0">
              <a:ln w="18415" cmpd="sng">
                <a:prstDash val="solid"/>
              </a:ln>
              <a:solidFill>
                <a:schemeClr val="tx1"/>
              </a:solidFill>
              <a:effectLst>
                <a:outerShdw blurRad="63500" dir="3600000" algn="tl" rotWithShape="0">
                  <a:srgbClr val="000000">
                    <a:alpha val="70000"/>
                  </a:srgbClr>
                </a:outerShdw>
              </a:effectLst>
              <a:latin typeface="ＭＳ Ｐゴシック" pitchFamily="50" charset="-128"/>
              <a:ea typeface="ＭＳ Ｐゴシック" pitchFamily="50" charset="-128"/>
            </a:rPr>
            <a:t>今後の方向性</a:t>
          </a:r>
          <a:endParaRPr kumimoji="1" lang="en-US" altLang="ja-JP" sz="3000" b="0" kern="1200" cap="none" spc="0">
            <a:ln w="18415" cmpd="sng">
              <a:prstDash val="solid"/>
            </a:ln>
            <a:solidFill>
              <a:schemeClr val="tx1"/>
            </a:solidFill>
            <a:effectLst>
              <a:outerShdw blurRad="63500" dir="3600000" algn="tl" rotWithShape="0">
                <a:srgbClr val="000000">
                  <a:alpha val="70000"/>
                </a:srgbClr>
              </a:outerShdw>
            </a:effectLst>
            <a:latin typeface="ＭＳ Ｐゴシック" pitchFamily="50" charset="-128"/>
            <a:ea typeface="ＭＳ Ｐゴシック" pitchFamily="50" charset="-128"/>
          </a:endParaRPr>
        </a:p>
        <a:p>
          <a:pPr marL="0" lvl="0" indent="0" algn="ctr" defTabSz="1333500">
            <a:lnSpc>
              <a:spcPct val="90000"/>
            </a:lnSpc>
            <a:spcBef>
              <a:spcPct val="0"/>
            </a:spcBef>
            <a:spcAft>
              <a:spcPct val="35000"/>
            </a:spcAft>
            <a:buNone/>
          </a:pPr>
          <a:r>
            <a:rPr kumimoji="1" lang="ja-JP" altLang="en-US" sz="3000" b="0" kern="1200" cap="none" spc="0">
              <a:ln w="18415" cmpd="sng">
                <a:prstDash val="solid"/>
              </a:ln>
              <a:solidFill>
                <a:schemeClr val="tx1"/>
              </a:solidFill>
              <a:effectLst>
                <a:outerShdw blurRad="63500" dir="3600000" algn="tl" rotWithShape="0">
                  <a:srgbClr val="000000">
                    <a:alpha val="70000"/>
                  </a:srgbClr>
                </a:outerShdw>
              </a:effectLst>
              <a:latin typeface="ＭＳ Ｐゴシック" pitchFamily="50" charset="-128"/>
              <a:ea typeface="ＭＳ Ｐゴシック" pitchFamily="50" charset="-128"/>
            </a:rPr>
            <a:t>の検討と共有</a:t>
          </a:r>
        </a:p>
      </dsp:txBody>
      <dsp:txXfrm>
        <a:off x="6002752" y="1581296"/>
        <a:ext cx="2619072" cy="169519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3076364" cy="513508"/>
          </a:xfrm>
          <a:prstGeom prst="rect">
            <a:avLst/>
          </a:prstGeom>
        </p:spPr>
        <p:txBody>
          <a:bodyPr vert="horz" lIns="95464" tIns="47732" rIns="95464" bIns="47732"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4021294" y="1"/>
            <a:ext cx="3076364" cy="513508"/>
          </a:xfrm>
          <a:prstGeom prst="rect">
            <a:avLst/>
          </a:prstGeom>
        </p:spPr>
        <p:txBody>
          <a:bodyPr vert="horz" lIns="95464" tIns="47732" rIns="95464" bIns="47732" rtlCol="0"/>
          <a:lstStyle>
            <a:lvl1pPr algn="r">
              <a:defRPr sz="1200"/>
            </a:lvl1pPr>
          </a:lstStyle>
          <a:p>
            <a:fld id="{2599CACD-0D01-4371-ABBB-01C59DC4F31B}" type="datetimeFigureOut">
              <a:rPr kumimoji="1" lang="ja-JP" altLang="en-US" smtClean="0"/>
              <a:pPr/>
              <a:t>2024/7/18</a:t>
            </a:fld>
            <a:endParaRPr kumimoji="1" lang="ja-JP" altLang="en-US"/>
          </a:p>
        </p:txBody>
      </p:sp>
      <p:sp>
        <p:nvSpPr>
          <p:cNvPr id="4" name="フッター プレースホルダー 3"/>
          <p:cNvSpPr>
            <a:spLocks noGrp="1"/>
          </p:cNvSpPr>
          <p:nvPr>
            <p:ph type="ftr" sz="quarter" idx="2"/>
          </p:nvPr>
        </p:nvSpPr>
        <p:spPr>
          <a:xfrm>
            <a:off x="1" y="9721107"/>
            <a:ext cx="3076364" cy="513507"/>
          </a:xfrm>
          <a:prstGeom prst="rect">
            <a:avLst/>
          </a:prstGeom>
        </p:spPr>
        <p:txBody>
          <a:bodyPr vert="horz" lIns="95464" tIns="47732" rIns="95464" bIns="4773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4021294" y="9721107"/>
            <a:ext cx="3076364" cy="513507"/>
          </a:xfrm>
          <a:prstGeom prst="rect">
            <a:avLst/>
          </a:prstGeom>
        </p:spPr>
        <p:txBody>
          <a:bodyPr vert="horz" lIns="95464" tIns="47732" rIns="95464" bIns="47732" rtlCol="0" anchor="b"/>
          <a:lstStyle>
            <a:lvl1pPr algn="r">
              <a:defRPr sz="1200"/>
            </a:lvl1pPr>
          </a:lstStyle>
          <a:p>
            <a:fld id="{C3066434-45F0-4AE7-ADB4-0220EA007FB0}" type="slidenum">
              <a:rPr kumimoji="1" lang="ja-JP" altLang="en-US" smtClean="0"/>
              <a:pPr/>
              <a:t>‹#›</a:t>
            </a:fld>
            <a:endParaRPr kumimoji="1" lang="ja-JP" altLang="en-US"/>
          </a:p>
        </p:txBody>
      </p:sp>
    </p:spTree>
    <p:extLst>
      <p:ext uri="{BB962C8B-B14F-4D97-AF65-F5344CB8AC3E}">
        <p14:creationId xmlns:p14="http://schemas.microsoft.com/office/powerpoint/2010/main" val="1372433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76364" cy="511731"/>
          </a:xfrm>
          <a:prstGeom prst="rect">
            <a:avLst/>
          </a:prstGeom>
        </p:spPr>
        <p:txBody>
          <a:bodyPr vert="horz" lIns="95464" tIns="47732" rIns="95464" bIns="47732"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1294" y="0"/>
            <a:ext cx="3076364" cy="511731"/>
          </a:xfrm>
          <a:prstGeom prst="rect">
            <a:avLst/>
          </a:prstGeom>
        </p:spPr>
        <p:txBody>
          <a:bodyPr vert="horz" lIns="95464" tIns="47732" rIns="95464" bIns="47732" rtlCol="0"/>
          <a:lstStyle>
            <a:lvl1pPr algn="r">
              <a:defRPr sz="1200"/>
            </a:lvl1pPr>
          </a:lstStyle>
          <a:p>
            <a:fld id="{3429B26F-D164-41F5-B22B-CD5FC4DBCA28}" type="datetimeFigureOut">
              <a:rPr kumimoji="1" lang="ja-JP" altLang="en-US" smtClean="0"/>
              <a:pPr/>
              <a:t>2024/7/18</a:t>
            </a:fld>
            <a:endParaRPr kumimoji="1" lang="ja-JP" altLang="en-US"/>
          </a:p>
        </p:txBody>
      </p:sp>
      <p:sp>
        <p:nvSpPr>
          <p:cNvPr id="4" name="スライド イメージ プレースホルダー 3"/>
          <p:cNvSpPr>
            <a:spLocks noGrp="1" noRot="1" noChangeAspect="1"/>
          </p:cNvSpPr>
          <p:nvPr>
            <p:ph type="sldImg" idx="2"/>
          </p:nvPr>
        </p:nvSpPr>
        <p:spPr>
          <a:xfrm>
            <a:off x="136525" y="766763"/>
            <a:ext cx="6826250" cy="3840162"/>
          </a:xfrm>
          <a:prstGeom prst="rect">
            <a:avLst/>
          </a:prstGeom>
          <a:noFill/>
          <a:ln w="12700">
            <a:solidFill>
              <a:prstClr val="black"/>
            </a:solidFill>
          </a:ln>
        </p:spPr>
        <p:txBody>
          <a:bodyPr vert="horz" lIns="95464" tIns="47732" rIns="95464" bIns="47732" rtlCol="0" anchor="ctr"/>
          <a:lstStyle/>
          <a:p>
            <a:endParaRPr lang="ja-JP" altLang="en-US"/>
          </a:p>
        </p:txBody>
      </p:sp>
      <p:sp>
        <p:nvSpPr>
          <p:cNvPr id="5" name="ノート プレースホルダー 4"/>
          <p:cNvSpPr>
            <a:spLocks noGrp="1"/>
          </p:cNvSpPr>
          <p:nvPr>
            <p:ph type="body" sz="quarter" idx="3"/>
          </p:nvPr>
        </p:nvSpPr>
        <p:spPr>
          <a:xfrm>
            <a:off x="709931" y="4861443"/>
            <a:ext cx="5679440" cy="4605576"/>
          </a:xfrm>
          <a:prstGeom prst="rect">
            <a:avLst/>
          </a:prstGeom>
        </p:spPr>
        <p:txBody>
          <a:bodyPr vert="horz" lIns="95464" tIns="47732" rIns="95464" bIns="4773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721106"/>
            <a:ext cx="3076364" cy="511731"/>
          </a:xfrm>
          <a:prstGeom prst="rect">
            <a:avLst/>
          </a:prstGeom>
        </p:spPr>
        <p:txBody>
          <a:bodyPr vert="horz" lIns="95464" tIns="47732" rIns="95464" bIns="4773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1294" y="9721106"/>
            <a:ext cx="3076364" cy="511731"/>
          </a:xfrm>
          <a:prstGeom prst="rect">
            <a:avLst/>
          </a:prstGeom>
        </p:spPr>
        <p:txBody>
          <a:bodyPr vert="horz" lIns="95464" tIns="47732" rIns="95464" bIns="47732" rtlCol="0" anchor="b"/>
          <a:lstStyle>
            <a:lvl1pPr algn="r">
              <a:defRPr sz="1200"/>
            </a:lvl1pPr>
          </a:lstStyle>
          <a:p>
            <a:endParaRPr kumimoji="1" lang="ja-JP" altLang="en-US"/>
          </a:p>
        </p:txBody>
      </p:sp>
    </p:spTree>
    <p:extLst>
      <p:ext uri="{BB962C8B-B14F-4D97-AF65-F5344CB8AC3E}">
        <p14:creationId xmlns:p14="http://schemas.microsoft.com/office/powerpoint/2010/main" val="30199995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 イメージ プレースホルダー 1"/>
          <p:cNvSpPr>
            <a:spLocks noGrp="1" noRot="1" noChangeAspect="1" noTextEdit="1"/>
          </p:cNvSpPr>
          <p:nvPr>
            <p:ph type="sldImg"/>
          </p:nvPr>
        </p:nvSpPr>
        <p:spPr bwMode="auto">
          <a:xfrm>
            <a:off x="130175" y="763588"/>
            <a:ext cx="6765925" cy="38052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kumimoji="1" lang="en-US" altLang="ja-JP" sz="1200" b="0" i="0" u="none" strike="noStrike" kern="1200" dirty="0">
                <a:solidFill>
                  <a:schemeClr val="tx1"/>
                </a:solidFill>
                <a:effectLst/>
                <a:latin typeface="+mn-lt"/>
                <a:ea typeface="+mn-ea"/>
                <a:cs typeface="+mn-cs"/>
              </a:rPr>
              <a:t>【</a:t>
            </a:r>
            <a:r>
              <a:rPr kumimoji="1" lang="ja-JP" altLang="ja-JP" sz="1200" b="0" i="0" u="none" strike="noStrike" kern="1200" dirty="0">
                <a:solidFill>
                  <a:schemeClr val="tx1"/>
                </a:solidFill>
                <a:effectLst/>
                <a:latin typeface="+mn-lt"/>
                <a:ea typeface="+mn-ea"/>
                <a:cs typeface="+mn-cs"/>
              </a:rPr>
              <a:t>変更可</a:t>
            </a:r>
            <a:r>
              <a:rPr kumimoji="1" lang="en-US" altLang="ja-JP" sz="1200" b="0" i="0" u="none" strike="noStrike" kern="1200" dirty="0">
                <a:solidFill>
                  <a:schemeClr val="tx1"/>
                </a:solidFill>
                <a:effectLst/>
                <a:latin typeface="+mn-lt"/>
                <a:ea typeface="+mn-ea"/>
                <a:cs typeface="+mn-cs"/>
              </a:rPr>
              <a:t>】</a:t>
            </a:r>
            <a:endParaRPr lang="en-US" altLang="ja-JP" dirty="0"/>
          </a:p>
        </p:txBody>
      </p:sp>
      <p:sp>
        <p:nvSpPr>
          <p:cNvPr id="4" name="スライド番号プレースホルダー 3"/>
          <p:cNvSpPr>
            <a:spLocks noGrp="1"/>
          </p:cNvSpPr>
          <p:nvPr>
            <p:ph type="sldNum" sz="quarter" idx="5"/>
          </p:nvPr>
        </p:nvSpPr>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68953" indent="-295751" eaLnBrk="0" hangingPunct="0">
              <a:defRPr kumimoji="1">
                <a:solidFill>
                  <a:schemeClr val="tx1"/>
                </a:solidFill>
                <a:latin typeface="Arial" panose="020B0604020202020204" pitchFamily="34" charset="0"/>
                <a:ea typeface="ＭＳ Ｐゴシック" panose="020B0600070205080204" pitchFamily="50" charset="-128"/>
              </a:defRPr>
            </a:lvl2pPr>
            <a:lvl3pPr marL="1183005" indent="-236601" eaLnBrk="0" hangingPunct="0">
              <a:defRPr kumimoji="1">
                <a:solidFill>
                  <a:schemeClr val="tx1"/>
                </a:solidFill>
                <a:latin typeface="Arial" panose="020B0604020202020204" pitchFamily="34" charset="0"/>
                <a:ea typeface="ＭＳ Ｐゴシック" panose="020B0600070205080204" pitchFamily="50" charset="-128"/>
              </a:defRPr>
            </a:lvl3pPr>
            <a:lvl4pPr marL="1656207" indent="-236601" eaLnBrk="0" hangingPunct="0">
              <a:defRPr kumimoji="1">
                <a:solidFill>
                  <a:schemeClr val="tx1"/>
                </a:solidFill>
                <a:latin typeface="Arial" panose="020B0604020202020204" pitchFamily="34" charset="0"/>
                <a:ea typeface="ＭＳ Ｐゴシック" panose="020B0600070205080204" pitchFamily="50" charset="-128"/>
              </a:defRPr>
            </a:lvl4pPr>
            <a:lvl5pPr marL="2129409" indent="-236601" eaLnBrk="0" hangingPunct="0">
              <a:defRPr kumimoji="1">
                <a:solidFill>
                  <a:schemeClr val="tx1"/>
                </a:solidFill>
                <a:latin typeface="Arial" panose="020B0604020202020204" pitchFamily="34" charset="0"/>
                <a:ea typeface="ＭＳ Ｐゴシック" panose="020B0600070205080204" pitchFamily="50" charset="-128"/>
              </a:defRPr>
            </a:lvl5pPr>
            <a:lvl6pPr marL="2602611" indent="-236601"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75813" indent="-236601"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49015" indent="-236601"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22217" indent="-236601"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46404" eaLnBrk="1" hangingPunct="1">
              <a:defRPr/>
            </a:pPr>
            <a:fld id="{828F0C3B-F0F9-4003-B6E6-1B314B16AF62}" type="slidenum">
              <a:rPr lang="ja-JP" altLang="en-US">
                <a:solidFill>
                  <a:prstClr val="black"/>
                </a:solidFill>
                <a:latin typeface="Calibri" panose="020F0502020204030204" pitchFamily="34" charset="0"/>
              </a:rPr>
              <a:pPr defTabSz="946404" eaLnBrk="1" hangingPunct="1">
                <a:defRPr/>
              </a:pPr>
              <a:t>1</a:t>
            </a:fld>
            <a:endParaRPr lang="ja-JP"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1470283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6525" y="766763"/>
            <a:ext cx="6826250" cy="3840162"/>
          </a:xfrm>
        </p:spPr>
      </p:sp>
      <p:sp>
        <p:nvSpPr>
          <p:cNvPr id="3" name="ノート プレースホルダー 2"/>
          <p:cNvSpPr>
            <a:spLocks noGrp="1"/>
          </p:cNvSpPr>
          <p:nvPr>
            <p:ph type="body" idx="1"/>
          </p:nvPr>
        </p:nvSpPr>
        <p:spPr/>
        <p:txBody>
          <a:bodyPr/>
          <a:lstStyle/>
          <a:p>
            <a:pPr rtl="0" fontAlgn="base"/>
            <a:r>
              <a:rPr kumimoji="1" lang="ja-JP" altLang="en-US" sz="1200" b="0" i="0" u="none" strike="noStrike" kern="1200" dirty="0">
                <a:solidFill>
                  <a:schemeClr val="tx1"/>
                </a:solidFill>
                <a:effectLst/>
                <a:latin typeface="+mn-lt"/>
                <a:ea typeface="+mn-ea"/>
                <a:cs typeface="+mn-cs"/>
              </a:rPr>
              <a:t>がん相談対応評価表は、大きく３つの評価軸に分かれています。</a:t>
            </a:r>
            <a:endParaRPr kumimoji="1" lang="en-US" altLang="ja-JP" sz="1200" b="0" i="0" u="none" strike="noStrike" kern="1200" dirty="0">
              <a:solidFill>
                <a:schemeClr val="tx1"/>
              </a:solidFill>
              <a:effectLst/>
              <a:latin typeface="+mn-lt"/>
              <a:ea typeface="+mn-ea"/>
              <a:cs typeface="+mn-cs"/>
            </a:endParaRPr>
          </a:p>
          <a:p>
            <a:pPr rtl="0" fontAlgn="base"/>
            <a:r>
              <a:rPr kumimoji="1" lang="ja-JP" altLang="ja-JP" sz="1200" b="0" i="0" u="none" strike="noStrike" kern="1200" dirty="0">
                <a:solidFill>
                  <a:schemeClr val="tx1"/>
                </a:solidFill>
                <a:effectLst/>
                <a:latin typeface="+mn-lt"/>
                <a:ea typeface="+mn-ea"/>
                <a:cs typeface="+mn-cs"/>
              </a:rPr>
              <a:t>組織の方針を遵守しているか</a:t>
            </a:r>
            <a:r>
              <a:rPr kumimoji="1" lang="ja-JP" altLang="en-US" sz="1200" b="0" i="0" u="none" strike="noStrike" kern="1200" dirty="0">
                <a:solidFill>
                  <a:schemeClr val="tx1"/>
                </a:solidFill>
                <a:effectLst/>
                <a:latin typeface="+mn-lt"/>
                <a:ea typeface="+mn-ea"/>
                <a:cs typeface="+mn-cs"/>
              </a:rPr>
              <a:t>、の評価軸、</a:t>
            </a:r>
            <a:endParaRPr kumimoji="1" lang="en-US" altLang="ja-JP" sz="1200" b="0" i="0" u="none" strike="noStrike" kern="1200" dirty="0">
              <a:solidFill>
                <a:schemeClr val="tx1"/>
              </a:solidFill>
              <a:effectLst/>
              <a:latin typeface="+mn-lt"/>
              <a:ea typeface="+mn-ea"/>
              <a:cs typeface="+mn-cs"/>
            </a:endParaRPr>
          </a:p>
          <a:p>
            <a:pPr rtl="0" fontAlgn="base"/>
            <a:r>
              <a:rPr kumimoji="1" lang="ja-JP" altLang="ja-JP" sz="1200" b="0" i="0" u="none" strike="noStrike" kern="1200" dirty="0">
                <a:solidFill>
                  <a:schemeClr val="tx1"/>
                </a:solidFill>
                <a:effectLst/>
                <a:latin typeface="+mn-lt"/>
                <a:ea typeface="+mn-ea"/>
                <a:cs typeface="+mn-cs"/>
              </a:rPr>
              <a:t>相談者のニーズをとらえ、適切な情報支援を行っているか</a:t>
            </a:r>
            <a:r>
              <a:rPr kumimoji="1" lang="ja-JP" altLang="en-US" sz="1200" b="0" i="0" u="none" strike="noStrike" kern="1200" dirty="0">
                <a:solidFill>
                  <a:schemeClr val="tx1"/>
                </a:solidFill>
                <a:effectLst/>
                <a:latin typeface="+mn-lt"/>
                <a:ea typeface="+mn-ea"/>
                <a:cs typeface="+mn-cs"/>
              </a:rPr>
              <a:t>、の評価軸</a:t>
            </a:r>
            <a:endParaRPr kumimoji="1" lang="en-US" altLang="ja-JP" sz="1200" b="0" i="0" u="none" strike="noStrike" kern="1200" dirty="0">
              <a:solidFill>
                <a:schemeClr val="tx1"/>
              </a:solidFill>
              <a:effectLst/>
              <a:latin typeface="+mn-lt"/>
              <a:ea typeface="+mn-ea"/>
              <a:cs typeface="+mn-cs"/>
            </a:endParaRPr>
          </a:p>
          <a:p>
            <a:pPr rtl="0" fontAlgn="base"/>
            <a:r>
              <a:rPr kumimoji="1" lang="ja-JP" altLang="en-US" sz="1200" b="0" i="0" u="none" strike="noStrike" kern="1200" dirty="0">
                <a:solidFill>
                  <a:schemeClr val="tx1"/>
                </a:solidFill>
                <a:effectLst/>
                <a:latin typeface="+mn-lt"/>
                <a:ea typeface="+mn-ea"/>
                <a:cs typeface="+mn-cs"/>
              </a:rPr>
              <a:t>そして</a:t>
            </a:r>
            <a:r>
              <a:rPr kumimoji="1" lang="ja-JP" altLang="ja-JP" sz="1200" b="0" i="0" u="none" strike="noStrike" kern="1200" dirty="0">
                <a:solidFill>
                  <a:schemeClr val="tx1"/>
                </a:solidFill>
                <a:effectLst/>
                <a:latin typeface="+mn-lt"/>
                <a:ea typeface="+mn-ea"/>
                <a:cs typeface="+mn-cs"/>
              </a:rPr>
              <a:t>相談者の反応について評価する</a:t>
            </a:r>
            <a:r>
              <a:rPr kumimoji="1" lang="ja-JP" altLang="en-US" sz="1200" b="0" i="0" u="none" strike="noStrike" kern="1200" dirty="0">
                <a:solidFill>
                  <a:schemeClr val="tx1"/>
                </a:solidFill>
                <a:effectLst/>
                <a:latin typeface="+mn-lt"/>
                <a:ea typeface="+mn-ea"/>
                <a:cs typeface="+mn-cs"/>
              </a:rPr>
              <a:t>評価軸の３つのです</a:t>
            </a:r>
            <a:r>
              <a:rPr kumimoji="1" lang="ja-JP" altLang="ja-JP" sz="1200" b="0" i="0" u="none" strike="noStrike" kern="1200" dirty="0">
                <a:solidFill>
                  <a:schemeClr val="tx1"/>
                </a:solidFill>
                <a:effectLst/>
                <a:latin typeface="+mn-lt"/>
                <a:ea typeface="+mn-ea"/>
                <a:cs typeface="+mn-cs"/>
              </a:rPr>
              <a:t>。</a:t>
            </a:r>
            <a:r>
              <a:rPr kumimoji="1" lang="en-US" altLang="ja-JP" sz="1200" b="0" i="0" kern="1200" dirty="0">
                <a:solidFill>
                  <a:schemeClr val="tx1"/>
                </a:solidFill>
                <a:effectLst/>
                <a:latin typeface="+mn-lt"/>
                <a:ea typeface="+mn-ea"/>
                <a:cs typeface="+mn-cs"/>
              </a:rPr>
              <a:t>​</a:t>
            </a:r>
          </a:p>
          <a:p>
            <a:pPr rtl="0" fontAlgn="base"/>
            <a:r>
              <a:rPr kumimoji="1" lang="en-US" altLang="ja-JP" sz="1200" b="0" i="0" kern="1200" dirty="0">
                <a:solidFill>
                  <a:schemeClr val="tx1"/>
                </a:solidFill>
                <a:effectLst/>
                <a:latin typeface="+mn-lt"/>
                <a:ea typeface="+mn-ea"/>
                <a:cs typeface="+mn-cs"/>
              </a:rPr>
              <a:t>​</a:t>
            </a:r>
          </a:p>
          <a:p>
            <a:pPr rtl="0" fontAlgn="base"/>
            <a:r>
              <a:rPr kumimoji="1" lang="ja-JP" altLang="en-US" sz="1200" b="0" i="0" u="none" strike="noStrike" kern="1200" dirty="0">
                <a:solidFill>
                  <a:schemeClr val="tx1"/>
                </a:solidFill>
                <a:effectLst/>
                <a:latin typeface="+mn-lt"/>
                <a:ea typeface="+mn-ea"/>
                <a:cs typeface="+mn-cs"/>
              </a:rPr>
              <a:t>評価す</a:t>
            </a:r>
            <a:r>
              <a:rPr kumimoji="1" lang="ja-JP" altLang="ja-JP" sz="1200" b="0" i="0" u="none" strike="noStrike" kern="1200" dirty="0">
                <a:solidFill>
                  <a:schemeClr val="tx1"/>
                </a:solidFill>
                <a:effectLst/>
                <a:latin typeface="+mn-lt"/>
                <a:ea typeface="+mn-ea"/>
                <a:cs typeface="+mn-cs"/>
              </a:rPr>
              <a:t>る時には、</a:t>
            </a:r>
            <a:r>
              <a:rPr kumimoji="1" lang="ja-JP" altLang="en-US" sz="1200" b="0" i="0" u="none" strike="noStrike" kern="1200" dirty="0">
                <a:solidFill>
                  <a:schemeClr val="tx1"/>
                </a:solidFill>
                <a:effectLst/>
                <a:latin typeface="+mn-lt"/>
                <a:ea typeface="+mn-ea"/>
                <a:cs typeface="+mn-cs"/>
              </a:rPr>
              <a:t>単に点数をつけるだけでなく、なぜその点をつけたのか、理由や代替案をできるだけ具体的に挙げます。</a:t>
            </a:r>
            <a:endParaRPr kumimoji="1" lang="en-US" altLang="ja-JP" sz="1200" b="0" i="0" u="none" strike="noStrike" kern="1200" dirty="0">
              <a:solidFill>
                <a:schemeClr val="tx1"/>
              </a:solidFill>
              <a:effectLst/>
              <a:latin typeface="+mn-lt"/>
              <a:ea typeface="+mn-ea"/>
              <a:cs typeface="+mn-cs"/>
            </a:endParaRPr>
          </a:p>
          <a:p>
            <a:pPr rtl="0" fontAlgn="base"/>
            <a:r>
              <a:rPr kumimoji="1" lang="ja-JP" altLang="ja-JP" sz="1200" b="0" i="0" u="none" strike="noStrike" kern="1200" dirty="0">
                <a:solidFill>
                  <a:schemeClr val="tx1"/>
                </a:solidFill>
                <a:effectLst/>
                <a:latin typeface="+mn-lt"/>
                <a:ea typeface="+mn-ea"/>
                <a:cs typeface="+mn-cs"/>
              </a:rPr>
              <a:t>逐語録の</a:t>
            </a:r>
            <a:r>
              <a:rPr kumimoji="1" lang="ja-JP" altLang="en-US" sz="1200" b="0" i="0" u="none" strike="noStrike" kern="1200" dirty="0">
                <a:solidFill>
                  <a:schemeClr val="tx1"/>
                </a:solidFill>
                <a:effectLst/>
                <a:latin typeface="+mn-lt"/>
                <a:ea typeface="+mn-ea"/>
                <a:cs typeface="+mn-cs"/>
              </a:rPr>
              <a:t>番号</a:t>
            </a:r>
            <a:r>
              <a:rPr kumimoji="1" lang="ja-JP" altLang="ja-JP" sz="1200" b="0" i="0" u="none" strike="noStrike" kern="1200" dirty="0">
                <a:solidFill>
                  <a:schemeClr val="tx1"/>
                </a:solidFill>
                <a:effectLst/>
                <a:latin typeface="+mn-lt"/>
                <a:ea typeface="+mn-ea"/>
                <a:cs typeface="+mn-cs"/>
              </a:rPr>
              <a:t>と具体的な</a:t>
            </a:r>
            <a:r>
              <a:rPr kumimoji="1" lang="ja-JP" altLang="en-US" sz="1200" b="0" i="0" u="none" strike="noStrike" kern="1200" dirty="0">
                <a:solidFill>
                  <a:schemeClr val="tx1"/>
                </a:solidFill>
                <a:effectLst/>
                <a:latin typeface="+mn-lt"/>
                <a:ea typeface="+mn-ea"/>
                <a:cs typeface="+mn-cs"/>
              </a:rPr>
              <a:t>セリフを挙げ、具体的にどこがよかったか、どこが不足していて、どう対応するとよりよいか代替案とその理由まで</a:t>
            </a:r>
            <a:r>
              <a:rPr kumimoji="1" lang="ja-JP" altLang="ja-JP" sz="1200" b="0" i="0" u="none" strike="noStrike" kern="1200" dirty="0">
                <a:solidFill>
                  <a:schemeClr val="tx1"/>
                </a:solidFill>
                <a:effectLst/>
                <a:latin typeface="+mn-lt"/>
                <a:ea typeface="+mn-ea"/>
                <a:cs typeface="+mn-cs"/>
              </a:rPr>
              <a:t>挙げ</a:t>
            </a:r>
            <a:r>
              <a:rPr kumimoji="1" lang="ja-JP" altLang="en-US" sz="1200" b="0" i="0" u="none" strike="noStrike" kern="1200" dirty="0">
                <a:solidFill>
                  <a:schemeClr val="tx1"/>
                </a:solidFill>
                <a:effectLst/>
                <a:latin typeface="+mn-lt"/>
                <a:ea typeface="+mn-ea"/>
                <a:cs typeface="+mn-cs"/>
              </a:rPr>
              <a:t>ていただくことをお勧めします。</a:t>
            </a:r>
            <a:endParaRPr kumimoji="1" lang="en-US" altLang="ja-JP" sz="1200" b="0" i="0" u="none" strike="noStrike"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1200" b="0" i="0" u="none" strike="noStrike" kern="1200" dirty="0">
                <a:solidFill>
                  <a:schemeClr val="tx1"/>
                </a:solidFill>
                <a:effectLst/>
                <a:latin typeface="+mn-lt"/>
                <a:ea typeface="+mn-ea"/>
                <a:cs typeface="+mn-cs"/>
              </a:rPr>
              <a:t>そうすることで、相談対応についてより議論が深まります。</a:t>
            </a:r>
            <a:endParaRPr kumimoji="1" lang="en-US" altLang="ja-JP" sz="1200" b="0" i="0" kern="1200" dirty="0">
              <a:solidFill>
                <a:schemeClr val="tx1"/>
              </a:solidFill>
              <a:effectLst/>
              <a:latin typeface="+mn-lt"/>
              <a:ea typeface="+mn-ea"/>
              <a:cs typeface="+mn-cs"/>
            </a:endParaRPr>
          </a:p>
          <a:p>
            <a:pPr rtl="0" fontAlgn="base"/>
            <a:r>
              <a:rPr kumimoji="1" lang="ja-JP" altLang="en-US" sz="1200" b="0" i="0" kern="1200" dirty="0">
                <a:solidFill>
                  <a:schemeClr val="tx1"/>
                </a:solidFill>
                <a:effectLst/>
                <a:latin typeface="+mn-lt"/>
                <a:ea typeface="+mn-ea"/>
                <a:cs typeface="+mn-cs"/>
              </a:rPr>
              <a:t>点数をつけること自体が目的ではないことに注意してください。</a:t>
            </a:r>
            <a:endParaRPr kumimoji="1" lang="en-US" altLang="ja-JP" sz="1200" b="0" i="0" kern="1200" dirty="0">
              <a:solidFill>
                <a:schemeClr val="tx1"/>
              </a:solidFill>
              <a:effectLst/>
              <a:latin typeface="+mn-lt"/>
              <a:ea typeface="+mn-ea"/>
              <a:cs typeface="+mn-cs"/>
            </a:endParaRPr>
          </a:p>
          <a:p>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95535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6525" y="766763"/>
            <a:ext cx="6826250" cy="3840162"/>
          </a:xfrm>
        </p:spPr>
      </p:sp>
      <p:sp>
        <p:nvSpPr>
          <p:cNvPr id="3" name="ノート プレースホルダー 2"/>
          <p:cNvSpPr>
            <a:spLocks noGrp="1"/>
          </p:cNvSpPr>
          <p:nvPr>
            <p:ph type="body" idx="1"/>
          </p:nvPr>
        </p:nvSpPr>
        <p:spPr/>
        <p:txBody>
          <a:bodyPr/>
          <a:lstStyle/>
          <a:p>
            <a:pPr rtl="0" fontAlgn="base"/>
            <a:r>
              <a:rPr kumimoji="1" lang="ja-JP" altLang="ja-JP" sz="1200" b="0" i="0" u="none" strike="noStrike" kern="1200" dirty="0">
                <a:solidFill>
                  <a:schemeClr val="tx1"/>
                </a:solidFill>
                <a:effectLst/>
                <a:latin typeface="+mn-lt"/>
                <a:ea typeface="+mn-ea"/>
                <a:cs typeface="+mn-cs"/>
              </a:rPr>
              <a:t>では評価表の解説を具体的にしていきます。</a:t>
            </a:r>
            <a:r>
              <a:rPr kumimoji="1" lang="en-US" altLang="ja-JP" sz="1200" b="0" i="0" kern="1200" dirty="0">
                <a:solidFill>
                  <a:schemeClr val="tx1"/>
                </a:solidFill>
                <a:effectLst/>
                <a:latin typeface="+mn-lt"/>
                <a:ea typeface="+mn-ea"/>
                <a:cs typeface="+mn-cs"/>
              </a:rPr>
              <a:t>​</a:t>
            </a:r>
          </a:p>
          <a:p>
            <a:pPr rtl="0" fontAlgn="base"/>
            <a:r>
              <a:rPr kumimoji="1" lang="en-US" altLang="ja-JP" sz="1200" b="0" i="0" kern="1200" dirty="0">
                <a:solidFill>
                  <a:schemeClr val="tx1"/>
                </a:solidFill>
                <a:effectLst/>
                <a:latin typeface="+mn-lt"/>
                <a:ea typeface="+mn-ea"/>
                <a:cs typeface="+mn-cs"/>
              </a:rPr>
              <a:t>​</a:t>
            </a:r>
          </a:p>
          <a:p>
            <a:pPr rtl="0" fontAlgn="base"/>
            <a:r>
              <a:rPr kumimoji="1" lang="ja-JP" altLang="ja-JP" sz="1200" b="0" i="0" u="none" strike="noStrike" kern="1200" dirty="0">
                <a:solidFill>
                  <a:schemeClr val="tx1"/>
                </a:solidFill>
                <a:effectLst/>
                <a:latin typeface="+mn-lt"/>
                <a:ea typeface="+mn-ea"/>
                <a:cs typeface="+mn-cs"/>
              </a:rPr>
              <a:t>まず、</a:t>
            </a:r>
            <a:r>
              <a:rPr kumimoji="1" lang="ja-JP" altLang="en-US" sz="1200" b="0" i="0" u="none" strike="noStrike" kern="1200" dirty="0">
                <a:solidFill>
                  <a:schemeClr val="tx1"/>
                </a:solidFill>
                <a:effectLst/>
                <a:latin typeface="+mn-lt"/>
                <a:ea typeface="+mn-ea"/>
                <a:cs typeface="+mn-cs"/>
              </a:rPr>
              <a:t>１）は、がん相談支援センターの方針を遵守しているか、について</a:t>
            </a:r>
            <a:r>
              <a:rPr kumimoji="1" lang="en-US" altLang="ja-JP" sz="1200" b="0" i="0" u="none" strike="noStrike" kern="1200" dirty="0">
                <a:solidFill>
                  <a:schemeClr val="tx1"/>
                </a:solidFill>
                <a:effectLst/>
                <a:latin typeface="+mn-lt"/>
                <a:ea typeface="+mn-ea"/>
                <a:cs typeface="+mn-cs"/>
              </a:rPr>
              <a:t>8</a:t>
            </a:r>
            <a:r>
              <a:rPr kumimoji="1" lang="ja-JP" altLang="en-US" sz="1200" b="0" i="0" u="none" strike="noStrike" kern="1200" dirty="0">
                <a:solidFill>
                  <a:schemeClr val="tx1"/>
                </a:solidFill>
                <a:effectLst/>
                <a:latin typeface="+mn-lt"/>
                <a:ea typeface="+mn-ea"/>
                <a:cs typeface="+mn-cs"/>
              </a:rPr>
              <a:t>項目を評価します。</a:t>
            </a:r>
            <a:endParaRPr kumimoji="1" lang="en-US" altLang="ja-JP" sz="1200" b="0" i="0" u="none" strike="noStrike" kern="1200" dirty="0">
              <a:solidFill>
                <a:schemeClr val="tx1"/>
              </a:solidFill>
              <a:effectLst/>
              <a:latin typeface="+mn-lt"/>
              <a:ea typeface="+mn-ea"/>
              <a:cs typeface="+mn-cs"/>
            </a:endParaRPr>
          </a:p>
          <a:p>
            <a:pPr rtl="0" fontAlgn="base"/>
            <a:r>
              <a:rPr kumimoji="1" lang="ja-JP" altLang="en-US" sz="1200" b="0" i="0" u="none" strike="noStrike" kern="1200" dirty="0">
                <a:solidFill>
                  <a:schemeClr val="tx1"/>
                </a:solidFill>
                <a:effectLst/>
                <a:latin typeface="+mn-lt"/>
                <a:ea typeface="+mn-ea"/>
                <a:cs typeface="+mn-cs"/>
              </a:rPr>
              <a:t>方針を遵守している場合は</a:t>
            </a:r>
            <a:r>
              <a:rPr kumimoji="1" lang="en-US" altLang="ja-JP" sz="1200" b="0" i="0" kern="1200" dirty="0">
                <a:solidFill>
                  <a:schemeClr val="tx1"/>
                </a:solidFill>
                <a:effectLst/>
                <a:latin typeface="+mn-lt"/>
                <a:ea typeface="+mn-ea"/>
                <a:cs typeface="+mn-cs"/>
              </a:rPr>
              <a:t>​</a:t>
            </a:r>
            <a:r>
              <a:rPr kumimoji="1" lang="ja-JP" altLang="ja-JP" sz="1200" b="0" i="0" u="none" strike="noStrike" kern="1200" dirty="0">
                <a:solidFill>
                  <a:schemeClr val="tx1"/>
                </a:solidFill>
                <a:effectLst/>
                <a:latin typeface="+mn-lt"/>
                <a:ea typeface="+mn-ea"/>
                <a:cs typeface="+mn-cs"/>
              </a:rPr>
              <a:t>「</a:t>
            </a:r>
            <a:r>
              <a:rPr kumimoji="1" lang="en-US" altLang="ja-JP" sz="1200" b="0" i="0" u="none" strike="noStrike" kern="1200" dirty="0">
                <a:solidFill>
                  <a:schemeClr val="tx1"/>
                </a:solidFill>
                <a:effectLst/>
                <a:latin typeface="+mn-lt"/>
                <a:ea typeface="+mn-ea"/>
                <a:cs typeface="+mn-cs"/>
              </a:rPr>
              <a:t>1</a:t>
            </a:r>
            <a:r>
              <a:rPr kumimoji="1" lang="ja-JP" altLang="ja-JP" sz="1200" b="0" i="0" u="none" strike="noStrike" kern="1200" dirty="0">
                <a:solidFill>
                  <a:schemeClr val="tx1"/>
                </a:solidFill>
                <a:effectLst/>
                <a:latin typeface="+mn-lt"/>
                <a:ea typeface="+mn-ea"/>
                <a:cs typeface="+mn-cs"/>
              </a:rPr>
              <a:t>」</a:t>
            </a:r>
            <a:r>
              <a:rPr kumimoji="1" lang="ja-JP" altLang="en-US" sz="1200" b="0" i="0" u="none" strike="noStrike" kern="1200" dirty="0">
                <a:solidFill>
                  <a:schemeClr val="tx1"/>
                </a:solidFill>
                <a:effectLst/>
                <a:latin typeface="+mn-lt"/>
                <a:ea typeface="+mn-ea"/>
                <a:cs typeface="+mn-cs"/>
              </a:rPr>
              <a:t>、方針を守っていない場合は</a:t>
            </a:r>
            <a:r>
              <a:rPr kumimoji="1" lang="ja-JP" altLang="ja-JP" sz="1200" b="0" i="0" u="none" strike="noStrike" kern="1200" dirty="0">
                <a:solidFill>
                  <a:schemeClr val="tx1"/>
                </a:solidFill>
                <a:effectLst/>
                <a:latin typeface="+mn-lt"/>
                <a:ea typeface="+mn-ea"/>
                <a:cs typeface="+mn-cs"/>
              </a:rPr>
              <a:t>「</a:t>
            </a:r>
            <a:r>
              <a:rPr kumimoji="1" lang="en-US" altLang="ja-JP" sz="1200" b="0" i="0" u="none" strike="noStrike" kern="1200" dirty="0">
                <a:solidFill>
                  <a:schemeClr val="tx1"/>
                </a:solidFill>
                <a:effectLst/>
                <a:latin typeface="+mn-lt"/>
                <a:ea typeface="+mn-ea"/>
                <a:cs typeface="+mn-cs"/>
              </a:rPr>
              <a:t>0</a:t>
            </a:r>
            <a:r>
              <a:rPr kumimoji="1" lang="ja-JP" altLang="ja-JP" sz="1200" b="0" i="0" u="none" strike="noStrike" kern="1200" dirty="0">
                <a:solidFill>
                  <a:schemeClr val="tx1"/>
                </a:solidFill>
                <a:effectLst/>
                <a:latin typeface="+mn-lt"/>
                <a:ea typeface="+mn-ea"/>
                <a:cs typeface="+mn-cs"/>
              </a:rPr>
              <a:t>」</a:t>
            </a:r>
            <a:r>
              <a:rPr kumimoji="1" lang="ja-JP" altLang="en-US" sz="1200" b="0" i="0" u="none" strike="noStrike" kern="1200" dirty="0">
                <a:solidFill>
                  <a:schemeClr val="tx1"/>
                </a:solidFill>
                <a:effectLst/>
                <a:latin typeface="+mn-lt"/>
                <a:ea typeface="+mn-ea"/>
                <a:cs typeface="+mn-cs"/>
              </a:rPr>
              <a:t>、</a:t>
            </a:r>
            <a:r>
              <a:rPr kumimoji="1" lang="ja-JP" altLang="ja-JP" sz="1200" b="0" i="0" u="none" strike="noStrike" kern="1200" dirty="0">
                <a:solidFill>
                  <a:schemeClr val="tx1"/>
                </a:solidFill>
                <a:effectLst/>
                <a:latin typeface="+mn-lt"/>
                <a:ea typeface="+mn-ea"/>
                <a:cs typeface="+mn-cs"/>
              </a:rPr>
              <a:t>評価するようなやり取りがなかった場合</a:t>
            </a:r>
            <a:r>
              <a:rPr kumimoji="1" lang="ja-JP" altLang="en-US" sz="1200" b="0" i="0" u="none" strike="noStrike" kern="1200" dirty="0">
                <a:solidFill>
                  <a:schemeClr val="tx1"/>
                </a:solidFill>
                <a:effectLst/>
                <a:latin typeface="+mn-lt"/>
                <a:ea typeface="+mn-ea"/>
                <a:cs typeface="+mn-cs"/>
              </a:rPr>
              <a:t>は</a:t>
            </a:r>
            <a:r>
              <a:rPr kumimoji="1" lang="ja-JP" altLang="ja-JP" sz="1200" b="0" i="0" u="none" strike="noStrike" kern="1200" dirty="0">
                <a:solidFill>
                  <a:schemeClr val="tx1"/>
                </a:solidFill>
                <a:effectLst/>
                <a:latin typeface="+mn-lt"/>
                <a:ea typeface="+mn-ea"/>
                <a:cs typeface="+mn-cs"/>
              </a:rPr>
              <a:t>「</a:t>
            </a:r>
            <a:r>
              <a:rPr kumimoji="1" lang="en-US" altLang="ja-JP" sz="1200" b="0" i="0" u="none" strike="noStrike" kern="1200" dirty="0">
                <a:solidFill>
                  <a:schemeClr val="tx1"/>
                </a:solidFill>
                <a:effectLst/>
                <a:latin typeface="+mn-lt"/>
                <a:ea typeface="+mn-ea"/>
                <a:cs typeface="+mn-cs"/>
              </a:rPr>
              <a:t>/</a:t>
            </a:r>
            <a:r>
              <a:rPr kumimoji="1" lang="ja-JP" altLang="ja-JP" sz="1200" b="0" i="0" u="none" strike="noStrike" kern="1200" dirty="0">
                <a:solidFill>
                  <a:schemeClr val="tx1"/>
                </a:solidFill>
                <a:effectLst/>
                <a:latin typeface="+mn-lt"/>
                <a:ea typeface="+mn-ea"/>
                <a:cs typeface="+mn-cs"/>
              </a:rPr>
              <a:t>」スラッシュ</a:t>
            </a:r>
            <a:r>
              <a:rPr kumimoji="1" lang="ja-JP" altLang="en-US" sz="1200" b="0" i="0" u="none" strike="noStrike" kern="1200" dirty="0">
                <a:solidFill>
                  <a:schemeClr val="tx1"/>
                </a:solidFill>
                <a:effectLst/>
                <a:latin typeface="+mn-lt"/>
                <a:ea typeface="+mn-ea"/>
                <a:cs typeface="+mn-cs"/>
              </a:rPr>
              <a:t>とします。</a:t>
            </a:r>
            <a:endParaRPr kumimoji="1" lang="en-US" altLang="ja-JP" sz="1200" b="0" i="0" u="none" strike="noStrike" kern="1200" dirty="0">
              <a:solidFill>
                <a:schemeClr val="tx1"/>
              </a:solidFill>
              <a:effectLst/>
              <a:latin typeface="+mn-lt"/>
              <a:ea typeface="+mn-ea"/>
              <a:cs typeface="+mn-cs"/>
            </a:endParaRPr>
          </a:p>
          <a:p>
            <a:pPr rtl="0" fontAlgn="base"/>
            <a:r>
              <a:rPr kumimoji="1" lang="ja-JP" altLang="en-US" sz="1200" b="0" i="0" u="none" strike="noStrike" kern="1200" dirty="0">
                <a:solidFill>
                  <a:schemeClr val="tx1"/>
                </a:solidFill>
                <a:effectLst/>
                <a:latin typeface="+mn-lt"/>
                <a:ea typeface="+mn-ea"/>
                <a:cs typeface="+mn-cs"/>
              </a:rPr>
              <a:t>評価の基準と、その項目をもとに、質を担保する取り組みについて説明していきます。</a:t>
            </a:r>
            <a:endParaRPr kumimoji="1" lang="en-US" altLang="ja-JP" sz="1200" b="0" i="0" u="none" strike="noStrike" kern="1200" dirty="0">
              <a:solidFill>
                <a:schemeClr val="tx1"/>
              </a:solidFill>
              <a:effectLst/>
              <a:latin typeface="+mn-lt"/>
              <a:ea typeface="+mn-ea"/>
              <a:cs typeface="+mn-cs"/>
            </a:endParaRPr>
          </a:p>
          <a:p>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365401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6525" y="766763"/>
            <a:ext cx="6826250" cy="3840162"/>
          </a:xfrm>
        </p:spPr>
      </p:sp>
      <p:sp>
        <p:nvSpPr>
          <p:cNvPr id="3" name="ノート プレースホルダー 2"/>
          <p:cNvSpPr>
            <a:spLocks noGrp="1"/>
          </p:cNvSpPr>
          <p:nvPr>
            <p:ph type="body" idx="1"/>
          </p:nvPr>
        </p:nvSpPr>
        <p:spPr/>
        <p:txBody>
          <a:bodyPr/>
          <a:lstStyle/>
          <a:p>
            <a:pPr rtl="0" fontAlgn="base"/>
            <a:r>
              <a:rPr kumimoji="1" lang="ja-JP" altLang="en-US" sz="1200" b="0" i="0" u="none" strike="noStrike" kern="1200" dirty="0">
                <a:solidFill>
                  <a:schemeClr val="tx1"/>
                </a:solidFill>
                <a:effectLst/>
                <a:latin typeface="+mn-lt"/>
                <a:ea typeface="+mn-ea"/>
                <a:cs typeface="+mn-cs"/>
              </a:rPr>
              <a:t>皆さんのがん相談支援センターには「内規」や「マニュアル」があり、そこにがん相談支援センターの方針が明記されていますか？</a:t>
            </a:r>
            <a:endParaRPr kumimoji="1" lang="en-US" altLang="ja-JP" sz="1200" b="0" i="0" u="none" strike="noStrike" kern="1200" dirty="0">
              <a:solidFill>
                <a:schemeClr val="tx1"/>
              </a:solidFill>
              <a:effectLst/>
              <a:latin typeface="+mn-lt"/>
              <a:ea typeface="+mn-ea"/>
              <a:cs typeface="+mn-cs"/>
            </a:endParaRPr>
          </a:p>
          <a:p>
            <a:pPr rtl="0" fontAlgn="base"/>
            <a:r>
              <a:rPr kumimoji="1" lang="ja-JP" altLang="ja-JP" sz="1200" b="0" i="0" u="none" strike="noStrike" kern="1200" dirty="0">
                <a:solidFill>
                  <a:schemeClr val="tx1"/>
                </a:solidFill>
                <a:effectLst/>
                <a:latin typeface="+mn-lt"/>
                <a:ea typeface="+mn-ea"/>
                <a:cs typeface="+mn-cs"/>
              </a:rPr>
              <a:t>こ</a:t>
            </a:r>
            <a:r>
              <a:rPr kumimoji="1" lang="ja-JP" altLang="en-US" sz="1200" b="0" i="0" u="none" strike="noStrike" kern="1200" dirty="0">
                <a:solidFill>
                  <a:schemeClr val="tx1"/>
                </a:solidFill>
                <a:effectLst/>
                <a:latin typeface="+mn-lt"/>
                <a:ea typeface="+mn-ea"/>
                <a:cs typeface="+mn-cs"/>
              </a:rPr>
              <a:t>こで出てくる</a:t>
            </a:r>
            <a:r>
              <a:rPr kumimoji="1" lang="ja-JP" altLang="ja-JP" sz="1200" b="0" i="0" u="none" strike="noStrike" kern="1200" dirty="0">
                <a:solidFill>
                  <a:schemeClr val="tx1"/>
                </a:solidFill>
                <a:effectLst/>
                <a:latin typeface="+mn-lt"/>
                <a:ea typeface="+mn-ea"/>
                <a:cs typeface="+mn-cs"/>
              </a:rPr>
              <a:t>「がん相談支援センターの方針」</a:t>
            </a:r>
            <a:r>
              <a:rPr kumimoji="1" lang="ja-JP" altLang="en-US" sz="1200" b="0" i="0" u="none" strike="noStrike" kern="1200" dirty="0">
                <a:solidFill>
                  <a:schemeClr val="tx1"/>
                </a:solidFill>
                <a:effectLst/>
                <a:latin typeface="+mn-lt"/>
                <a:ea typeface="+mn-ea"/>
                <a:cs typeface="+mn-cs"/>
              </a:rPr>
              <a:t>は</a:t>
            </a:r>
            <a:r>
              <a:rPr kumimoji="1" lang="ja-JP" altLang="ja-JP" sz="1200" b="0" i="0" u="none" strike="noStrike" kern="1200" dirty="0">
                <a:solidFill>
                  <a:schemeClr val="tx1"/>
                </a:solidFill>
                <a:effectLst/>
                <a:latin typeface="+mn-lt"/>
                <a:ea typeface="+mn-ea"/>
                <a:cs typeface="+mn-cs"/>
              </a:rPr>
              <a:t>、</a:t>
            </a:r>
            <a:r>
              <a:rPr kumimoji="1" lang="en-US" altLang="ja-JP" sz="1200" b="0" i="0" kern="1200" dirty="0">
                <a:solidFill>
                  <a:schemeClr val="tx1"/>
                </a:solidFill>
                <a:effectLst/>
                <a:latin typeface="+mn-lt"/>
                <a:ea typeface="+mn-ea"/>
                <a:cs typeface="+mn-cs"/>
              </a:rPr>
              <a:t>​</a:t>
            </a:r>
            <a:r>
              <a:rPr kumimoji="1" lang="ja-JP" altLang="ja-JP" sz="1200" b="0" i="0" u="none" strike="noStrike" kern="1200" dirty="0">
                <a:solidFill>
                  <a:schemeClr val="tx1"/>
                </a:solidFill>
                <a:effectLst/>
                <a:latin typeface="+mn-lt"/>
                <a:ea typeface="+mn-ea"/>
                <a:cs typeface="+mn-cs"/>
              </a:rPr>
              <a:t>自施設の基準をもとに評価し</a:t>
            </a:r>
            <a:r>
              <a:rPr kumimoji="1" lang="ja-JP" altLang="en-US" sz="1200" b="0" i="0" u="none" strike="noStrike" kern="1200" dirty="0">
                <a:solidFill>
                  <a:schemeClr val="tx1"/>
                </a:solidFill>
                <a:effectLst/>
                <a:latin typeface="+mn-lt"/>
                <a:ea typeface="+mn-ea"/>
                <a:cs typeface="+mn-cs"/>
              </a:rPr>
              <a:t>ます。</a:t>
            </a:r>
            <a:endParaRPr kumimoji="1" lang="en-US" altLang="ja-JP" sz="1200" b="0" i="0" u="none" strike="noStrike" kern="1200" dirty="0">
              <a:solidFill>
                <a:schemeClr val="tx1"/>
              </a:solidFill>
              <a:effectLst/>
              <a:latin typeface="+mn-lt"/>
              <a:ea typeface="+mn-ea"/>
              <a:cs typeface="+mn-cs"/>
            </a:endParaRPr>
          </a:p>
          <a:p>
            <a:pPr rtl="0" fontAlgn="base"/>
            <a:r>
              <a:rPr kumimoji="1" lang="ja-JP" altLang="ja-JP" sz="1200" b="0" i="0" u="none" strike="noStrike" kern="1200" dirty="0">
                <a:solidFill>
                  <a:schemeClr val="tx1"/>
                </a:solidFill>
                <a:effectLst/>
                <a:latin typeface="+mn-lt"/>
                <a:ea typeface="+mn-ea"/>
                <a:cs typeface="+mn-cs"/>
              </a:rPr>
              <a:t>もし</a:t>
            </a:r>
            <a:r>
              <a:rPr kumimoji="1" lang="ja-JP" altLang="en-US" sz="1200" b="0" i="0" u="none" strike="noStrike" kern="1200" dirty="0">
                <a:solidFill>
                  <a:schemeClr val="tx1"/>
                </a:solidFill>
                <a:effectLst/>
                <a:latin typeface="+mn-lt"/>
                <a:ea typeface="+mn-ea"/>
                <a:cs typeface="+mn-cs"/>
              </a:rPr>
              <a:t>マニュアルなど</a:t>
            </a:r>
            <a:r>
              <a:rPr kumimoji="1" lang="ja-JP" altLang="ja-JP" sz="1200" b="0" i="0" u="none" strike="noStrike" kern="1200" dirty="0">
                <a:solidFill>
                  <a:schemeClr val="tx1"/>
                </a:solidFill>
                <a:effectLst/>
                <a:latin typeface="+mn-lt"/>
                <a:ea typeface="+mn-ea"/>
                <a:cs typeface="+mn-cs"/>
              </a:rPr>
              <a:t>明文化された基準がない場合には、</a:t>
            </a:r>
            <a:r>
              <a:rPr kumimoji="1" lang="ja-JP" altLang="en-US" sz="1200" b="0" i="0" u="none" strike="noStrike" kern="1200" dirty="0">
                <a:solidFill>
                  <a:schemeClr val="tx1"/>
                </a:solidFill>
                <a:effectLst/>
                <a:latin typeface="+mn-lt"/>
                <a:ea typeface="+mn-ea"/>
                <a:cs typeface="+mn-cs"/>
              </a:rPr>
              <a:t>今回を機に</a:t>
            </a:r>
            <a:r>
              <a:rPr kumimoji="1" lang="en-US" altLang="ja-JP" sz="1200" b="0" i="0" kern="1200" dirty="0">
                <a:solidFill>
                  <a:schemeClr val="tx1"/>
                </a:solidFill>
                <a:effectLst/>
                <a:latin typeface="+mn-lt"/>
                <a:ea typeface="+mn-ea"/>
                <a:cs typeface="+mn-cs"/>
              </a:rPr>
              <a:t>​</a:t>
            </a:r>
            <a:r>
              <a:rPr kumimoji="1" lang="ja-JP" altLang="ja-JP" sz="1200" b="0" i="0" u="none" strike="noStrike" kern="1200" dirty="0">
                <a:solidFill>
                  <a:schemeClr val="tx1"/>
                </a:solidFill>
                <a:effectLst/>
                <a:latin typeface="+mn-lt"/>
                <a:ea typeface="+mn-ea"/>
                <a:cs typeface="+mn-cs"/>
              </a:rPr>
              <a:t>内規やマニュアル</a:t>
            </a:r>
            <a:r>
              <a:rPr kumimoji="1" lang="ja-JP" altLang="en-US" sz="1200" b="0" i="0" u="none" strike="noStrike" kern="1200" dirty="0">
                <a:solidFill>
                  <a:schemeClr val="tx1"/>
                </a:solidFill>
                <a:effectLst/>
                <a:latin typeface="+mn-lt"/>
                <a:ea typeface="+mn-ea"/>
                <a:cs typeface="+mn-cs"/>
              </a:rPr>
              <a:t>の</a:t>
            </a:r>
            <a:r>
              <a:rPr kumimoji="1" lang="ja-JP" altLang="ja-JP" sz="1200" b="0" i="0" u="none" strike="noStrike" kern="1200" dirty="0">
                <a:solidFill>
                  <a:schemeClr val="tx1"/>
                </a:solidFill>
                <a:effectLst/>
                <a:latin typeface="+mn-lt"/>
                <a:ea typeface="+mn-ea"/>
                <a:cs typeface="+mn-cs"/>
              </a:rPr>
              <a:t>作成</a:t>
            </a:r>
            <a:r>
              <a:rPr kumimoji="1" lang="ja-JP" altLang="en-US" sz="1200" b="0" i="0" u="none" strike="noStrike" kern="1200" dirty="0">
                <a:solidFill>
                  <a:schemeClr val="tx1"/>
                </a:solidFill>
                <a:effectLst/>
                <a:latin typeface="+mn-lt"/>
                <a:ea typeface="+mn-ea"/>
                <a:cs typeface="+mn-cs"/>
              </a:rPr>
              <a:t>に取り組むきっかけにしていただければと思います。</a:t>
            </a:r>
            <a:endParaRPr kumimoji="1" lang="en-US" altLang="ja-JP" sz="1200" b="0" i="0" kern="1200" dirty="0">
              <a:solidFill>
                <a:schemeClr val="tx1"/>
              </a:solidFill>
              <a:effectLst/>
              <a:latin typeface="+mn-lt"/>
              <a:ea typeface="+mn-ea"/>
              <a:cs typeface="+mn-cs"/>
            </a:endParaRPr>
          </a:p>
          <a:p>
            <a:pPr rtl="0" fontAlgn="base"/>
            <a:r>
              <a:rPr kumimoji="1" lang="ja-JP" altLang="en-US" sz="1200" b="0" i="0" kern="1200" dirty="0">
                <a:solidFill>
                  <a:schemeClr val="tx1"/>
                </a:solidFill>
                <a:effectLst/>
                <a:latin typeface="+mn-lt"/>
                <a:ea typeface="+mn-ea"/>
                <a:cs typeface="+mn-cs"/>
              </a:rPr>
              <a:t>方針を定めることは、質の担保につながりますし、相談員の対応の指針や心の拠り所にもなります。</a:t>
            </a:r>
            <a:r>
              <a:rPr kumimoji="1" lang="ja-JP" altLang="ja-JP" sz="1200" b="0" i="0" kern="1200" dirty="0">
                <a:solidFill>
                  <a:schemeClr val="tx1"/>
                </a:solidFill>
                <a:effectLst/>
                <a:latin typeface="+mn-lt"/>
                <a:ea typeface="+mn-ea"/>
                <a:cs typeface="+mn-cs"/>
              </a:rPr>
              <a:t>​</a:t>
            </a:r>
          </a:p>
          <a:p>
            <a:endParaRPr lang="en-US" altLang="ja-JP" sz="1900" dirty="0">
              <a:solidFill>
                <a:srgbClr val="000000"/>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5089624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6525" y="766763"/>
            <a:ext cx="6826250" cy="3840162"/>
          </a:xfrm>
        </p:spPr>
      </p:sp>
      <p:sp>
        <p:nvSpPr>
          <p:cNvPr id="3" name="ノート プレースホルダー 2"/>
          <p:cNvSpPr>
            <a:spLocks noGrp="1"/>
          </p:cNvSpPr>
          <p:nvPr>
            <p:ph type="body" idx="1"/>
          </p:nvPr>
        </p:nvSpPr>
        <p:spPr/>
        <p:txBody>
          <a:bodyPr/>
          <a:lstStyle/>
          <a:p>
            <a:pPr marL="268288" indent="-268288">
              <a:spcBef>
                <a:spcPts val="600"/>
              </a:spcBef>
              <a:buNone/>
            </a:pPr>
            <a:r>
              <a:rPr lang="en-US" altLang="ja-JP" sz="12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センター内で承認された情報を正確に提供している。</a:t>
            </a:r>
            <a:endParaRPr lang="en-US" altLang="ja-JP" sz="1200"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268288" indent="-268288">
              <a:spcBef>
                <a:spcPts val="600"/>
              </a:spcBef>
              <a:buNone/>
            </a:pPr>
            <a:r>
              <a:rPr lang="en-US" altLang="ja-JP" sz="12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（ある程度まとまった）情報を伝えるときに、免責事項および出典を伝えている。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センター内で承認された情報とは？</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情報を伝えるときの免責事項とは？なんでしょう？</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880187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こちらは、神戸大学</a:t>
            </a:r>
            <a:r>
              <a:rPr lang="ja-JP" altLang="en-US" sz="800" dirty="0">
                <a:latin typeface="Meiryo UI"/>
                <a:ea typeface="Meiryo UI"/>
                <a:cs typeface="Meiryo UI" panose="020B0604030504040204" pitchFamily="50" charset="-128"/>
              </a:rPr>
              <a:t>医学部附属病院の がん相談支援センターさんのマニュアルです。</a:t>
            </a:r>
            <a:endParaRPr lang="en-US" altLang="ja-JP" sz="800" dirty="0">
              <a:latin typeface="Meiryo UI"/>
              <a:ea typeface="Meiryo UI"/>
              <a:cs typeface="Meiryo UI" panose="020B0604030504040204" pitchFamily="50" charset="-128"/>
            </a:endParaRPr>
          </a:p>
          <a:p>
            <a:r>
              <a:rPr lang="ja-JP" altLang="en-US" sz="800" dirty="0">
                <a:latin typeface="Meiryo UI"/>
                <a:ea typeface="Meiryo UI"/>
                <a:cs typeface="Meiryo UI" panose="020B0604030504040204" pitchFamily="50" charset="-128"/>
              </a:rPr>
              <a:t>がん相談室の業務内容のはじめに、情報の提供について明記されています。</a:t>
            </a:r>
            <a:endParaRPr lang="en-US" altLang="ja-JP" sz="800" dirty="0">
              <a:latin typeface="Meiryo UI"/>
              <a:ea typeface="Meiryo UI"/>
              <a:cs typeface="Meiryo UI" panose="020B0604030504040204" pitchFamily="50" charset="-128"/>
            </a:endParaRPr>
          </a:p>
          <a:p>
            <a:endParaRPr lang="en-US" altLang="ja-JP" sz="800" dirty="0">
              <a:latin typeface="Meiryo UI"/>
              <a:ea typeface="Meiryo UI"/>
              <a:cs typeface="Meiryo UI" panose="020B0604030504040204" pitchFamily="50" charset="-128"/>
            </a:endParaRPr>
          </a:p>
          <a:p>
            <a:r>
              <a:rPr lang="ja-JP" altLang="en-US" sz="800" dirty="0">
                <a:latin typeface="Meiryo UI"/>
                <a:ea typeface="Meiryo UI"/>
                <a:cs typeface="Meiryo UI" panose="020B0604030504040204" pitchFamily="50" charset="-128"/>
              </a:rPr>
              <a:t>センター内で承認された情報については、</a:t>
            </a:r>
            <a:endParaRPr lang="en-US" altLang="ja-JP" sz="800" dirty="0">
              <a:latin typeface="Meiryo UI"/>
              <a:ea typeface="Meiryo UI"/>
              <a:cs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800" dirty="0">
                <a:latin typeface="Meiryo UI"/>
                <a:ea typeface="Meiryo UI"/>
                <a:cs typeface="Meiryo UI" panose="020B0604030504040204" pitchFamily="50" charset="-128"/>
              </a:rPr>
              <a:t>「</a:t>
            </a: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rPr>
              <a:t>がんの病態や標準的治療法等、がんの治療に関する一般的な情報は、診療ガイドライン、がん情報サービス、書籍、がん患者さん向けのガイドブックやパンフレット、ウェブサイト情報などより、当相談室で</a:t>
            </a:r>
            <a:r>
              <a:rPr kumimoji="1" lang="en-US" altLang="ja-JP" sz="800" b="0" i="0" u="none" strike="noStrike" kern="1200" cap="none" spc="0" normalizeH="0" baseline="0" noProof="0" dirty="0" err="1">
                <a:ln>
                  <a:noFill/>
                </a:ln>
                <a:solidFill>
                  <a:srgbClr val="FF0000"/>
                </a:solidFill>
                <a:effectLst/>
                <a:uLnTx/>
                <a:uFillTx/>
                <a:latin typeface="Meiryo UI"/>
                <a:ea typeface="Meiryo UI"/>
                <a:cs typeface="+mn-cs"/>
              </a:rPr>
              <a:t>HONcode</a:t>
            </a:r>
            <a:r>
              <a:rPr kumimoji="1" lang="ja-JP" altLang="en-US" sz="800" b="0" i="0" u="none" strike="noStrike" kern="1200" cap="none" spc="0" normalizeH="0" baseline="0" noProof="0" dirty="0">
                <a:ln>
                  <a:noFill/>
                </a:ln>
                <a:solidFill>
                  <a:srgbClr val="FF0000"/>
                </a:solidFill>
                <a:effectLst/>
                <a:uLnTx/>
                <a:uFillTx/>
                <a:latin typeface="Meiryo UI"/>
                <a:ea typeface="Meiryo UI"/>
                <a:cs typeface="+mn-cs"/>
              </a:rPr>
              <a:t>倫理基準や独自の評価基準を満たした情報を提供する。」</a:t>
            </a:r>
            <a:endParaRPr kumimoji="1" lang="en-US" altLang="ja-JP" sz="800" b="0" i="0" u="none" strike="noStrike" kern="1200" cap="none" spc="0" normalizeH="0" baseline="0" noProof="0" dirty="0">
              <a:ln>
                <a:noFill/>
              </a:ln>
              <a:solidFill>
                <a:srgbClr val="FF0000"/>
              </a:solidFill>
              <a:effectLst/>
              <a:uLnTx/>
              <a:uFillTx/>
              <a:latin typeface="Meiryo UI"/>
              <a:ea typeface="Meiryo UI"/>
              <a:cs typeface="+mn-cs"/>
            </a:endParaRPr>
          </a:p>
          <a:p>
            <a:r>
              <a:rPr lang="ja-JP" altLang="en-US" sz="800" dirty="0">
                <a:latin typeface="Meiryo UI"/>
                <a:ea typeface="Meiryo UI"/>
                <a:cs typeface="Meiryo UI" panose="020B0604030504040204" pitchFamily="50" charset="-128"/>
              </a:rPr>
              <a:t>と明記されています。</a:t>
            </a:r>
            <a:endParaRPr lang="en-US" altLang="ja-JP" sz="800" dirty="0">
              <a:latin typeface="Meiryo UI"/>
              <a:ea typeface="Meiryo UI"/>
              <a:cs typeface="Meiryo UI" panose="020B0604030504040204" pitchFamily="50" charset="-128"/>
            </a:endParaRPr>
          </a:p>
          <a:p>
            <a:r>
              <a:rPr lang="ja-JP" altLang="en-US" sz="800" dirty="0">
                <a:latin typeface="Meiryo UI"/>
                <a:ea typeface="Meiryo UI"/>
                <a:cs typeface="Meiryo UI" panose="020B0604030504040204" pitchFamily="50" charset="-128"/>
              </a:rPr>
              <a:t>情報提供している場合は、これらの情報から情報提供しているか、評価します。</a:t>
            </a:r>
            <a:endParaRPr lang="en-US" altLang="ja-JP" sz="800" dirty="0">
              <a:latin typeface="Meiryo UI"/>
              <a:ea typeface="Meiryo UI"/>
              <a:cs typeface="Meiryo UI" panose="020B0604030504040204" pitchFamily="50" charset="-128"/>
            </a:endParaRPr>
          </a:p>
          <a:p>
            <a:br>
              <a:rPr lang="en-US" altLang="ja-JP" sz="800" dirty="0">
                <a:latin typeface="Meiryo UI"/>
                <a:ea typeface="Meiryo UI"/>
                <a:cs typeface="Meiryo UI" panose="020B0604030504040204" pitchFamily="50" charset="-128"/>
              </a:rPr>
            </a:br>
            <a:r>
              <a:rPr lang="ja-JP" altLang="en-US" sz="800" dirty="0">
                <a:latin typeface="Meiryo UI"/>
                <a:ea typeface="Meiryo UI"/>
                <a:cs typeface="Meiryo UI" panose="020B0604030504040204" pitchFamily="50" charset="-128"/>
              </a:rPr>
              <a:t>また、書籍とインターネットの情報のそれぞれに承認グレードを設けて、対応方法、つまり情報の活用の仕方や免責事項も定めています。</a:t>
            </a:r>
            <a:endParaRPr lang="en-US" altLang="ja-JP" sz="800" dirty="0">
              <a:latin typeface="Meiryo UI"/>
              <a:ea typeface="Meiryo UI"/>
              <a:cs typeface="Meiryo UI" panose="020B0604030504040204" pitchFamily="50" charset="-128"/>
            </a:endParaRPr>
          </a:p>
          <a:p>
            <a:r>
              <a:rPr lang="ja-JP" altLang="en-US" sz="800" dirty="0">
                <a:latin typeface="Meiryo UI"/>
                <a:ea typeface="Meiryo UI"/>
                <a:cs typeface="Meiryo UI" panose="020B0604030504040204" pitchFamily="50" charset="-128"/>
              </a:rPr>
              <a:t>この方針を遵守しているか、評価します。</a:t>
            </a:r>
            <a:endParaRPr lang="en-US" altLang="ja-JP" sz="800" dirty="0">
              <a:latin typeface="Meiryo UI"/>
              <a:ea typeface="Meiryo UI"/>
              <a:cs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46404">
              <a:defRPr/>
            </a:pPr>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346475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承認グレードは、信頼性、公平性、客観性、発行年などいくつかの視点に基づいて評価され、決められています。</a:t>
            </a:r>
            <a:endParaRPr kumimoji="1" lang="en-US" altLang="ja-JP" dirty="0"/>
          </a:p>
          <a:p>
            <a:endParaRPr kumimoji="1" lang="en-US" altLang="ja-JP" dirty="0"/>
          </a:p>
          <a:p>
            <a:r>
              <a:rPr kumimoji="1" lang="ja-JP" altLang="en-US" dirty="0"/>
              <a:t>ガイドラインや書籍の管理は一覧表を作成し行われています。半期ごとにこの一覧表を用い、新しく発刊されたガイドラインや書籍がないか確認し、</a:t>
            </a:r>
            <a:endParaRPr kumimoji="1" lang="en-US" altLang="ja-JP" dirty="0"/>
          </a:p>
          <a:p>
            <a:r>
              <a:rPr kumimoji="1" lang="ja-JP" altLang="en-US" dirty="0"/>
              <a:t>もれなく購入できるように努めています。</a:t>
            </a:r>
            <a:endParaRPr kumimoji="1" lang="en-US" altLang="ja-JP" dirty="0"/>
          </a:p>
          <a:p>
            <a:r>
              <a:rPr kumimoji="1" lang="ja-JP" altLang="en-US" dirty="0"/>
              <a:t>施設や業者からたくさん送られてくる患者向け冊子類についても、</a:t>
            </a:r>
            <a:endParaRPr kumimoji="1" lang="en-US" altLang="ja-JP" dirty="0"/>
          </a:p>
          <a:p>
            <a:r>
              <a:rPr kumimoji="1" lang="ja-JP" altLang="en-US" dirty="0"/>
              <a:t>同じように基準を決めて、情報提供に用いてよいか検討しているとのことです。</a:t>
            </a:r>
          </a:p>
        </p:txBody>
      </p:sp>
      <p:sp>
        <p:nvSpPr>
          <p:cNvPr id="4" name="スライド番号プレースホルダー 3"/>
          <p:cNvSpPr>
            <a:spLocks noGrp="1"/>
          </p:cNvSpPr>
          <p:nvPr>
            <p:ph type="sldNum" sz="quarter" idx="5"/>
          </p:nvPr>
        </p:nvSpPr>
        <p:spPr/>
        <p:txBody>
          <a:bodyPr/>
          <a:lstStyle/>
          <a:p>
            <a:pPr defTabSz="946404">
              <a:defRPr/>
            </a:pPr>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177430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ウエブサイト情報は、さらに複数の視点を用いて評価します。</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評価の視点は、信頼性、相補性、プライバシー、帰属性、正当性、広告の有無などです。</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これらの基準をもとに、承認グレードを決めています。</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また、情報を伝えるときは、必ず出典を添えて情報提供することも記載されています。</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これは、相談員個人の知識や意見で情報提供しているのではなく、信頼できる情報源からの情報提供であることを示します。</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これは相談員を保護するため、また、情報の信頼性を伝えるために、重要です。</a:t>
            </a:r>
          </a:p>
        </p:txBody>
      </p:sp>
      <p:sp>
        <p:nvSpPr>
          <p:cNvPr id="4" name="スライド番号プレースホルダー 3"/>
          <p:cNvSpPr>
            <a:spLocks noGrp="1"/>
          </p:cNvSpPr>
          <p:nvPr>
            <p:ph type="sldNum" sz="quarter" idx="10"/>
          </p:nvPr>
        </p:nvSpPr>
        <p:spPr/>
        <p:txBody>
          <a:bodyPr/>
          <a:lstStyle/>
          <a:p>
            <a:pPr defTabSz="946404">
              <a:defRPr/>
            </a:pPr>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8070503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また、院内の診療に関する情報も、各診療科に確認した内容を蓄積しています。診療内容は更新されていることが多いので、定期的に各診療科にヒヤリングし、共有することで、関係性も維持できています。</a:t>
            </a:r>
          </a:p>
        </p:txBody>
      </p:sp>
      <p:sp>
        <p:nvSpPr>
          <p:cNvPr id="4" name="スライド番号プレースホルダー 3"/>
          <p:cNvSpPr>
            <a:spLocks noGrp="1"/>
          </p:cNvSpPr>
          <p:nvPr>
            <p:ph type="sldNum" sz="quarter" idx="10"/>
          </p:nvPr>
        </p:nvSpPr>
        <p:spPr/>
        <p:txBody>
          <a:bodyPr/>
          <a:lstStyle/>
          <a:p>
            <a:pPr defTabSz="946404">
              <a:defRPr/>
            </a:pPr>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6946401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相談に活用する情報の集め方については、時間がなくて、悩む方も多いと思います。</a:t>
            </a:r>
            <a:endParaRPr kumimoji="1" lang="en-US" altLang="ja-JP" dirty="0"/>
          </a:p>
          <a:p>
            <a:r>
              <a:rPr kumimoji="1" lang="ja-JP" altLang="en-US" dirty="0"/>
              <a:t>国立がん研究センターがん情報サービスサポートセンターが、拠点病院向けに定期的に</a:t>
            </a:r>
            <a:r>
              <a:rPr kumimoji="1" lang="en-US" altLang="ja-JP" dirty="0" err="1"/>
              <a:t>kyoten-ciscML</a:t>
            </a:r>
            <a:r>
              <a:rPr kumimoji="1" lang="ja-JP" altLang="en-US" dirty="0"/>
              <a:t>に配信している</a:t>
            </a:r>
            <a:r>
              <a:rPr lang="ja-JP" altLang="en-US" sz="1200" dirty="0">
                <a:latin typeface="Meiryo UI" panose="020B0604030504040204" pitchFamily="50" charset="-128"/>
                <a:ea typeface="Meiryo UI" panose="020B0604030504040204" pitchFamily="50" charset="-128"/>
              </a:rPr>
              <a:t>診療ガイドライン等出版情報は貴重です。</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また、ガイドラインを出版している出版会社や学会のホームページで新着情報をチェックすることもおすすめです。</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特に、ガイドラインが出版にまでは至らなくても、一部更新があった場合は学会の</a:t>
            </a:r>
            <a:r>
              <a:rPr lang="en-US" altLang="ja-JP" sz="1200" dirty="0">
                <a:latin typeface="Meiryo UI" panose="020B0604030504040204" pitchFamily="50" charset="-128"/>
                <a:ea typeface="Meiryo UI" panose="020B0604030504040204" pitchFamily="50" charset="-128"/>
              </a:rPr>
              <a:t>HP</a:t>
            </a:r>
            <a:r>
              <a:rPr lang="ja-JP" altLang="en-US" sz="1200" dirty="0">
                <a:latin typeface="Meiryo UI" panose="020B0604030504040204" pitchFamily="50" charset="-128"/>
                <a:ea typeface="Meiryo UI" panose="020B0604030504040204" pitchFamily="50" charset="-128"/>
              </a:rPr>
              <a:t>に掲載されていることも多いです。</a:t>
            </a:r>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国の拠点病院に所属していない方は、国の拠点病院の相談員から転送してもらえないか、相談してみてもいいでしょう。</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また、院内の他部署や院内の図書館司書さんの協力を得て、情報を集めるというがん相談支援センターもあるようです。ぜひ参考になさってください。</a:t>
            </a:r>
            <a:endParaRPr lang="en-US" altLang="ja-JP" sz="1200" dirty="0">
              <a:latin typeface="Meiryo UI" panose="020B0604030504040204" pitchFamily="50" charset="-128"/>
              <a:ea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defTabSz="946404">
              <a:defRPr/>
            </a:pPr>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491662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6525" y="766763"/>
            <a:ext cx="6826250" cy="3840162"/>
          </a:xfrm>
        </p:spPr>
      </p:sp>
      <p:sp>
        <p:nvSpPr>
          <p:cNvPr id="3" name="ノート プレースホルダー 2"/>
          <p:cNvSpPr>
            <a:spLocks noGrp="1"/>
          </p:cNvSpPr>
          <p:nvPr>
            <p:ph type="body" idx="1"/>
          </p:nvPr>
        </p:nvSpPr>
        <p:spPr/>
        <p:txBody>
          <a:bodyPr/>
          <a:lstStyle/>
          <a:p>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85741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6525" y="766763"/>
            <a:ext cx="6826250" cy="3840162"/>
          </a:xfrm>
        </p:spPr>
      </p:sp>
      <p:sp>
        <p:nvSpPr>
          <p:cNvPr id="3" name="ノート プレースホルダー 2"/>
          <p:cNvSpPr>
            <a:spLocks noGrp="1"/>
          </p:cNvSpPr>
          <p:nvPr>
            <p:ph type="body" idx="1"/>
          </p:nvPr>
        </p:nvSpPr>
        <p:spPr/>
        <p:txBody>
          <a:bodyPr/>
          <a:lstStyle/>
          <a:p>
            <a:r>
              <a:rPr kumimoji="1" lang="en-US" altLang="ja-JP" sz="1200" b="0" i="0" u="none" strike="noStrike" kern="1200" dirty="0">
                <a:solidFill>
                  <a:schemeClr val="tx1"/>
                </a:solidFill>
                <a:effectLst/>
                <a:latin typeface="+mn-lt"/>
                <a:ea typeface="+mn-ea"/>
                <a:cs typeface="+mn-cs"/>
              </a:rPr>
              <a:t>【</a:t>
            </a:r>
            <a:r>
              <a:rPr kumimoji="1" lang="ja-JP" altLang="ja-JP" sz="1200" b="0" i="0" u="none" strike="noStrike" kern="1200" dirty="0">
                <a:solidFill>
                  <a:schemeClr val="tx1"/>
                </a:solidFill>
                <a:effectLst/>
                <a:latin typeface="+mn-lt"/>
                <a:ea typeface="+mn-ea"/>
                <a:cs typeface="+mn-cs"/>
              </a:rPr>
              <a:t>変更可</a:t>
            </a:r>
            <a:r>
              <a:rPr kumimoji="1" lang="en-US" altLang="ja-JP" sz="1200" b="0" i="0" u="none" strike="noStrike" kern="1200" dirty="0">
                <a:solidFill>
                  <a:schemeClr val="tx1"/>
                </a:solidFill>
                <a:effectLst/>
                <a:latin typeface="+mn-lt"/>
                <a:ea typeface="+mn-ea"/>
                <a:cs typeface="+mn-cs"/>
              </a:rPr>
              <a:t>】</a:t>
            </a:r>
            <a:endParaRPr kumimoji="1" lang="en-US" altLang="ja-JP" dirty="0"/>
          </a:p>
        </p:txBody>
      </p:sp>
      <p:sp>
        <p:nvSpPr>
          <p:cNvPr id="4" name="スライド番号プレースホルダー 3"/>
          <p:cNvSpPr>
            <a:spLocks noGrp="1"/>
          </p:cNvSpPr>
          <p:nvPr>
            <p:ph type="sldNum" sz="quarter" idx="5"/>
          </p:nvPr>
        </p:nvSpPr>
        <p:spPr/>
        <p:txBody>
          <a:bodyPr/>
          <a:lstStyle/>
          <a:p>
            <a:endParaRPr kumimoji="1" lang="ja-JP" altLang="en-US"/>
          </a:p>
        </p:txBody>
      </p:sp>
    </p:spTree>
    <p:extLst>
      <p:ext uri="{BB962C8B-B14F-4D97-AF65-F5344CB8AC3E}">
        <p14:creationId xmlns:p14="http://schemas.microsoft.com/office/powerpoint/2010/main" val="4984614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rtl="0" fontAlgn="base"/>
            <a:r>
              <a:rPr kumimoji="1" lang="ja-JP" altLang="en-US" sz="1200" b="0" i="0" u="none" strike="noStrike" kern="1200" dirty="0">
                <a:solidFill>
                  <a:schemeClr val="tx1"/>
                </a:solidFill>
                <a:effectLst/>
                <a:latin typeface="+mn-lt"/>
                <a:ea typeface="+mn-ea"/>
                <a:cs typeface="+mn-cs"/>
              </a:rPr>
              <a:t>私たち</a:t>
            </a:r>
            <a:r>
              <a:rPr kumimoji="1" lang="ja-JP" altLang="ja-JP" sz="1200" b="0" i="0" u="none" strike="noStrike" kern="1200" dirty="0">
                <a:solidFill>
                  <a:schemeClr val="tx1"/>
                </a:solidFill>
                <a:effectLst/>
                <a:latin typeface="+mn-lt"/>
                <a:ea typeface="+mn-ea"/>
                <a:cs typeface="+mn-cs"/>
              </a:rPr>
              <a:t>相談員は、医師ではありませんので、医師が行うような診断</a:t>
            </a:r>
            <a:r>
              <a:rPr kumimoji="1" lang="ja-JP" altLang="en-US" sz="1200" b="0" i="0" u="none" strike="noStrike" kern="1200" dirty="0">
                <a:solidFill>
                  <a:schemeClr val="tx1"/>
                </a:solidFill>
                <a:effectLst/>
                <a:latin typeface="+mn-lt"/>
                <a:ea typeface="+mn-ea"/>
                <a:cs typeface="+mn-cs"/>
              </a:rPr>
              <a:t>にあたる行為</a:t>
            </a:r>
            <a:r>
              <a:rPr kumimoji="1" lang="ja-JP" altLang="ja-JP" sz="1200" b="0" i="0" u="none" strike="noStrike" kern="1200" dirty="0">
                <a:solidFill>
                  <a:schemeClr val="tx1"/>
                </a:solidFill>
                <a:effectLst/>
                <a:latin typeface="+mn-lt"/>
                <a:ea typeface="+mn-ea"/>
                <a:cs typeface="+mn-cs"/>
              </a:rPr>
              <a:t>はしません。</a:t>
            </a:r>
            <a:r>
              <a:rPr kumimoji="1" lang="en-US" altLang="ja-JP" sz="1200" b="0" i="0" kern="1200" dirty="0">
                <a:solidFill>
                  <a:schemeClr val="tx1"/>
                </a:solidFill>
                <a:effectLst/>
                <a:latin typeface="+mn-lt"/>
                <a:ea typeface="+mn-ea"/>
                <a:cs typeface="+mn-cs"/>
              </a:rPr>
              <a:t>​</a:t>
            </a:r>
          </a:p>
          <a:p>
            <a:pPr rtl="0" fontAlgn="base"/>
            <a:r>
              <a:rPr kumimoji="1" lang="ja-JP" altLang="ja-JP" sz="1200" b="0" i="0" u="none" strike="noStrike" kern="1200" dirty="0">
                <a:solidFill>
                  <a:schemeClr val="tx1"/>
                </a:solidFill>
                <a:effectLst/>
                <a:latin typeface="+mn-lt"/>
                <a:ea typeface="+mn-ea"/>
                <a:cs typeface="+mn-cs"/>
              </a:rPr>
              <a:t>また、公平、中立な立場</a:t>
            </a:r>
            <a:r>
              <a:rPr kumimoji="1" lang="ja-JP" altLang="en-US" sz="1200" b="0" i="0" u="none" strike="noStrike" kern="1200" dirty="0">
                <a:solidFill>
                  <a:schemeClr val="tx1"/>
                </a:solidFill>
                <a:effectLst/>
                <a:latin typeface="+mn-lt"/>
                <a:ea typeface="+mn-ea"/>
                <a:cs typeface="+mn-cs"/>
              </a:rPr>
              <a:t>を保つため</a:t>
            </a:r>
            <a:r>
              <a:rPr kumimoji="1" lang="ja-JP" altLang="ja-JP" sz="1200" b="0" i="0" u="none" strike="noStrike" kern="1200" dirty="0">
                <a:solidFill>
                  <a:schemeClr val="tx1"/>
                </a:solidFill>
                <a:effectLst/>
                <a:latin typeface="+mn-lt"/>
                <a:ea typeface="+mn-ea"/>
                <a:cs typeface="+mn-cs"/>
              </a:rPr>
              <a:t>、特定の治療、特定の病院だけをすすめることも控えます。</a:t>
            </a:r>
            <a:r>
              <a:rPr kumimoji="1" lang="en-US" altLang="ja-JP" sz="1200" b="0" i="0" kern="1200" dirty="0">
                <a:solidFill>
                  <a:schemeClr val="tx1"/>
                </a:solidFill>
                <a:effectLst/>
                <a:latin typeface="+mn-lt"/>
                <a:ea typeface="+mn-ea"/>
                <a:cs typeface="+mn-cs"/>
              </a:rPr>
              <a:t>​</a:t>
            </a:r>
          </a:p>
          <a:p>
            <a:pPr rtl="0" fontAlgn="base"/>
            <a:r>
              <a:rPr kumimoji="1" lang="en-US" altLang="ja-JP" sz="1200" b="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200" b="0" i="0" u="none" strike="noStrike" kern="1200" dirty="0">
                <a:solidFill>
                  <a:schemeClr val="tx1"/>
                </a:solidFill>
                <a:effectLst/>
                <a:latin typeface="+mn-lt"/>
                <a:ea typeface="+mn-ea"/>
                <a:cs typeface="+mn-cs"/>
              </a:rPr>
              <a:t>一般的な医学情報の提供にとどまらず、診断やセカンドオピニオンのような相談を受けた場合には、例えば</a:t>
            </a:r>
            <a:endParaRPr kumimoji="1" lang="en-US" altLang="ja-JP"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ja-JP" sz="1200" b="0" i="0" u="none" strike="noStrike" kern="1200" dirty="0">
                <a:solidFill>
                  <a:schemeClr val="tx1"/>
                </a:solidFill>
                <a:effectLst/>
                <a:latin typeface="+mn-lt"/>
                <a:ea typeface="+mn-ea"/>
                <a:cs typeface="+mn-cs"/>
              </a:rPr>
              <a:t>「</a:t>
            </a:r>
            <a:r>
              <a:rPr kumimoji="1" lang="ja-JP" altLang="en-US" sz="1200" b="0"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こちらは、専門医が対応している窓口ではありません。専門医による医学的な判断が必要な場合は、セカンドオピニオンや受診なさることをお勧めします。」と伝えます。</a:t>
            </a:r>
          </a:p>
          <a:p>
            <a:pPr rtl="0" fontAlgn="base"/>
            <a:r>
              <a:rPr kumimoji="1" lang="en-US" altLang="ja-JP" sz="1200" b="0" i="0" kern="1200" dirty="0">
                <a:solidFill>
                  <a:schemeClr val="tx1"/>
                </a:solidFill>
                <a:effectLst/>
                <a:latin typeface="+mn-lt"/>
                <a:ea typeface="+mn-ea"/>
                <a:cs typeface="+mn-cs"/>
              </a:rPr>
              <a:t>​</a:t>
            </a:r>
          </a:p>
          <a:p>
            <a:pPr rtl="0" fontAlgn="base"/>
            <a:r>
              <a:rPr kumimoji="1" lang="ja-JP" altLang="ja-JP" sz="1200" b="0" i="0" u="none" strike="noStrike" kern="1200" dirty="0">
                <a:solidFill>
                  <a:schemeClr val="tx1"/>
                </a:solidFill>
                <a:effectLst/>
                <a:latin typeface="+mn-lt"/>
                <a:ea typeface="+mn-ea"/>
                <a:cs typeface="+mn-cs"/>
              </a:rPr>
              <a:t>このように、相談員やがん相談支援センターの対応の限界を伝えること</a:t>
            </a:r>
            <a:r>
              <a:rPr kumimoji="1" lang="ja-JP" altLang="en-US" sz="1200" b="0" i="0" u="none" strike="noStrike" kern="1200" dirty="0">
                <a:solidFill>
                  <a:schemeClr val="tx1"/>
                </a:solidFill>
                <a:effectLst/>
                <a:latin typeface="+mn-lt"/>
                <a:ea typeface="+mn-ea"/>
                <a:cs typeface="+mn-cs"/>
              </a:rPr>
              <a:t>や</a:t>
            </a:r>
            <a:r>
              <a:rPr kumimoji="1" lang="ja-JP" altLang="ja-JP" sz="1200" b="0" i="0" u="none" strike="noStrike" kern="1200" dirty="0">
                <a:solidFill>
                  <a:schemeClr val="tx1"/>
                </a:solidFill>
                <a:effectLst/>
                <a:latin typeface="+mn-lt"/>
                <a:ea typeface="+mn-ea"/>
                <a:cs typeface="+mn-cs"/>
              </a:rPr>
              <a:t>免責事項を適切に伝えることは</a:t>
            </a:r>
            <a:r>
              <a:rPr kumimoji="1" lang="en-US" altLang="ja-JP" sz="1200" b="0" i="0" kern="1200" dirty="0">
                <a:solidFill>
                  <a:schemeClr val="tx1"/>
                </a:solidFill>
                <a:effectLst/>
                <a:latin typeface="+mn-lt"/>
                <a:ea typeface="+mn-ea"/>
                <a:cs typeface="+mn-cs"/>
              </a:rPr>
              <a:t>​</a:t>
            </a:r>
          </a:p>
          <a:p>
            <a:pPr rtl="0" fontAlgn="base"/>
            <a:r>
              <a:rPr kumimoji="1" lang="ja-JP" altLang="ja-JP" sz="1200" b="0" i="0" u="none" strike="noStrike" kern="1200" dirty="0">
                <a:solidFill>
                  <a:schemeClr val="tx1"/>
                </a:solidFill>
                <a:effectLst/>
                <a:latin typeface="+mn-lt"/>
                <a:ea typeface="+mn-ea"/>
                <a:cs typeface="+mn-cs"/>
              </a:rPr>
              <a:t>組織の対応として伝え</a:t>
            </a:r>
            <a:r>
              <a:rPr kumimoji="1" lang="ja-JP" altLang="en-US" sz="1200" b="0" i="0" u="none" strike="noStrike" kern="1200" dirty="0">
                <a:solidFill>
                  <a:schemeClr val="tx1"/>
                </a:solidFill>
                <a:effectLst/>
                <a:latin typeface="+mn-lt"/>
                <a:ea typeface="+mn-ea"/>
                <a:cs typeface="+mn-cs"/>
              </a:rPr>
              <a:t>ることになり</a:t>
            </a:r>
            <a:r>
              <a:rPr kumimoji="1" lang="ja-JP" altLang="ja-JP" sz="1200" b="0" i="0" u="none" strike="noStrike" kern="1200" dirty="0">
                <a:solidFill>
                  <a:schemeClr val="tx1"/>
                </a:solidFill>
                <a:effectLst/>
                <a:latin typeface="+mn-lt"/>
                <a:ea typeface="+mn-ea"/>
                <a:cs typeface="+mn-cs"/>
              </a:rPr>
              <a:t>、個々の相談員を守ることにもつながり大切です。</a:t>
            </a:r>
            <a:r>
              <a:rPr kumimoji="1" lang="en-US" altLang="ja-JP" sz="1200" b="0" i="0" kern="1200" dirty="0">
                <a:solidFill>
                  <a:schemeClr val="tx1"/>
                </a:solidFill>
                <a:effectLst/>
                <a:latin typeface="+mn-lt"/>
                <a:ea typeface="+mn-ea"/>
                <a:cs typeface="+mn-cs"/>
              </a:rPr>
              <a:t>​</a:t>
            </a:r>
          </a:p>
          <a:p>
            <a:pPr rtl="0" fontAlgn="base"/>
            <a:r>
              <a:rPr kumimoji="1" lang="en-US" altLang="ja-JP" sz="1200" b="0" i="0" kern="1200" dirty="0">
                <a:solidFill>
                  <a:schemeClr val="tx1"/>
                </a:solidFill>
                <a:effectLst/>
                <a:latin typeface="+mn-lt"/>
                <a:ea typeface="+mn-ea"/>
                <a:cs typeface="+mn-cs"/>
              </a:rPr>
              <a:t>​</a:t>
            </a:r>
          </a:p>
          <a:p>
            <a:pPr>
              <a:defRPr/>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946404">
              <a:defRPr/>
            </a:pPr>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9300651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6525" y="766763"/>
            <a:ext cx="6826250" cy="3840162"/>
          </a:xfrm>
        </p:spPr>
      </p:sp>
      <p:sp>
        <p:nvSpPr>
          <p:cNvPr id="3" name="ノート プレースホルダー 2"/>
          <p:cNvSpPr>
            <a:spLocks noGrp="1"/>
          </p:cNvSpPr>
          <p:nvPr>
            <p:ph type="body" idx="1"/>
          </p:nvPr>
        </p:nvSpPr>
        <p:spPr/>
        <p:txBody>
          <a:bodyPr/>
          <a:lstStyle/>
          <a:p>
            <a:pPr defTabSz="946404">
              <a:defRPr/>
            </a:pP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4322169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6404">
              <a:defRPr/>
            </a:pPr>
            <a:r>
              <a:rPr kumimoji="1" lang="ja-JP" altLang="en-US" sz="1200" b="0" i="0" u="none" strike="noStrike" kern="1200" dirty="0">
                <a:solidFill>
                  <a:schemeClr val="tx1"/>
                </a:solidFill>
                <a:effectLst/>
                <a:latin typeface="+mn-lt"/>
                <a:ea typeface="+mn-ea"/>
                <a:cs typeface="+mn-cs"/>
              </a:rPr>
              <a:t>がん相談の</a:t>
            </a:r>
            <a:r>
              <a:rPr kumimoji="1" lang="en-US" altLang="ja-JP" sz="1200" b="0" i="0" u="none" strike="noStrike" kern="1200" dirty="0">
                <a:solidFill>
                  <a:schemeClr val="tx1"/>
                </a:solidFill>
                <a:effectLst/>
                <a:latin typeface="+mn-lt"/>
                <a:ea typeface="+mn-ea"/>
                <a:cs typeface="+mn-cs"/>
              </a:rPr>
              <a:t>10</a:t>
            </a:r>
            <a:r>
              <a:rPr kumimoji="1" lang="ja-JP" altLang="en-US" sz="1200" b="0" i="0" u="none" strike="noStrike" kern="1200" dirty="0">
                <a:solidFill>
                  <a:schemeClr val="tx1"/>
                </a:solidFill>
                <a:effectLst/>
                <a:latin typeface="+mn-lt"/>
                <a:ea typeface="+mn-ea"/>
                <a:cs typeface="+mn-cs"/>
              </a:rPr>
              <a:t>の原則にもありますが、相談員は、担当医との関係を改善、強化するための支援をします。</a:t>
            </a:r>
            <a:endParaRPr kumimoji="1" lang="en-US" altLang="ja-JP" sz="1200" b="0" i="0" u="none" strike="noStrike" kern="1200" dirty="0">
              <a:solidFill>
                <a:schemeClr val="tx1"/>
              </a:solidFill>
              <a:effectLst/>
              <a:latin typeface="+mn-lt"/>
              <a:ea typeface="+mn-ea"/>
              <a:cs typeface="+mn-cs"/>
            </a:endParaRPr>
          </a:p>
          <a:p>
            <a:pPr defTabSz="946404">
              <a:defRPr/>
            </a:pPr>
            <a:r>
              <a:rPr kumimoji="1" lang="ja-JP" altLang="en-US" sz="1200" b="0" i="0" u="none" strike="noStrike" kern="1200" dirty="0">
                <a:solidFill>
                  <a:schemeClr val="tx1"/>
                </a:solidFill>
                <a:effectLst/>
                <a:latin typeface="+mn-lt"/>
                <a:ea typeface="+mn-ea"/>
                <a:cs typeface="+mn-cs"/>
              </a:rPr>
              <a:t>医師、または相談者、どちらかに偏った支援となっていないか、また、例のように相談者と医師との関係性を強化するような言葉かけがなされているか、などを評価します。</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946404">
              <a:defRPr/>
            </a:pPr>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4144754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6525" y="766763"/>
            <a:ext cx="6826250" cy="3840162"/>
          </a:xfrm>
        </p:spPr>
      </p:sp>
      <p:sp>
        <p:nvSpPr>
          <p:cNvPr id="3" name="ノート プレースホルダー 2"/>
          <p:cNvSpPr>
            <a:spLocks noGrp="1"/>
          </p:cNvSpPr>
          <p:nvPr>
            <p:ph type="body" idx="1"/>
          </p:nvPr>
        </p:nvSpPr>
        <p:spPr/>
        <p:txBody>
          <a:bodyPr/>
          <a:lstStyle/>
          <a:p>
            <a:pPr marL="0" marR="0" lvl="0" indent="0" algn="l" defTabSz="954637" rtl="0" eaLnBrk="1" fontAlgn="auto" latinLnBrk="0" hangingPunct="1">
              <a:lnSpc>
                <a:spcPct val="100000"/>
              </a:lnSpc>
              <a:spcBef>
                <a:spcPts val="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５</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相談員の個人的な立場、好み、信条、意見を伝えていない。とありますが、</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4637" rtl="0" eaLnBrk="1" fontAlgn="auto" latinLnBrk="0" hangingPunct="1">
              <a:lnSpc>
                <a:spcPct val="100000"/>
              </a:lnSpc>
              <a:spcBef>
                <a:spcPts val="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相談員の意見や考えを一切伝えてはいけないか、という点についてです。</a:t>
            </a:r>
          </a:p>
          <a:p>
            <a:pPr defTabSz="954637">
              <a:defRPr/>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359908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rtl="0" fontAlgn="base"/>
            <a:r>
              <a:rPr kumimoji="1" lang="ja-JP" altLang="ja-JP" sz="1200" b="0" i="0" u="none" strike="noStrike" kern="1200" dirty="0">
                <a:solidFill>
                  <a:schemeClr val="tx1"/>
                </a:solidFill>
                <a:effectLst/>
                <a:latin typeface="+mn-lt"/>
                <a:ea typeface="+mn-ea"/>
                <a:cs typeface="+mn-cs"/>
              </a:rPr>
              <a:t>相談員は</a:t>
            </a:r>
            <a:r>
              <a:rPr kumimoji="1" lang="ja-JP" altLang="en-US" sz="1200" b="0" i="0" u="none" strike="noStrike" kern="1200" dirty="0">
                <a:solidFill>
                  <a:schemeClr val="tx1"/>
                </a:solidFill>
                <a:effectLst/>
                <a:latin typeface="+mn-lt"/>
                <a:ea typeface="+mn-ea"/>
                <a:cs typeface="+mn-cs"/>
              </a:rPr>
              <a:t>基本的には、公平中立な立場であり、相談者を</a:t>
            </a:r>
            <a:r>
              <a:rPr kumimoji="1" lang="ja-JP" altLang="ja-JP" sz="1200" b="0" i="0" u="none" strike="noStrike" kern="1200" dirty="0">
                <a:solidFill>
                  <a:schemeClr val="tx1"/>
                </a:solidFill>
                <a:effectLst/>
                <a:latin typeface="+mn-lt"/>
                <a:ea typeface="+mn-ea"/>
                <a:cs typeface="+mn-cs"/>
              </a:rPr>
              <a:t>誘導したり、</a:t>
            </a:r>
            <a:r>
              <a:rPr kumimoji="1" lang="ja-JP" altLang="en-US" sz="1200" b="0" i="0" u="none" strike="noStrike" kern="1200" dirty="0">
                <a:solidFill>
                  <a:schemeClr val="tx1"/>
                </a:solidFill>
                <a:effectLst/>
                <a:latin typeface="+mn-lt"/>
                <a:ea typeface="+mn-ea"/>
                <a:cs typeface="+mn-cs"/>
              </a:rPr>
              <a:t>斡旋したり、</a:t>
            </a:r>
            <a:r>
              <a:rPr kumimoji="1" lang="ja-JP" altLang="ja-JP" sz="1200" b="0" i="0" u="none" strike="noStrike" kern="1200" dirty="0">
                <a:solidFill>
                  <a:schemeClr val="tx1"/>
                </a:solidFill>
                <a:effectLst/>
                <a:latin typeface="+mn-lt"/>
                <a:ea typeface="+mn-ea"/>
                <a:cs typeface="+mn-cs"/>
              </a:rPr>
              <a:t>押し付けるような意見を伝え</a:t>
            </a:r>
            <a:r>
              <a:rPr kumimoji="1" lang="ja-JP" altLang="en-US" sz="1200" b="0" i="0" u="none" strike="noStrike" kern="1200" dirty="0">
                <a:solidFill>
                  <a:schemeClr val="tx1"/>
                </a:solidFill>
                <a:effectLst/>
                <a:latin typeface="+mn-lt"/>
                <a:ea typeface="+mn-ea"/>
                <a:cs typeface="+mn-cs"/>
              </a:rPr>
              <a:t>ないように留意します。</a:t>
            </a:r>
            <a:r>
              <a:rPr kumimoji="1" lang="en-US" altLang="ja-JP" sz="1200" b="0" i="0" kern="1200" dirty="0">
                <a:solidFill>
                  <a:schemeClr val="tx1"/>
                </a:solidFill>
                <a:effectLst/>
                <a:latin typeface="+mn-lt"/>
                <a:ea typeface="+mn-ea"/>
                <a:cs typeface="+mn-cs"/>
              </a:rPr>
              <a:t>​</a:t>
            </a:r>
          </a:p>
          <a:p>
            <a:pPr rtl="0" fontAlgn="base"/>
            <a:r>
              <a:rPr kumimoji="1" lang="ja-JP" altLang="ja-JP" sz="1200" b="0" i="0" u="none" strike="noStrike" kern="1200" dirty="0">
                <a:solidFill>
                  <a:schemeClr val="tx1"/>
                </a:solidFill>
                <a:effectLst/>
                <a:latin typeface="+mn-lt"/>
                <a:ea typeface="+mn-ea"/>
                <a:cs typeface="+mn-cs"/>
              </a:rPr>
              <a:t>しかし、</a:t>
            </a:r>
            <a:r>
              <a:rPr kumimoji="1" lang="ja-JP" altLang="en-US" sz="1200" b="0" i="0" u="none" strike="noStrike" kern="1200" dirty="0">
                <a:solidFill>
                  <a:schemeClr val="tx1"/>
                </a:solidFill>
                <a:effectLst/>
                <a:latin typeface="+mn-lt"/>
                <a:ea typeface="+mn-ea"/>
                <a:cs typeface="+mn-cs"/>
              </a:rPr>
              <a:t>相談者から今までの経験や、自分がもしこの立場だったら、と個人的な意見を求められる場合もあります。</a:t>
            </a:r>
            <a:r>
              <a:rPr kumimoji="1" lang="en-US" altLang="ja-JP" sz="1200" b="0" i="0" kern="1200" dirty="0">
                <a:solidFill>
                  <a:schemeClr val="tx1"/>
                </a:solidFill>
                <a:effectLst/>
                <a:latin typeface="+mn-lt"/>
                <a:ea typeface="+mn-ea"/>
                <a:cs typeface="+mn-cs"/>
              </a:rPr>
              <a:t>​</a:t>
            </a:r>
          </a:p>
          <a:p>
            <a:pPr rtl="0" fontAlgn="base"/>
            <a:r>
              <a:rPr kumimoji="1" lang="ja-JP" altLang="ja-JP" sz="1200" b="0" i="0" u="none" strike="noStrike" kern="1200" dirty="0">
                <a:solidFill>
                  <a:schemeClr val="tx1"/>
                </a:solidFill>
                <a:effectLst/>
                <a:latin typeface="+mn-lt"/>
                <a:ea typeface="+mn-ea"/>
                <a:cs typeface="+mn-cs"/>
              </a:rPr>
              <a:t>そ</a:t>
            </a:r>
            <a:r>
              <a:rPr kumimoji="1" lang="ja-JP" altLang="en-US" sz="1200" b="0" i="0" u="none" strike="noStrike" kern="1200" dirty="0">
                <a:solidFill>
                  <a:schemeClr val="tx1"/>
                </a:solidFill>
                <a:effectLst/>
                <a:latin typeface="+mn-lt"/>
                <a:ea typeface="+mn-ea"/>
                <a:cs typeface="+mn-cs"/>
              </a:rPr>
              <a:t>んなときは、あくまで個人の考えであること、</a:t>
            </a:r>
            <a:r>
              <a:rPr kumimoji="1" lang="ja-JP" altLang="ja-JP" sz="1200" b="0" i="0" kern="1200" dirty="0">
                <a:solidFill>
                  <a:schemeClr val="tx1"/>
                </a:solidFill>
                <a:effectLst/>
                <a:latin typeface="+mn-lt"/>
                <a:ea typeface="+mn-ea"/>
                <a:cs typeface="+mn-cs"/>
              </a:rPr>
              <a:t>複数ある一つの意見として簡潔に伝える</a:t>
            </a:r>
            <a:r>
              <a:rPr kumimoji="1" lang="ja-JP" altLang="en-US" sz="1200" b="0" i="0" kern="1200" dirty="0">
                <a:solidFill>
                  <a:schemeClr val="tx1"/>
                </a:solidFill>
                <a:effectLst/>
                <a:latin typeface="+mn-lt"/>
                <a:ea typeface="+mn-ea"/>
                <a:cs typeface="+mn-cs"/>
              </a:rPr>
              <a:t>のであればよいかと思います。</a:t>
            </a:r>
            <a:endParaRPr kumimoji="1" lang="en-US" altLang="ja-JP" sz="1200" b="0" i="0" kern="1200" dirty="0">
              <a:solidFill>
                <a:schemeClr val="tx1"/>
              </a:solidFill>
              <a:effectLst/>
              <a:latin typeface="+mn-lt"/>
              <a:ea typeface="+mn-ea"/>
              <a:cs typeface="+mn-cs"/>
            </a:endParaRPr>
          </a:p>
          <a:p>
            <a:pPr rtl="0" fontAlgn="base"/>
            <a:r>
              <a:rPr kumimoji="1" lang="en-US" altLang="ja-JP" sz="1200" b="0" i="0" kern="1200" dirty="0">
                <a:solidFill>
                  <a:schemeClr val="tx1"/>
                </a:solidFill>
                <a:effectLst/>
                <a:latin typeface="+mn-lt"/>
                <a:ea typeface="+mn-ea"/>
                <a:cs typeface="+mn-cs"/>
              </a:rPr>
              <a:t>​</a:t>
            </a:r>
          </a:p>
          <a:p>
            <a:pPr defTabSz="954637">
              <a:defRPr/>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946404">
              <a:defRPr/>
            </a:pPr>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8130563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6525" y="766763"/>
            <a:ext cx="6826250" cy="3840162"/>
          </a:xfrm>
        </p:spPr>
      </p:sp>
      <p:sp>
        <p:nvSpPr>
          <p:cNvPr id="3" name="ノート プレースホルダー 2"/>
          <p:cNvSpPr>
            <a:spLocks noGrp="1"/>
          </p:cNvSpPr>
          <p:nvPr>
            <p:ph type="body" idx="1"/>
          </p:nvPr>
        </p:nvSpPr>
        <p:spPr/>
        <p:txBody>
          <a:bodyPr/>
          <a:lstStyle/>
          <a:p>
            <a:pPr defTabSz="946404">
              <a:defRPr/>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945993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62680">
              <a:defRPr/>
            </a:pPr>
            <a:r>
              <a:rPr kumimoji="1" lang="ja-JP" altLang="en-US" sz="1200" b="0" i="0" u="none" strike="noStrike" kern="1200" dirty="0">
                <a:solidFill>
                  <a:schemeClr val="tx1"/>
                </a:solidFill>
                <a:effectLst/>
                <a:latin typeface="+mn-lt"/>
                <a:ea typeface="+mn-ea"/>
                <a:cs typeface="+mn-cs"/>
              </a:rPr>
              <a:t>相談者を対象理解するためには、</a:t>
            </a:r>
            <a:r>
              <a:rPr kumimoji="1" lang="ja-JP" altLang="ja-JP" sz="1200" b="0" i="0" u="none" strike="noStrike" kern="1200" dirty="0">
                <a:solidFill>
                  <a:schemeClr val="tx1"/>
                </a:solidFill>
                <a:effectLst/>
                <a:latin typeface="+mn-lt"/>
                <a:ea typeface="+mn-ea"/>
                <a:cs typeface="+mn-cs"/>
              </a:rPr>
              <a:t>病院名や病名、年齢などを質問</a:t>
            </a:r>
            <a:r>
              <a:rPr kumimoji="1" lang="ja-JP" altLang="en-US" sz="1200" b="0" i="0" u="none" strike="noStrike" kern="1200" dirty="0">
                <a:solidFill>
                  <a:schemeClr val="tx1"/>
                </a:solidFill>
                <a:effectLst/>
                <a:latin typeface="+mn-lt"/>
                <a:ea typeface="+mn-ea"/>
                <a:cs typeface="+mn-cs"/>
              </a:rPr>
              <a:t>することが多いと思いますが</a:t>
            </a:r>
            <a:r>
              <a:rPr kumimoji="1" lang="ja-JP" altLang="ja-JP" sz="1200" b="0" i="0" u="none" strike="noStrike" kern="1200" dirty="0">
                <a:solidFill>
                  <a:schemeClr val="tx1"/>
                </a:solidFill>
                <a:effectLst/>
                <a:latin typeface="+mn-lt"/>
                <a:ea typeface="+mn-ea"/>
                <a:cs typeface="+mn-cs"/>
              </a:rPr>
              <a:t>、得られた回答に応じた対応</a:t>
            </a:r>
            <a:r>
              <a:rPr kumimoji="1" lang="ja-JP" altLang="en-US" sz="1200" b="0" i="0" u="none" strike="noStrike" kern="1200" dirty="0">
                <a:solidFill>
                  <a:schemeClr val="tx1"/>
                </a:solidFill>
                <a:effectLst/>
                <a:latin typeface="+mn-lt"/>
                <a:ea typeface="+mn-ea"/>
                <a:cs typeface="+mn-cs"/>
              </a:rPr>
              <a:t>となって</a:t>
            </a:r>
            <a:r>
              <a:rPr kumimoji="1" lang="ja-JP" altLang="ja-JP" sz="1200" b="0" i="0" u="none" strike="noStrike" kern="1200" dirty="0">
                <a:solidFill>
                  <a:schemeClr val="tx1"/>
                </a:solidFill>
                <a:effectLst/>
                <a:latin typeface="+mn-lt"/>
                <a:ea typeface="+mn-ea"/>
                <a:cs typeface="+mn-cs"/>
              </a:rPr>
              <a:t>いるか、個人的な質問を</a:t>
            </a:r>
            <a:r>
              <a:rPr kumimoji="1" lang="ja-JP" altLang="en-US" sz="1200" b="0" i="0" u="none" strike="noStrike" kern="1200" dirty="0">
                <a:solidFill>
                  <a:schemeClr val="tx1"/>
                </a:solidFill>
                <a:effectLst/>
                <a:latin typeface="+mn-lt"/>
                <a:ea typeface="+mn-ea"/>
                <a:cs typeface="+mn-cs"/>
              </a:rPr>
              <a:t>不必要に</a:t>
            </a:r>
            <a:r>
              <a:rPr kumimoji="1" lang="ja-JP" altLang="ja-JP" sz="1200" b="0" i="0" u="none" strike="noStrike" kern="1200" dirty="0">
                <a:solidFill>
                  <a:schemeClr val="tx1"/>
                </a:solidFill>
                <a:effectLst/>
                <a:latin typeface="+mn-lt"/>
                <a:ea typeface="+mn-ea"/>
                <a:cs typeface="+mn-cs"/>
              </a:rPr>
              <a:t>して聞きっぱなしにし</a:t>
            </a:r>
            <a:r>
              <a:rPr kumimoji="1" lang="ja-JP" altLang="en-US" sz="1200" b="0" i="0" u="none" strike="noStrike" kern="1200" dirty="0">
                <a:solidFill>
                  <a:schemeClr val="tx1"/>
                </a:solidFill>
                <a:effectLst/>
                <a:latin typeface="+mn-lt"/>
                <a:ea typeface="+mn-ea"/>
                <a:cs typeface="+mn-cs"/>
              </a:rPr>
              <a:t>、</a:t>
            </a:r>
            <a:r>
              <a:rPr kumimoji="1" lang="ja-JP" altLang="ja-JP" sz="1200" b="0" i="0" u="none" strike="noStrike" kern="1200" dirty="0">
                <a:solidFill>
                  <a:schemeClr val="tx1"/>
                </a:solidFill>
                <a:effectLst/>
                <a:latin typeface="+mn-lt"/>
                <a:ea typeface="+mn-ea"/>
                <a:cs typeface="+mn-cs"/>
              </a:rPr>
              <a:t>不信感を生んでいるようなことはないかを確認します。</a:t>
            </a:r>
            <a:endParaRPr kumimoji="1" lang="en-US" altLang="ja-JP" sz="1200" b="0" i="0" u="none" strike="noStrike" kern="1200" dirty="0">
              <a:solidFill>
                <a:schemeClr val="tx1"/>
              </a:solidFill>
              <a:effectLst/>
              <a:latin typeface="+mn-lt"/>
              <a:ea typeface="+mn-ea"/>
              <a:cs typeface="+mn-cs"/>
            </a:endParaRPr>
          </a:p>
          <a:p>
            <a:pPr defTabSz="962680">
              <a:defRPr/>
            </a:pPr>
            <a:r>
              <a:rPr kumimoji="1" lang="ja-JP" altLang="en-US" sz="1200" b="0" i="0" u="none" strike="noStrike" kern="1200" dirty="0">
                <a:solidFill>
                  <a:schemeClr val="tx1"/>
                </a:solidFill>
                <a:effectLst/>
                <a:latin typeface="+mn-lt"/>
                <a:ea typeface="+mn-ea"/>
                <a:cs typeface="+mn-cs"/>
              </a:rPr>
              <a:t>また、</a:t>
            </a:r>
            <a:r>
              <a:rPr kumimoji="1" lang="ja-JP" altLang="en-US" sz="1200" b="0" i="0" u="none" strike="noStrike" kern="1200" cap="none" spc="0" normalizeH="0" baseline="0" noProof="0" dirty="0">
                <a:ln>
                  <a:noFill/>
                </a:ln>
                <a:solidFill>
                  <a:srgbClr val="FF0000"/>
                </a:solidFill>
                <a:effectLst/>
                <a:uLnTx/>
                <a:uFillTx/>
                <a:latin typeface="Meiryo UI"/>
                <a:ea typeface="Meiryo UI"/>
                <a:cs typeface="+mn-cs"/>
              </a:rPr>
              <a:t>相談者の了解なしに、たとえ院内の医療従事者であっても個人情報を漏らすことはしません。</a:t>
            </a:r>
            <a:endParaRPr kumimoji="1" lang="en-US" altLang="ja-JP" sz="1200" b="0" i="0" u="none" strike="noStrike" kern="1200" cap="none" spc="0" normalizeH="0" baseline="0" noProof="0" dirty="0">
              <a:ln>
                <a:noFill/>
              </a:ln>
              <a:solidFill>
                <a:srgbClr val="FF0000"/>
              </a:solidFill>
              <a:effectLst/>
              <a:uLnTx/>
              <a:uFillTx/>
              <a:latin typeface="Meiryo UI"/>
              <a:ea typeface="Meiryo UI"/>
              <a:cs typeface="+mn-cs"/>
            </a:endParaRPr>
          </a:p>
          <a:p>
            <a:pPr defTabSz="962680">
              <a:defRPr/>
            </a:pPr>
            <a:r>
              <a:rPr kumimoji="1" lang="ja-JP" altLang="en-US" sz="1200" b="0" i="0" u="none" strike="noStrike" kern="1200" cap="none" spc="0" normalizeH="0" baseline="0" noProof="0" dirty="0">
                <a:ln>
                  <a:noFill/>
                </a:ln>
                <a:solidFill>
                  <a:srgbClr val="FF0000"/>
                </a:solidFill>
                <a:effectLst/>
                <a:uLnTx/>
                <a:uFillTx/>
                <a:latin typeface="Meiryo UI"/>
                <a:ea typeface="Meiryo UI"/>
                <a:cs typeface="+mn-cs"/>
              </a:rPr>
              <a:t>なお、</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他の医療関係者（院内、院外を含む）に知りえた情報を伝えることが、相談者にとってよりよいと考えられる場合には、その旨を相談者に説明し、了解を得たうえで伝えます。</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defTabSz="962680">
              <a:defRPr/>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946404">
              <a:defRPr/>
            </a:pPr>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6607641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6525" y="766763"/>
            <a:ext cx="6826250" cy="3840162"/>
          </a:xfrm>
        </p:spPr>
      </p:sp>
      <p:sp>
        <p:nvSpPr>
          <p:cNvPr id="3" name="ノート プレースホルダー 2"/>
          <p:cNvSpPr>
            <a:spLocks noGrp="1"/>
          </p:cNvSpPr>
          <p:nvPr>
            <p:ph type="body" idx="1"/>
          </p:nvPr>
        </p:nvSpPr>
        <p:spPr/>
        <p:txBody>
          <a:bodyPr/>
          <a:lstStyle/>
          <a:p>
            <a:pPr marL="0" marR="0" lvl="0" indent="0" algn="l" defTabSz="946404" rtl="0" eaLnBrk="1" fontAlgn="auto" latinLnBrk="0" hangingPunct="1">
              <a:lnSpc>
                <a:spcPct val="100000"/>
              </a:lnSpc>
              <a:spcBef>
                <a:spcPts val="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７相談員の個人情報を伝えていない。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46404" rtl="0" eaLnBrk="1" fontAlgn="auto" latinLnBrk="0" hangingPunct="1">
              <a:lnSpc>
                <a:spcPct val="100000"/>
              </a:lnSpc>
              <a:spcBef>
                <a:spcPts val="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これについては、相談員の名前、メールアドレスなどの個人情報を伝えるか、伝えるとしたらどの範囲まで伝えるか、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46404" rtl="0" eaLnBrk="1" fontAlgn="auto" latinLnBrk="0" hangingPunct="1">
              <a:lnSpc>
                <a:spcPct val="100000"/>
              </a:lnSpc>
              <a:spcBef>
                <a:spcPts val="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センター内で方針が決められていることが大切です。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46404" rtl="0" eaLnBrk="1" fontAlgn="auto" latinLnBrk="0" hangingPunct="1">
              <a:lnSpc>
                <a:spcPct val="100000"/>
              </a:lnSpc>
              <a:spcBef>
                <a:spcPts val="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その方針に沿っているか、評価します。</a:t>
            </a:r>
          </a:p>
          <a:p>
            <a:pPr defTabSz="946404">
              <a:defRPr/>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205224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6525" y="766763"/>
            <a:ext cx="6826250" cy="3840162"/>
          </a:xfrm>
        </p:spPr>
      </p:sp>
      <p:sp>
        <p:nvSpPr>
          <p:cNvPr id="3" name="ノート プレースホルダー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altLang="ja-JP" sz="12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次回の電話を促すような言葉かけをおこなっている。</a:t>
            </a:r>
          </a:p>
          <a:p>
            <a:pPr rtl="0" fontAlgn="base"/>
            <a:r>
              <a:rPr kumimoji="1" lang="ja-JP" altLang="ja-JP" sz="1200" b="0" i="0" u="none" strike="noStrike" kern="1200" dirty="0">
                <a:solidFill>
                  <a:schemeClr val="tx1"/>
                </a:solidFill>
                <a:effectLst/>
                <a:latin typeface="+mn-lt"/>
                <a:ea typeface="+mn-ea"/>
                <a:cs typeface="+mn-cs"/>
              </a:rPr>
              <a:t>今回の相談で完結するのではなく継続して相談できることを保障するため</a:t>
            </a:r>
            <a:r>
              <a:rPr kumimoji="1" lang="ja-JP" altLang="en-US" sz="1200" b="0" i="0" u="none" strike="noStrike" kern="1200" dirty="0">
                <a:solidFill>
                  <a:schemeClr val="tx1"/>
                </a:solidFill>
                <a:effectLst/>
                <a:latin typeface="+mn-lt"/>
                <a:ea typeface="+mn-ea"/>
                <a:cs typeface="+mn-cs"/>
              </a:rPr>
              <a:t>の言葉がけは大切です</a:t>
            </a:r>
            <a:r>
              <a:rPr kumimoji="1" lang="ja-JP" altLang="ja-JP" sz="1200" b="0" i="0" u="none" strike="noStrike" kern="1200" dirty="0">
                <a:solidFill>
                  <a:schemeClr val="tx1"/>
                </a:solidFill>
                <a:effectLst/>
                <a:latin typeface="+mn-lt"/>
                <a:ea typeface="+mn-ea"/>
                <a:cs typeface="+mn-cs"/>
              </a:rPr>
              <a:t>。</a:t>
            </a:r>
            <a:r>
              <a:rPr kumimoji="1" lang="en-US" altLang="ja-JP" sz="1200" b="0" i="0" kern="1200" dirty="0">
                <a:solidFill>
                  <a:schemeClr val="tx1"/>
                </a:solidFill>
                <a:effectLst/>
                <a:latin typeface="+mn-lt"/>
                <a:ea typeface="+mn-ea"/>
                <a:cs typeface="+mn-cs"/>
              </a:rPr>
              <a:t>​</a:t>
            </a:r>
          </a:p>
          <a:p>
            <a:pPr rtl="0" fontAlgn="base"/>
            <a:r>
              <a:rPr kumimoji="1" lang="ja-JP" altLang="ja-JP" sz="1200" b="0" i="0" u="none" strike="noStrike" kern="1200" dirty="0">
                <a:solidFill>
                  <a:schemeClr val="tx1"/>
                </a:solidFill>
                <a:effectLst/>
                <a:latin typeface="+mn-lt"/>
                <a:ea typeface="+mn-ea"/>
                <a:cs typeface="+mn-cs"/>
              </a:rPr>
              <a:t>対面相談でも「また何かあればいらしてください」など、日頃からなさっている声かけではないかと思います。</a:t>
            </a:r>
            <a:r>
              <a:rPr kumimoji="1" lang="en-US" altLang="ja-JP" sz="1200" b="0" i="0" kern="1200" dirty="0">
                <a:solidFill>
                  <a:schemeClr val="tx1"/>
                </a:solidFill>
                <a:effectLst/>
                <a:latin typeface="+mn-lt"/>
                <a:ea typeface="+mn-ea"/>
                <a:cs typeface="+mn-cs"/>
              </a:rPr>
              <a:t>​</a:t>
            </a:r>
          </a:p>
          <a:p>
            <a:pPr defTabSz="946252">
              <a:defRPr/>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708023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6525" y="766763"/>
            <a:ext cx="6826250" cy="3840162"/>
          </a:xfrm>
        </p:spPr>
      </p:sp>
      <p:sp>
        <p:nvSpPr>
          <p:cNvPr id="3" name="ノート プレースホルダー 2"/>
          <p:cNvSpPr>
            <a:spLocks noGrp="1"/>
          </p:cNvSpPr>
          <p:nvPr>
            <p:ph type="body" idx="1"/>
          </p:nvPr>
        </p:nvSpPr>
        <p:spPr>
          <a:xfrm>
            <a:off x="709931" y="4861443"/>
            <a:ext cx="5679440" cy="4887015"/>
          </a:xfrm>
        </p:spPr>
        <p:txBody>
          <a:bodyPr/>
          <a:lstStyle/>
          <a:p>
            <a:pPr rtl="0" fontAlgn="base"/>
            <a:r>
              <a:rPr kumimoji="1" lang="ja-JP" altLang="ja-JP" sz="1200" b="0" i="0" u="none" strike="noStrike" kern="1200" dirty="0">
                <a:solidFill>
                  <a:schemeClr val="tx1"/>
                </a:solidFill>
                <a:effectLst/>
                <a:latin typeface="+mn-lt"/>
                <a:ea typeface="+mn-ea"/>
                <a:cs typeface="+mn-cs"/>
              </a:rPr>
              <a:t>続いて、評価表の真ん中の部分</a:t>
            </a:r>
            <a:r>
              <a:rPr kumimoji="1" lang="ja-JP" altLang="en-US" sz="1200" b="0" i="0" u="none" strike="noStrike" kern="1200" dirty="0">
                <a:solidFill>
                  <a:schemeClr val="tx1"/>
                </a:solidFill>
                <a:effectLst/>
                <a:latin typeface="+mn-lt"/>
                <a:ea typeface="+mn-ea"/>
                <a:cs typeface="+mn-cs"/>
              </a:rPr>
              <a:t>、</a:t>
            </a:r>
            <a:r>
              <a:rPr kumimoji="1" lang="en-US" altLang="ja-JP" sz="1200" b="0" i="0" u="none" strike="noStrike" kern="1200" dirty="0">
                <a:solidFill>
                  <a:schemeClr val="tx1"/>
                </a:solidFill>
                <a:effectLst/>
                <a:latin typeface="+mn-lt"/>
                <a:ea typeface="+mn-ea"/>
                <a:cs typeface="+mn-cs"/>
              </a:rPr>
              <a:t>9</a:t>
            </a:r>
            <a:r>
              <a:rPr kumimoji="1" lang="ja-JP" altLang="ja-JP" sz="1200" b="0" i="0" u="none" strike="noStrike" kern="1200" dirty="0">
                <a:solidFill>
                  <a:schemeClr val="tx1"/>
                </a:solidFill>
                <a:effectLst/>
                <a:latin typeface="+mn-lt"/>
                <a:ea typeface="+mn-ea"/>
                <a:cs typeface="+mn-cs"/>
              </a:rPr>
              <a:t>番から</a:t>
            </a:r>
            <a:r>
              <a:rPr kumimoji="1" lang="en-US" altLang="ja-JP" sz="1200" b="0" i="0" u="none" strike="noStrike" kern="1200" dirty="0">
                <a:solidFill>
                  <a:schemeClr val="tx1"/>
                </a:solidFill>
                <a:effectLst/>
                <a:latin typeface="+mn-lt"/>
                <a:ea typeface="+mn-ea"/>
                <a:cs typeface="+mn-cs"/>
              </a:rPr>
              <a:t>20</a:t>
            </a:r>
            <a:r>
              <a:rPr kumimoji="1" lang="ja-JP" altLang="ja-JP" sz="1200" b="0" i="0" u="none" strike="noStrike" kern="1200" dirty="0">
                <a:solidFill>
                  <a:schemeClr val="tx1"/>
                </a:solidFill>
                <a:effectLst/>
                <a:latin typeface="+mn-lt"/>
                <a:ea typeface="+mn-ea"/>
                <a:cs typeface="+mn-cs"/>
              </a:rPr>
              <a:t>番</a:t>
            </a:r>
            <a:r>
              <a:rPr kumimoji="1" lang="ja-JP" altLang="en-US" sz="1200" b="0" i="0" u="none" strike="noStrike" kern="1200" dirty="0">
                <a:solidFill>
                  <a:schemeClr val="tx1"/>
                </a:solidFill>
                <a:effectLst/>
                <a:latin typeface="+mn-lt"/>
                <a:ea typeface="+mn-ea"/>
                <a:cs typeface="+mn-cs"/>
              </a:rPr>
              <a:t>です。</a:t>
            </a:r>
            <a:r>
              <a:rPr kumimoji="1" lang="en-US" altLang="ja-JP" sz="1200" b="0" i="0" kern="1200" dirty="0">
                <a:solidFill>
                  <a:schemeClr val="tx1"/>
                </a:solidFill>
                <a:effectLst/>
                <a:latin typeface="+mn-lt"/>
                <a:ea typeface="+mn-ea"/>
                <a:cs typeface="+mn-cs"/>
              </a:rPr>
              <a:t>​</a:t>
            </a:r>
          </a:p>
          <a:p>
            <a:pPr rtl="0" fontAlgn="base"/>
            <a:r>
              <a:rPr kumimoji="1" lang="ja-JP" altLang="ja-JP" sz="1200" b="0" i="0" u="none" strike="noStrike" kern="1200" dirty="0">
                <a:solidFill>
                  <a:schemeClr val="tx1"/>
                </a:solidFill>
                <a:effectLst/>
                <a:latin typeface="+mn-lt"/>
                <a:ea typeface="+mn-ea"/>
                <a:cs typeface="+mn-cs"/>
              </a:rPr>
              <a:t>相談者の</a:t>
            </a:r>
            <a:r>
              <a:rPr kumimoji="1" lang="ja-JP" altLang="en-US" sz="1200" b="0" i="0" u="none" strike="noStrike" kern="1200" dirty="0">
                <a:solidFill>
                  <a:schemeClr val="tx1"/>
                </a:solidFill>
                <a:effectLst/>
                <a:latin typeface="+mn-lt"/>
                <a:ea typeface="+mn-ea"/>
                <a:cs typeface="+mn-cs"/>
              </a:rPr>
              <a:t>発言をアセスメントし、</a:t>
            </a:r>
            <a:r>
              <a:rPr kumimoji="1" lang="ja-JP" altLang="ja-JP" sz="1200" b="0" i="0" u="none" strike="noStrike" kern="1200" dirty="0">
                <a:solidFill>
                  <a:schemeClr val="tx1"/>
                </a:solidFill>
                <a:effectLst/>
                <a:latin typeface="+mn-lt"/>
                <a:ea typeface="+mn-ea"/>
                <a:cs typeface="+mn-cs"/>
              </a:rPr>
              <a:t>ニーズをとらえ、</a:t>
            </a:r>
            <a:r>
              <a:rPr kumimoji="1" lang="ja-JP" altLang="en-US" sz="1200" b="0" i="0" u="none" strike="noStrike" kern="1200" dirty="0">
                <a:solidFill>
                  <a:schemeClr val="tx1"/>
                </a:solidFill>
                <a:effectLst/>
                <a:latin typeface="+mn-lt"/>
                <a:ea typeface="+mn-ea"/>
                <a:cs typeface="+mn-cs"/>
              </a:rPr>
              <a:t>ニーズに沿った</a:t>
            </a:r>
            <a:r>
              <a:rPr kumimoji="1" lang="ja-JP" altLang="ja-JP" sz="1200" b="0" i="0" u="none" strike="noStrike" kern="1200" dirty="0">
                <a:solidFill>
                  <a:schemeClr val="tx1"/>
                </a:solidFill>
                <a:effectLst/>
                <a:latin typeface="+mn-lt"/>
                <a:ea typeface="+mn-ea"/>
                <a:cs typeface="+mn-cs"/>
              </a:rPr>
              <a:t>適切な情報支援を行っているかについて、</a:t>
            </a:r>
            <a:r>
              <a:rPr kumimoji="1" lang="en-US" altLang="ja-JP" sz="1200" b="0" i="0" kern="1200" dirty="0">
                <a:solidFill>
                  <a:schemeClr val="tx1"/>
                </a:solidFill>
                <a:effectLst/>
                <a:latin typeface="+mn-lt"/>
                <a:ea typeface="+mn-ea"/>
                <a:cs typeface="+mn-cs"/>
              </a:rPr>
              <a:t>​</a:t>
            </a:r>
            <a:r>
              <a:rPr kumimoji="1" lang="ja-JP" altLang="en-US" sz="1200" b="0" i="0" kern="1200" dirty="0">
                <a:solidFill>
                  <a:schemeClr val="tx1"/>
                </a:solidFill>
                <a:effectLst/>
                <a:latin typeface="+mn-lt"/>
                <a:ea typeface="+mn-ea"/>
                <a:cs typeface="+mn-cs"/>
              </a:rPr>
              <a:t>評価します。</a:t>
            </a:r>
            <a:endParaRPr kumimoji="1" lang="en-US" altLang="ja-JP" sz="1200" b="0" i="0" kern="1200" dirty="0">
              <a:solidFill>
                <a:schemeClr val="tx1"/>
              </a:solidFill>
              <a:effectLst/>
              <a:latin typeface="+mn-lt"/>
              <a:ea typeface="+mn-ea"/>
              <a:cs typeface="+mn-cs"/>
            </a:endParaRPr>
          </a:p>
          <a:p>
            <a:pPr rtl="0" fontAlgn="base"/>
            <a:r>
              <a:rPr kumimoji="1" lang="ja-JP" altLang="en-US" sz="1200" b="0" i="0" u="none" strike="noStrike" kern="1200" dirty="0">
                <a:solidFill>
                  <a:schemeClr val="tx1"/>
                </a:solidFill>
                <a:effectLst/>
                <a:latin typeface="+mn-lt"/>
                <a:ea typeface="+mn-ea"/>
                <a:cs typeface="+mn-cs"/>
              </a:rPr>
              <a:t>ここは、</a:t>
            </a:r>
            <a:r>
              <a:rPr kumimoji="1" lang="en-US" altLang="ja-JP" sz="1200" b="0" i="0" u="none" strike="noStrike" kern="1200" dirty="0">
                <a:solidFill>
                  <a:schemeClr val="tx1"/>
                </a:solidFill>
                <a:effectLst/>
                <a:latin typeface="+mn-lt"/>
                <a:ea typeface="+mn-ea"/>
                <a:cs typeface="+mn-cs"/>
              </a:rPr>
              <a:t>4</a:t>
            </a:r>
            <a:r>
              <a:rPr kumimoji="1" lang="ja-JP" altLang="ja-JP" sz="1200" b="0" i="0" u="none" strike="noStrike" kern="1200" dirty="0" err="1">
                <a:solidFill>
                  <a:schemeClr val="tx1"/>
                </a:solidFill>
                <a:effectLst/>
                <a:latin typeface="+mn-lt"/>
                <a:ea typeface="+mn-ea"/>
                <a:cs typeface="+mn-cs"/>
              </a:rPr>
              <a:t>つの</a:t>
            </a:r>
            <a:r>
              <a:rPr kumimoji="1" lang="ja-JP" altLang="ja-JP" sz="1200" b="0" i="0" u="none" strike="noStrike" kern="1200" dirty="0">
                <a:solidFill>
                  <a:schemeClr val="tx1"/>
                </a:solidFill>
                <a:effectLst/>
                <a:latin typeface="+mn-lt"/>
                <a:ea typeface="+mn-ea"/>
                <a:cs typeface="+mn-cs"/>
              </a:rPr>
              <a:t>カテゴリ</a:t>
            </a:r>
            <a:r>
              <a:rPr kumimoji="1" lang="ja-JP" altLang="en-US" sz="1200" b="0" i="0" u="none" strike="noStrike" kern="1200" dirty="0">
                <a:solidFill>
                  <a:schemeClr val="tx1"/>
                </a:solidFill>
                <a:effectLst/>
                <a:latin typeface="+mn-lt"/>
                <a:ea typeface="+mn-ea"/>
                <a:cs typeface="+mn-cs"/>
              </a:rPr>
              <a:t>にわけられます。</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51675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6525" y="766763"/>
            <a:ext cx="6826250" cy="3840162"/>
          </a:xfrm>
        </p:spPr>
      </p:sp>
      <p:sp>
        <p:nvSpPr>
          <p:cNvPr id="3" name="ノート プレースホルダー 2"/>
          <p:cNvSpPr>
            <a:spLocks noGrp="1"/>
          </p:cNvSpPr>
          <p:nvPr>
            <p:ph type="body" idx="1"/>
          </p:nvPr>
        </p:nvSpPr>
        <p:spPr/>
        <p:txBody>
          <a:bodyPr/>
          <a:lstStyle/>
          <a:p>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endParaRPr kumimoji="1" lang="ja-JP" altLang="en-US"/>
          </a:p>
        </p:txBody>
      </p:sp>
    </p:spTree>
    <p:extLst>
      <p:ext uri="{BB962C8B-B14F-4D97-AF65-F5344CB8AC3E}">
        <p14:creationId xmlns:p14="http://schemas.microsoft.com/office/powerpoint/2010/main" val="13544463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6525" y="766763"/>
            <a:ext cx="6826250" cy="3840162"/>
          </a:xfrm>
        </p:spPr>
      </p:sp>
      <p:sp>
        <p:nvSpPr>
          <p:cNvPr id="3" name="ノート プレースホルダー 2"/>
          <p:cNvSpPr>
            <a:spLocks noGrp="1"/>
          </p:cNvSpPr>
          <p:nvPr>
            <p:ph type="body" idx="1"/>
          </p:nvPr>
        </p:nvSpPr>
        <p:spPr/>
        <p:txBody>
          <a:bodyPr/>
          <a:lstStyle/>
          <a:p>
            <a:pPr rtl="0" fontAlgn="base"/>
            <a:r>
              <a:rPr kumimoji="1" lang="en-US" altLang="ja-JP" sz="1200" b="0" i="0" u="none" strike="noStrike" kern="1200" dirty="0">
                <a:solidFill>
                  <a:schemeClr val="tx1"/>
                </a:solidFill>
                <a:effectLst/>
                <a:latin typeface="+mn-lt"/>
                <a:ea typeface="+mn-ea"/>
                <a:cs typeface="+mn-cs"/>
              </a:rPr>
              <a:t>1</a:t>
            </a:r>
            <a:r>
              <a:rPr kumimoji="1" lang="ja-JP" altLang="ja-JP" sz="1200" b="0" i="0" u="none" strike="noStrike" kern="1200" dirty="0">
                <a:solidFill>
                  <a:schemeClr val="tx1"/>
                </a:solidFill>
                <a:effectLst/>
                <a:latin typeface="+mn-lt"/>
                <a:ea typeface="+mn-ea"/>
                <a:cs typeface="+mn-cs"/>
              </a:rPr>
              <a:t>つ目のカテゴリ、</a:t>
            </a:r>
            <a:r>
              <a:rPr kumimoji="1" lang="en-US" altLang="ja-JP" sz="1200" b="0" i="0" u="none" strike="noStrike" kern="1200" dirty="0">
                <a:solidFill>
                  <a:schemeClr val="tx1"/>
                </a:solidFill>
                <a:effectLst/>
                <a:latin typeface="+mn-lt"/>
                <a:ea typeface="+mn-ea"/>
                <a:cs typeface="+mn-cs"/>
              </a:rPr>
              <a:t>9</a:t>
            </a:r>
            <a:r>
              <a:rPr kumimoji="1" lang="ja-JP" altLang="ja-JP" sz="1200" b="0" i="0" u="none" strike="noStrike" kern="1200" dirty="0">
                <a:solidFill>
                  <a:schemeClr val="tx1"/>
                </a:solidFill>
                <a:effectLst/>
                <a:latin typeface="+mn-lt"/>
                <a:ea typeface="+mn-ea"/>
                <a:cs typeface="+mn-cs"/>
              </a:rPr>
              <a:t>番から</a:t>
            </a:r>
            <a:r>
              <a:rPr kumimoji="1" lang="en-US" altLang="ja-JP" sz="1200" b="0" i="0" u="none" strike="noStrike" kern="1200" dirty="0">
                <a:solidFill>
                  <a:schemeClr val="tx1"/>
                </a:solidFill>
                <a:effectLst/>
                <a:latin typeface="+mn-lt"/>
                <a:ea typeface="+mn-ea"/>
                <a:cs typeface="+mn-cs"/>
              </a:rPr>
              <a:t>11</a:t>
            </a:r>
            <a:r>
              <a:rPr kumimoji="1" lang="ja-JP" altLang="ja-JP" sz="1200" b="0" i="0" u="none" strike="noStrike" kern="1200" dirty="0">
                <a:solidFill>
                  <a:schemeClr val="tx1"/>
                </a:solidFill>
                <a:effectLst/>
                <a:latin typeface="+mn-lt"/>
                <a:ea typeface="+mn-ea"/>
                <a:cs typeface="+mn-cs"/>
              </a:rPr>
              <a:t>番は、</a:t>
            </a:r>
            <a:r>
              <a:rPr kumimoji="1" lang="ja-JP" altLang="en-US" sz="1200" b="0" i="0" u="none" strike="noStrike" kern="1200" dirty="0">
                <a:solidFill>
                  <a:schemeClr val="tx1"/>
                </a:solidFill>
                <a:effectLst/>
                <a:latin typeface="+mn-lt"/>
                <a:ea typeface="+mn-ea"/>
                <a:cs typeface="+mn-cs"/>
              </a:rPr>
              <a:t>主に</a:t>
            </a:r>
            <a:r>
              <a:rPr kumimoji="1" lang="ja-JP" altLang="ja-JP" sz="1200" b="0" i="0" u="none" strike="noStrike" kern="1200" dirty="0">
                <a:solidFill>
                  <a:schemeClr val="tx1"/>
                </a:solidFill>
                <a:effectLst/>
                <a:latin typeface="+mn-lt"/>
                <a:ea typeface="+mn-ea"/>
                <a:cs typeface="+mn-cs"/>
              </a:rPr>
              <a:t>コミュニケーション</a:t>
            </a:r>
            <a:r>
              <a:rPr kumimoji="1" lang="ja-JP" altLang="en-US" sz="1200" b="0" i="0" u="none" strike="noStrike" kern="1200" dirty="0">
                <a:solidFill>
                  <a:schemeClr val="tx1"/>
                </a:solidFill>
                <a:effectLst/>
                <a:latin typeface="+mn-lt"/>
                <a:ea typeface="+mn-ea"/>
                <a:cs typeface="+mn-cs"/>
              </a:rPr>
              <a:t>スキルについて評価します。</a:t>
            </a:r>
            <a:endParaRPr kumimoji="1" lang="en-US" altLang="ja-JP" sz="1200" b="0" i="0" kern="1200" dirty="0">
              <a:solidFill>
                <a:schemeClr val="tx1"/>
              </a:solidFill>
              <a:effectLst/>
              <a:latin typeface="+mn-lt"/>
              <a:ea typeface="+mn-ea"/>
              <a:cs typeface="+mn-cs"/>
            </a:endParaRPr>
          </a:p>
          <a:p>
            <a:pPr rtl="0" fontAlgn="base"/>
            <a:r>
              <a:rPr kumimoji="1" lang="ja-JP" altLang="ja-JP" sz="1200" b="0" i="0" u="none" strike="noStrike" kern="1200" dirty="0">
                <a:solidFill>
                  <a:schemeClr val="tx1"/>
                </a:solidFill>
                <a:effectLst/>
                <a:latin typeface="+mn-lt"/>
                <a:ea typeface="+mn-ea"/>
                <a:cs typeface="+mn-cs"/>
              </a:rPr>
              <a:t>話しやすいと思える話し方か、十分に聴き入っているか、体験や感情を受けとめているか等を確認します。</a:t>
            </a:r>
            <a:r>
              <a:rPr kumimoji="1" lang="en-US" altLang="ja-JP" sz="1200" b="0" i="0" kern="1200" dirty="0">
                <a:solidFill>
                  <a:schemeClr val="tx1"/>
                </a:solidFill>
                <a:effectLst/>
                <a:latin typeface="+mn-lt"/>
                <a:ea typeface="+mn-ea"/>
                <a:cs typeface="+mn-cs"/>
              </a:rPr>
              <a:t>​</a:t>
            </a:r>
          </a:p>
          <a:p>
            <a:pPr rtl="0" fontAlgn="base"/>
            <a:r>
              <a:rPr kumimoji="1" lang="ja-JP" altLang="ja-JP" sz="1200" b="0" i="0" u="none" strike="noStrike" kern="1200" dirty="0">
                <a:solidFill>
                  <a:schemeClr val="tx1"/>
                </a:solidFill>
                <a:effectLst/>
                <a:latin typeface="+mn-lt"/>
                <a:ea typeface="+mn-ea"/>
                <a:cs typeface="+mn-cs"/>
              </a:rPr>
              <a:t>基礎研修で学んだ相談支援のプロセスの全体像の「心理的サポート　傾聴・受容」の部分で</a:t>
            </a:r>
            <a:r>
              <a:rPr kumimoji="1" lang="ja-JP" altLang="en-US" sz="1200" b="0" i="0" u="none" strike="noStrike" kern="1200" dirty="0">
                <a:solidFill>
                  <a:schemeClr val="tx1"/>
                </a:solidFill>
                <a:effectLst/>
                <a:latin typeface="+mn-lt"/>
                <a:ea typeface="+mn-ea"/>
                <a:cs typeface="+mn-cs"/>
              </a:rPr>
              <a:t>あり、信頼関係を構築するために大事な点です</a:t>
            </a:r>
            <a:r>
              <a:rPr kumimoji="1" lang="ja-JP" altLang="ja-JP" sz="1200" b="0" i="0" u="none" strike="noStrike" kern="1200" dirty="0">
                <a:solidFill>
                  <a:schemeClr val="tx1"/>
                </a:solidFill>
                <a:effectLst/>
                <a:latin typeface="+mn-lt"/>
                <a:ea typeface="+mn-ea"/>
                <a:cs typeface="+mn-cs"/>
              </a:rPr>
              <a:t>。</a:t>
            </a:r>
            <a:r>
              <a:rPr kumimoji="1" lang="en-US" altLang="ja-JP" sz="1200" b="0" i="0" kern="1200" dirty="0">
                <a:solidFill>
                  <a:schemeClr val="tx1"/>
                </a:solidFill>
                <a:effectLst/>
                <a:latin typeface="+mn-lt"/>
                <a:ea typeface="+mn-ea"/>
                <a:cs typeface="+mn-cs"/>
              </a:rPr>
              <a:t>​</a:t>
            </a:r>
          </a:p>
          <a:p>
            <a:pPr rtl="0" fontAlgn="base"/>
            <a:r>
              <a:rPr kumimoji="1" lang="ja-JP" altLang="en-US" sz="1200" b="0" i="0" kern="1200" dirty="0">
                <a:solidFill>
                  <a:schemeClr val="tx1"/>
                </a:solidFill>
                <a:effectLst/>
                <a:latin typeface="+mn-lt"/>
                <a:ea typeface="+mn-ea"/>
                <a:cs typeface="+mn-cs"/>
              </a:rPr>
              <a:t>全てのがん相談で心理的サポートは欠かせません。積極的な傾聴、感情に焦点化した受けとめができているのか、評価します。</a:t>
            </a:r>
            <a:endParaRPr kumimoji="1" lang="en-US" altLang="ja-JP" sz="1200" b="0" i="0" kern="1200" dirty="0">
              <a:solidFill>
                <a:schemeClr val="tx1"/>
              </a:solidFill>
              <a:effectLst/>
              <a:latin typeface="+mn-lt"/>
              <a:ea typeface="+mn-ea"/>
              <a:cs typeface="+mn-cs"/>
            </a:endParaRPr>
          </a:p>
          <a:p>
            <a:pPr rtl="0" fontAlgn="base"/>
            <a:r>
              <a:rPr kumimoji="1" lang="en-US" altLang="ja-JP" sz="1200" b="0" i="0" kern="1200" dirty="0">
                <a:solidFill>
                  <a:schemeClr val="tx1"/>
                </a:solidFill>
                <a:effectLst/>
                <a:latin typeface="+mn-lt"/>
                <a:ea typeface="+mn-ea"/>
                <a:cs typeface="+mn-cs"/>
              </a:rPr>
              <a:t>​</a:t>
            </a:r>
          </a:p>
          <a:p>
            <a:pPr rtl="0" fontAlgn="base"/>
            <a:r>
              <a:rPr kumimoji="1" lang="en-US" altLang="ja-JP" sz="1200" b="0" i="0" kern="1200" dirty="0">
                <a:solidFill>
                  <a:schemeClr val="tx1"/>
                </a:solidFill>
                <a:effectLst/>
                <a:latin typeface="+mn-lt"/>
                <a:ea typeface="+mn-ea"/>
                <a:cs typeface="+mn-cs"/>
              </a:rPr>
              <a:t>​</a:t>
            </a:r>
          </a:p>
          <a:p>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946404">
              <a:defRPr/>
            </a:pPr>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8984750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6525" y="766763"/>
            <a:ext cx="6826250" cy="3840162"/>
          </a:xfrm>
        </p:spPr>
      </p:sp>
      <p:sp>
        <p:nvSpPr>
          <p:cNvPr id="3" name="ノート プレースホルダー 2"/>
          <p:cNvSpPr>
            <a:spLocks noGrp="1"/>
          </p:cNvSpPr>
          <p:nvPr>
            <p:ph type="body" idx="1"/>
          </p:nvPr>
        </p:nvSpPr>
        <p:spPr/>
        <p:txBody>
          <a:bodyPr/>
          <a:lstStyle/>
          <a:p>
            <a:pPr rtl="0" fontAlgn="base"/>
            <a:r>
              <a:rPr kumimoji="1" lang="en-US" altLang="ja-JP" sz="1200" b="0" i="0" u="none" strike="noStrike" kern="1200" dirty="0">
                <a:solidFill>
                  <a:schemeClr val="tx1"/>
                </a:solidFill>
                <a:effectLst/>
                <a:latin typeface="+mn-lt"/>
                <a:ea typeface="+mn-ea"/>
                <a:cs typeface="+mn-cs"/>
              </a:rPr>
              <a:t>2</a:t>
            </a:r>
            <a:r>
              <a:rPr kumimoji="1" lang="ja-JP" altLang="ja-JP" sz="1200" b="0" i="0" u="none" strike="noStrike" kern="1200" dirty="0">
                <a:solidFill>
                  <a:schemeClr val="tx1"/>
                </a:solidFill>
                <a:effectLst/>
                <a:latin typeface="+mn-lt"/>
                <a:ea typeface="+mn-ea"/>
                <a:cs typeface="+mn-cs"/>
              </a:rPr>
              <a:t>つめのカテゴリ、</a:t>
            </a:r>
            <a:r>
              <a:rPr kumimoji="1" lang="en-US" altLang="ja-JP" sz="1200" b="0" i="0" u="none" strike="noStrike" kern="1200" dirty="0">
                <a:solidFill>
                  <a:schemeClr val="tx1"/>
                </a:solidFill>
                <a:effectLst/>
                <a:latin typeface="+mn-lt"/>
                <a:ea typeface="+mn-ea"/>
                <a:cs typeface="+mn-cs"/>
              </a:rPr>
              <a:t>12</a:t>
            </a:r>
            <a:r>
              <a:rPr kumimoji="1" lang="ja-JP" altLang="ja-JP" sz="1200" b="0" i="0" u="none" strike="noStrike" kern="1200" dirty="0">
                <a:solidFill>
                  <a:schemeClr val="tx1"/>
                </a:solidFill>
                <a:effectLst/>
                <a:latin typeface="+mn-lt"/>
                <a:ea typeface="+mn-ea"/>
                <a:cs typeface="+mn-cs"/>
              </a:rPr>
              <a:t>番から</a:t>
            </a:r>
            <a:r>
              <a:rPr kumimoji="1" lang="en-US" altLang="ja-JP" sz="1200" b="0" i="0" u="none" strike="noStrike" kern="1200" dirty="0">
                <a:solidFill>
                  <a:schemeClr val="tx1"/>
                </a:solidFill>
                <a:effectLst/>
                <a:latin typeface="+mn-lt"/>
                <a:ea typeface="+mn-ea"/>
                <a:cs typeface="+mn-cs"/>
              </a:rPr>
              <a:t>14</a:t>
            </a:r>
            <a:r>
              <a:rPr kumimoji="1" lang="ja-JP" altLang="ja-JP" sz="1200" b="0" i="0" u="none" strike="noStrike" kern="1200" dirty="0">
                <a:solidFill>
                  <a:schemeClr val="tx1"/>
                </a:solidFill>
                <a:effectLst/>
                <a:latin typeface="+mn-lt"/>
                <a:ea typeface="+mn-ea"/>
                <a:cs typeface="+mn-cs"/>
              </a:rPr>
              <a:t>番は、がんに関する知識や</a:t>
            </a:r>
            <a:r>
              <a:rPr kumimoji="1" lang="en-US" altLang="ja-JP" sz="1200" b="0" i="0" kern="1200" dirty="0">
                <a:solidFill>
                  <a:schemeClr val="tx1"/>
                </a:solidFill>
                <a:effectLst/>
                <a:latin typeface="+mn-lt"/>
                <a:ea typeface="+mn-ea"/>
                <a:cs typeface="+mn-cs"/>
              </a:rPr>
              <a:t>​</a:t>
            </a:r>
            <a:r>
              <a:rPr kumimoji="1" lang="ja-JP" altLang="en-US" sz="1200" b="0" i="0" kern="1200" dirty="0" err="1">
                <a:solidFill>
                  <a:schemeClr val="tx1"/>
                </a:solidFill>
                <a:effectLst/>
                <a:latin typeface="+mn-lt"/>
                <a:ea typeface="+mn-ea"/>
                <a:cs typeface="+mn-cs"/>
              </a:rPr>
              <a:t>、</a:t>
            </a:r>
            <a:r>
              <a:rPr kumimoji="1" lang="ja-JP" altLang="ja-JP" sz="1200" b="0" i="0" u="none" strike="noStrike" kern="1200" dirty="0">
                <a:solidFill>
                  <a:schemeClr val="tx1"/>
                </a:solidFill>
                <a:effectLst/>
                <a:latin typeface="+mn-lt"/>
                <a:ea typeface="+mn-ea"/>
                <a:cs typeface="+mn-cs"/>
              </a:rPr>
              <a:t>患者・家族が直面しやすい状況</a:t>
            </a:r>
            <a:r>
              <a:rPr kumimoji="1" lang="ja-JP" altLang="en-US" sz="1200" b="0" i="0" u="none" strike="noStrike" kern="1200" dirty="0">
                <a:solidFill>
                  <a:schemeClr val="tx1"/>
                </a:solidFill>
                <a:effectLst/>
                <a:latin typeface="+mn-lt"/>
                <a:ea typeface="+mn-ea"/>
                <a:cs typeface="+mn-cs"/>
              </a:rPr>
              <a:t>について</a:t>
            </a:r>
            <a:r>
              <a:rPr kumimoji="1" lang="ja-JP" altLang="ja-JP" sz="1200" b="0" i="0" u="none" strike="noStrike" kern="1200" dirty="0">
                <a:solidFill>
                  <a:schemeClr val="tx1"/>
                </a:solidFill>
                <a:effectLst/>
                <a:latin typeface="+mn-lt"/>
                <a:ea typeface="+mn-ea"/>
                <a:cs typeface="+mn-cs"/>
              </a:rPr>
              <a:t>知識</a:t>
            </a:r>
            <a:r>
              <a:rPr kumimoji="1" lang="ja-JP" altLang="en-US" sz="1200" b="0" i="0" u="none" strike="noStrike" kern="1200" dirty="0">
                <a:solidFill>
                  <a:schemeClr val="tx1"/>
                </a:solidFill>
                <a:effectLst/>
                <a:latin typeface="+mn-lt"/>
                <a:ea typeface="+mn-ea"/>
                <a:cs typeface="+mn-cs"/>
              </a:rPr>
              <a:t>があるか、それらの知識をもとに対応しているか、</a:t>
            </a:r>
            <a:r>
              <a:rPr kumimoji="1" lang="en-US" altLang="ja-JP" sz="1200" b="0" i="0" kern="1200" dirty="0">
                <a:solidFill>
                  <a:schemeClr val="tx1"/>
                </a:solidFill>
                <a:effectLst/>
                <a:latin typeface="+mn-lt"/>
                <a:ea typeface="+mn-ea"/>
                <a:cs typeface="+mn-cs"/>
              </a:rPr>
              <a:t>​</a:t>
            </a:r>
            <a:r>
              <a:rPr kumimoji="1" lang="ja-JP" altLang="en-US" sz="1200" b="0" i="0" kern="1200" dirty="0">
                <a:solidFill>
                  <a:schemeClr val="tx1"/>
                </a:solidFill>
                <a:effectLst/>
                <a:latin typeface="+mn-lt"/>
                <a:ea typeface="+mn-ea"/>
                <a:cs typeface="+mn-cs"/>
              </a:rPr>
              <a:t>不足している知識はないか、などを評価します。</a:t>
            </a:r>
            <a:endParaRPr kumimoji="1" lang="en-US" altLang="ja-JP"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ja-JP" sz="1200" b="0" i="0" u="none" strike="noStrike" kern="1200" dirty="0">
                <a:solidFill>
                  <a:schemeClr val="tx1"/>
                </a:solidFill>
                <a:effectLst/>
                <a:latin typeface="+mn-lt"/>
                <a:ea typeface="+mn-ea"/>
                <a:cs typeface="+mn-cs"/>
              </a:rPr>
              <a:t>基礎研修で学んだ相談支援のプロセスの全体像</a:t>
            </a:r>
            <a:r>
              <a:rPr kumimoji="1" lang="ja-JP" altLang="en-US" sz="1200" b="0" i="0" u="none" strike="noStrike" kern="1200" dirty="0">
                <a:solidFill>
                  <a:schemeClr val="tx1"/>
                </a:solidFill>
                <a:effectLst/>
                <a:latin typeface="+mn-lt"/>
                <a:ea typeface="+mn-ea"/>
                <a:cs typeface="+mn-cs"/>
              </a:rPr>
              <a:t>では、</a:t>
            </a:r>
            <a:r>
              <a:rPr kumimoji="1" lang="ja-JP" altLang="ja-JP" sz="1200" b="0" i="0" u="none" strike="noStrike" kern="1200" dirty="0">
                <a:solidFill>
                  <a:schemeClr val="tx1"/>
                </a:solidFill>
                <a:effectLst/>
                <a:latin typeface="+mn-lt"/>
                <a:ea typeface="+mn-ea"/>
                <a:cs typeface="+mn-cs"/>
              </a:rPr>
              <a:t>「アセスメント　情報収集、問題の整理、多面的総合的評価」の部分</a:t>
            </a:r>
            <a:r>
              <a:rPr kumimoji="1" lang="ja-JP" altLang="en-US" sz="1200" b="0" i="0" u="none" strike="noStrike" kern="1200" dirty="0">
                <a:solidFill>
                  <a:schemeClr val="tx1"/>
                </a:solidFill>
                <a:effectLst/>
                <a:latin typeface="+mn-lt"/>
                <a:ea typeface="+mn-ea"/>
                <a:cs typeface="+mn-cs"/>
              </a:rPr>
              <a:t>となります</a:t>
            </a:r>
            <a:r>
              <a:rPr kumimoji="1" lang="ja-JP" altLang="ja-JP" sz="1200" b="0" i="0" u="none" strike="noStrike" kern="1200" dirty="0">
                <a:solidFill>
                  <a:schemeClr val="tx1"/>
                </a:solidFill>
                <a:effectLst/>
                <a:latin typeface="+mn-lt"/>
                <a:ea typeface="+mn-ea"/>
                <a:cs typeface="+mn-cs"/>
              </a:rPr>
              <a:t>。</a:t>
            </a:r>
            <a:r>
              <a:rPr kumimoji="1" lang="en-US" altLang="ja-JP" sz="1200" b="0" i="0" kern="1200" dirty="0">
                <a:solidFill>
                  <a:schemeClr val="tx1"/>
                </a:solidFill>
                <a:effectLst/>
                <a:latin typeface="+mn-lt"/>
                <a:ea typeface="+mn-ea"/>
                <a:cs typeface="+mn-cs"/>
              </a:rPr>
              <a:t>​</a:t>
            </a:r>
          </a:p>
          <a:p>
            <a:pPr rtl="0" fontAlgn="base"/>
            <a:endParaRPr kumimoji="1" lang="en-US" altLang="ja-JP" sz="1200" b="0" i="0" kern="1200" dirty="0">
              <a:solidFill>
                <a:schemeClr val="tx1"/>
              </a:solidFill>
              <a:effectLst/>
              <a:latin typeface="+mn-lt"/>
              <a:ea typeface="+mn-ea"/>
              <a:cs typeface="+mn-cs"/>
            </a:endParaRPr>
          </a:p>
          <a:p>
            <a:pPr rtl="0" fontAlgn="base"/>
            <a:r>
              <a:rPr kumimoji="1" lang="en-US" altLang="ja-JP" sz="1200" b="0" i="0" kern="1200" dirty="0">
                <a:solidFill>
                  <a:schemeClr val="tx1"/>
                </a:solidFill>
                <a:effectLst/>
                <a:latin typeface="+mn-lt"/>
                <a:ea typeface="+mn-ea"/>
                <a:cs typeface="+mn-cs"/>
              </a:rPr>
              <a:t>12</a:t>
            </a:r>
            <a:r>
              <a:rPr kumimoji="1" lang="ja-JP" altLang="en-US" sz="1200" b="0" i="0" kern="1200" dirty="0">
                <a:solidFill>
                  <a:schemeClr val="tx1"/>
                </a:solidFill>
                <a:effectLst/>
                <a:latin typeface="+mn-lt"/>
                <a:ea typeface="+mn-ea"/>
                <a:cs typeface="+mn-cs"/>
              </a:rPr>
              <a:t>については後程説明します。</a:t>
            </a:r>
            <a:endParaRPr kumimoji="1" lang="en-US" altLang="ja-JP" sz="1200" b="0" i="0" kern="1200" dirty="0">
              <a:solidFill>
                <a:schemeClr val="tx1"/>
              </a:solidFill>
              <a:effectLst/>
              <a:latin typeface="+mn-lt"/>
              <a:ea typeface="+mn-ea"/>
              <a:cs typeface="+mn-cs"/>
            </a:endParaRPr>
          </a:p>
          <a:p>
            <a:pPr rtl="0" fontAlgn="base"/>
            <a:r>
              <a:rPr kumimoji="1" lang="en-US" altLang="ja-JP" sz="1200" b="0" i="0" kern="1200" dirty="0">
                <a:solidFill>
                  <a:schemeClr val="tx1"/>
                </a:solidFill>
                <a:effectLst/>
                <a:latin typeface="+mn-lt"/>
                <a:ea typeface="+mn-ea"/>
                <a:cs typeface="+mn-cs"/>
              </a:rPr>
              <a:t>13</a:t>
            </a:r>
            <a:r>
              <a:rPr kumimoji="1" lang="ja-JP" altLang="en-US" sz="1200" b="0" i="0" kern="1200" dirty="0">
                <a:solidFill>
                  <a:schemeClr val="tx1"/>
                </a:solidFill>
                <a:effectLst/>
                <a:latin typeface="+mn-lt"/>
                <a:ea typeface="+mn-ea"/>
                <a:cs typeface="+mn-cs"/>
              </a:rPr>
              <a:t>では、相談者の状況を多角的に理解するために必要な質問を重ねて確認しているか、</a:t>
            </a:r>
            <a:endParaRPr kumimoji="1" lang="en-US" altLang="ja-JP" sz="1200" b="0" i="0" kern="1200" dirty="0">
              <a:solidFill>
                <a:schemeClr val="tx1"/>
              </a:solidFill>
              <a:effectLst/>
              <a:latin typeface="+mn-lt"/>
              <a:ea typeface="+mn-ea"/>
              <a:cs typeface="+mn-cs"/>
            </a:endParaRPr>
          </a:p>
          <a:p>
            <a:pPr rtl="0" fontAlgn="base"/>
            <a:r>
              <a:rPr kumimoji="1" lang="en-US" altLang="ja-JP" sz="1200" b="0" i="0" kern="1200" dirty="0">
                <a:solidFill>
                  <a:schemeClr val="tx1"/>
                </a:solidFill>
                <a:effectLst/>
                <a:latin typeface="+mn-lt"/>
                <a:ea typeface="+mn-ea"/>
                <a:cs typeface="+mn-cs"/>
              </a:rPr>
              <a:t>14</a:t>
            </a:r>
            <a:r>
              <a:rPr kumimoji="1" lang="ja-JP" altLang="en-US" sz="1200" b="0" i="0" kern="1200" dirty="0">
                <a:solidFill>
                  <a:schemeClr val="tx1"/>
                </a:solidFill>
                <a:effectLst/>
                <a:latin typeface="+mn-lt"/>
                <a:ea typeface="+mn-ea"/>
                <a:cs typeface="+mn-cs"/>
              </a:rPr>
              <a:t>では、対話を通し、相談員が把握した相談者の状況や感情を言語化し、共通認識であるかを確認しているか評価します。</a:t>
            </a:r>
            <a:endParaRPr kumimoji="1" lang="en-US" altLang="ja-JP" sz="1200" b="0" i="0" kern="1200" dirty="0">
              <a:solidFill>
                <a:schemeClr val="tx1"/>
              </a:solidFill>
              <a:effectLst/>
              <a:latin typeface="+mn-lt"/>
              <a:ea typeface="+mn-ea"/>
              <a:cs typeface="+mn-cs"/>
            </a:endParaRPr>
          </a:p>
          <a:p>
            <a:pPr rtl="0" fontAlgn="base"/>
            <a:r>
              <a:rPr kumimoji="1" lang="en-US" altLang="ja-JP" sz="1200" b="0" i="0" kern="1200" dirty="0">
                <a:solidFill>
                  <a:schemeClr val="tx1"/>
                </a:solidFill>
                <a:effectLst/>
                <a:latin typeface="+mn-lt"/>
                <a:ea typeface="+mn-ea"/>
                <a:cs typeface="+mn-cs"/>
              </a:rPr>
              <a:t>14</a:t>
            </a:r>
            <a:r>
              <a:rPr kumimoji="1" lang="ja-JP" altLang="en-US" sz="1200" b="0" i="0" kern="1200" dirty="0">
                <a:solidFill>
                  <a:schemeClr val="tx1"/>
                </a:solidFill>
                <a:effectLst/>
                <a:latin typeface="+mn-lt"/>
                <a:ea typeface="+mn-ea"/>
                <a:cs typeface="+mn-cs"/>
              </a:rPr>
              <a:t>で要約し共有することはこの先の課題問題の明確化をし、支援計画をたてるためにとても大切で、もしここでずれが生じている場合は、軌道修正ができます。</a:t>
            </a:r>
            <a:endParaRPr kumimoji="1" lang="en-US" altLang="ja-JP" sz="1200" b="0" i="0" kern="1200" dirty="0">
              <a:solidFill>
                <a:schemeClr val="tx1"/>
              </a:solidFill>
              <a:effectLst/>
              <a:latin typeface="+mn-lt"/>
              <a:ea typeface="+mn-ea"/>
              <a:cs typeface="+mn-cs"/>
            </a:endParaRPr>
          </a:p>
          <a:p>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946404">
              <a:defRPr/>
            </a:pPr>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1812583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6525" y="766763"/>
            <a:ext cx="6826250" cy="3840162"/>
          </a:xfrm>
        </p:spPr>
      </p:sp>
      <p:sp>
        <p:nvSpPr>
          <p:cNvPr id="3" name="ノート プレースホルダー 2"/>
          <p:cNvSpPr>
            <a:spLocks noGrp="1"/>
          </p:cNvSpPr>
          <p:nvPr>
            <p:ph type="body" idx="1"/>
          </p:nvPr>
        </p:nvSpPr>
        <p:spPr/>
        <p:txBody>
          <a:bodyPr/>
          <a:lstStyle/>
          <a:p>
            <a:pPr rtl="0" fontAlgn="base"/>
            <a:r>
              <a:rPr kumimoji="1" lang="ja-JP" altLang="ja-JP" sz="1200" b="0" i="0" u="none" strike="noStrike" kern="1200" dirty="0">
                <a:solidFill>
                  <a:schemeClr val="tx1"/>
                </a:solidFill>
                <a:effectLst/>
                <a:latin typeface="+mn-lt"/>
                <a:ea typeface="+mn-ea"/>
                <a:cs typeface="+mn-cs"/>
              </a:rPr>
              <a:t>こ</a:t>
            </a:r>
            <a:r>
              <a:rPr kumimoji="1" lang="en-US" altLang="ja-JP" sz="1200" b="0" i="0" u="none" strike="noStrike" kern="1200" dirty="0">
                <a:solidFill>
                  <a:schemeClr val="tx1"/>
                </a:solidFill>
                <a:effectLst/>
                <a:latin typeface="+mn-lt"/>
                <a:ea typeface="+mn-ea"/>
                <a:cs typeface="+mn-cs"/>
              </a:rPr>
              <a:t>12</a:t>
            </a:r>
            <a:r>
              <a:rPr kumimoji="1" lang="ja-JP" altLang="ja-JP" sz="1200" b="0" i="0" u="none" strike="noStrike" kern="1200" dirty="0">
                <a:solidFill>
                  <a:schemeClr val="tx1"/>
                </a:solidFill>
                <a:effectLst/>
                <a:latin typeface="+mn-lt"/>
                <a:ea typeface="+mn-ea"/>
                <a:cs typeface="+mn-cs"/>
              </a:rPr>
              <a:t>番について</a:t>
            </a:r>
            <a:r>
              <a:rPr kumimoji="1" lang="ja-JP" altLang="en-US" sz="1200" b="0" i="0" u="none" strike="noStrike" kern="1200" dirty="0">
                <a:solidFill>
                  <a:schemeClr val="tx1"/>
                </a:solidFill>
                <a:effectLst/>
                <a:latin typeface="+mn-lt"/>
                <a:ea typeface="+mn-ea"/>
                <a:cs typeface="+mn-cs"/>
              </a:rPr>
              <a:t>もう</a:t>
            </a:r>
            <a:r>
              <a:rPr kumimoji="1" lang="ja-JP" altLang="ja-JP" sz="1200" b="0" i="0" u="none" strike="noStrike" kern="1200" dirty="0">
                <a:solidFill>
                  <a:schemeClr val="tx1"/>
                </a:solidFill>
                <a:effectLst/>
                <a:latin typeface="+mn-lt"/>
                <a:ea typeface="+mn-ea"/>
                <a:cs typeface="+mn-cs"/>
              </a:rPr>
              <a:t>少し補足</a:t>
            </a:r>
            <a:r>
              <a:rPr kumimoji="1" lang="ja-JP" altLang="en-US" sz="1200" b="0" i="0" u="none" strike="noStrike" kern="1200" dirty="0">
                <a:solidFill>
                  <a:schemeClr val="tx1"/>
                </a:solidFill>
                <a:effectLst/>
                <a:latin typeface="+mn-lt"/>
                <a:ea typeface="+mn-ea"/>
                <a:cs typeface="+mn-cs"/>
              </a:rPr>
              <a:t>し</a:t>
            </a:r>
            <a:r>
              <a:rPr kumimoji="1" lang="ja-JP" altLang="ja-JP" sz="1200" b="0" i="0" u="none" strike="noStrike" kern="1200" dirty="0">
                <a:solidFill>
                  <a:schemeClr val="tx1"/>
                </a:solidFill>
                <a:effectLst/>
                <a:latin typeface="+mn-lt"/>
                <a:ea typeface="+mn-ea"/>
                <a:cs typeface="+mn-cs"/>
              </a:rPr>
              <a:t>ます。</a:t>
            </a:r>
            <a:r>
              <a:rPr kumimoji="1" lang="en-US" altLang="ja-JP" sz="1200" b="0" i="0" kern="1200" dirty="0">
                <a:solidFill>
                  <a:schemeClr val="tx1"/>
                </a:solidFill>
                <a:effectLst/>
                <a:latin typeface="+mn-lt"/>
                <a:ea typeface="+mn-ea"/>
                <a:cs typeface="+mn-cs"/>
              </a:rPr>
              <a:t>​</a:t>
            </a:r>
          </a:p>
          <a:p>
            <a:pPr rtl="0" fontAlgn="base"/>
            <a:r>
              <a:rPr kumimoji="1" lang="ja-JP" altLang="ja-JP" sz="1200" b="0" i="0" u="none" strike="noStrike" kern="1200" dirty="0">
                <a:solidFill>
                  <a:schemeClr val="tx1"/>
                </a:solidFill>
                <a:effectLst/>
                <a:latin typeface="+mn-lt"/>
                <a:ea typeface="+mn-ea"/>
                <a:cs typeface="+mn-cs"/>
              </a:rPr>
              <a:t>相談者を的確に把握するための知識</a:t>
            </a:r>
            <a:r>
              <a:rPr kumimoji="1" lang="ja-JP" altLang="en-US" sz="1200" b="0" i="0" u="none" strike="noStrike" kern="1200" dirty="0">
                <a:solidFill>
                  <a:schemeClr val="tx1"/>
                </a:solidFill>
                <a:effectLst/>
                <a:latin typeface="+mn-lt"/>
                <a:ea typeface="+mn-ea"/>
                <a:cs typeface="+mn-cs"/>
              </a:rPr>
              <a:t>とは、</a:t>
            </a:r>
            <a:r>
              <a:rPr kumimoji="1" lang="ja-JP" altLang="ja-JP" sz="1200" b="0" i="0" u="none" strike="noStrike" kern="1200" dirty="0">
                <a:solidFill>
                  <a:schemeClr val="tx1"/>
                </a:solidFill>
                <a:effectLst/>
                <a:latin typeface="+mn-lt"/>
                <a:ea typeface="+mn-ea"/>
                <a:cs typeface="+mn-cs"/>
              </a:rPr>
              <a:t>相談者を理解するために必要な、がんに関する医学的知識、</a:t>
            </a:r>
            <a:r>
              <a:rPr kumimoji="1" lang="en-US" altLang="ja-JP" sz="1200" b="0" i="0" kern="1200" dirty="0">
                <a:solidFill>
                  <a:schemeClr val="tx1"/>
                </a:solidFill>
                <a:effectLst/>
                <a:latin typeface="+mn-lt"/>
                <a:ea typeface="+mn-ea"/>
                <a:cs typeface="+mn-cs"/>
              </a:rPr>
              <a:t>​</a:t>
            </a:r>
            <a:r>
              <a:rPr kumimoji="1" lang="ja-JP" altLang="ja-JP" sz="1200" b="0" i="0" u="none" strike="noStrike" kern="1200" dirty="0">
                <a:solidFill>
                  <a:schemeClr val="tx1"/>
                </a:solidFill>
                <a:effectLst/>
                <a:latin typeface="+mn-lt"/>
                <a:ea typeface="+mn-ea"/>
                <a:cs typeface="+mn-cs"/>
              </a:rPr>
              <a:t>がん患者・家族の心理・社会的状況、医療者や家族との関係で起こりやすい現象などの知識を指しています。</a:t>
            </a:r>
            <a:r>
              <a:rPr kumimoji="1" lang="en-US" altLang="ja-JP" sz="1200" b="0" i="0" kern="1200" dirty="0">
                <a:solidFill>
                  <a:schemeClr val="tx1"/>
                </a:solidFill>
                <a:effectLst/>
                <a:latin typeface="+mn-lt"/>
                <a:ea typeface="+mn-ea"/>
                <a:cs typeface="+mn-cs"/>
              </a:rPr>
              <a:t>​</a:t>
            </a:r>
          </a:p>
          <a:p>
            <a:pPr rtl="0" fontAlgn="base"/>
            <a:r>
              <a:rPr kumimoji="1" lang="ja-JP" altLang="ja-JP" sz="1200" b="0" i="0" u="none" strike="noStrike" kern="1200" dirty="0">
                <a:solidFill>
                  <a:schemeClr val="tx1"/>
                </a:solidFill>
                <a:effectLst/>
                <a:latin typeface="+mn-lt"/>
                <a:ea typeface="+mn-ea"/>
                <a:cs typeface="+mn-cs"/>
              </a:rPr>
              <a:t>これらの知識</a:t>
            </a:r>
            <a:r>
              <a:rPr kumimoji="1" lang="ja-JP" altLang="en-US" sz="1200" b="0" i="0" u="none" strike="noStrike" kern="1200" dirty="0">
                <a:solidFill>
                  <a:schemeClr val="tx1"/>
                </a:solidFill>
                <a:effectLst/>
                <a:latin typeface="+mn-lt"/>
                <a:ea typeface="+mn-ea"/>
                <a:cs typeface="+mn-cs"/>
              </a:rPr>
              <a:t>が</a:t>
            </a:r>
            <a:r>
              <a:rPr kumimoji="1" lang="ja-JP" altLang="ja-JP" sz="1200" b="0" i="0" u="none" strike="noStrike" kern="1200" dirty="0">
                <a:solidFill>
                  <a:schemeClr val="tx1"/>
                </a:solidFill>
                <a:effectLst/>
                <a:latin typeface="+mn-lt"/>
                <a:ea typeface="+mn-ea"/>
                <a:cs typeface="+mn-cs"/>
              </a:rPr>
              <a:t>十分に</a:t>
            </a:r>
            <a:r>
              <a:rPr kumimoji="1" lang="ja-JP" altLang="en-US" sz="1200" b="0" i="0" u="none" strike="noStrike" kern="1200" dirty="0">
                <a:solidFill>
                  <a:schemeClr val="tx1"/>
                </a:solidFill>
                <a:effectLst/>
                <a:latin typeface="+mn-lt"/>
                <a:ea typeface="+mn-ea"/>
                <a:cs typeface="+mn-cs"/>
              </a:rPr>
              <a:t>あり、</a:t>
            </a:r>
            <a:r>
              <a:rPr kumimoji="1" lang="ja-JP" altLang="ja-JP" sz="1200" b="0" i="0" u="none" strike="noStrike" kern="1200" dirty="0">
                <a:solidFill>
                  <a:schemeClr val="tx1"/>
                </a:solidFill>
                <a:effectLst/>
                <a:latin typeface="+mn-lt"/>
                <a:ea typeface="+mn-ea"/>
                <a:cs typeface="+mn-cs"/>
              </a:rPr>
              <a:t>意識して</a:t>
            </a:r>
            <a:r>
              <a:rPr kumimoji="1" lang="ja-JP" altLang="en-US" sz="1200" b="0" i="0" u="none" strike="noStrike" kern="1200" dirty="0">
                <a:solidFill>
                  <a:schemeClr val="tx1"/>
                </a:solidFill>
                <a:effectLst/>
                <a:latin typeface="+mn-lt"/>
                <a:ea typeface="+mn-ea"/>
                <a:cs typeface="+mn-cs"/>
              </a:rPr>
              <a:t>知識を</a:t>
            </a:r>
            <a:r>
              <a:rPr kumimoji="1" lang="ja-JP" altLang="ja-JP" sz="1200" b="0" i="0" u="none" strike="noStrike" kern="1200" dirty="0">
                <a:solidFill>
                  <a:schemeClr val="tx1"/>
                </a:solidFill>
                <a:effectLst/>
                <a:latin typeface="+mn-lt"/>
                <a:ea typeface="+mn-ea"/>
                <a:cs typeface="+mn-cs"/>
              </a:rPr>
              <a:t>活用した対応をしているか、を評価します。</a:t>
            </a:r>
            <a:r>
              <a:rPr kumimoji="1" lang="en-US" altLang="ja-JP" sz="1200" b="0" i="0" kern="1200" dirty="0">
                <a:solidFill>
                  <a:schemeClr val="tx1"/>
                </a:solidFill>
                <a:effectLst/>
                <a:latin typeface="+mn-lt"/>
                <a:ea typeface="+mn-ea"/>
                <a:cs typeface="+mn-cs"/>
              </a:rPr>
              <a:t>​</a:t>
            </a:r>
          </a:p>
          <a:p>
            <a:pPr rtl="0" fontAlgn="base"/>
            <a:r>
              <a:rPr kumimoji="1" lang="en-US" altLang="ja-JP" sz="1200" b="0" i="0" kern="1200" dirty="0">
                <a:solidFill>
                  <a:schemeClr val="tx1"/>
                </a:solidFill>
                <a:effectLst/>
                <a:latin typeface="+mn-lt"/>
                <a:ea typeface="+mn-ea"/>
                <a:cs typeface="+mn-cs"/>
              </a:rPr>
              <a:t>​</a:t>
            </a:r>
          </a:p>
          <a:p>
            <a:pPr rtl="0" fontAlgn="base"/>
            <a:r>
              <a:rPr kumimoji="1" lang="ja-JP" altLang="ja-JP" sz="1200" b="0" i="0" u="none" strike="noStrike" kern="1200" dirty="0">
                <a:solidFill>
                  <a:schemeClr val="tx1"/>
                </a:solidFill>
                <a:effectLst/>
                <a:latin typeface="+mn-lt"/>
                <a:ea typeface="+mn-ea"/>
                <a:cs typeface="+mn-cs"/>
              </a:rPr>
              <a:t>しかし、相談員の頭の中はわか</a:t>
            </a:r>
            <a:r>
              <a:rPr kumimoji="1" lang="ja-JP" altLang="en-US" sz="1200" b="0" i="0" u="none" strike="noStrike" kern="1200" dirty="0">
                <a:solidFill>
                  <a:schemeClr val="tx1"/>
                </a:solidFill>
                <a:effectLst/>
                <a:latin typeface="+mn-lt"/>
                <a:ea typeface="+mn-ea"/>
                <a:cs typeface="+mn-cs"/>
              </a:rPr>
              <a:t>りません。</a:t>
            </a:r>
            <a:r>
              <a:rPr kumimoji="1" lang="ja-JP" altLang="ja-JP" sz="1200" b="0" i="0" u="none" strike="noStrike" kern="1200" dirty="0">
                <a:solidFill>
                  <a:schemeClr val="tx1"/>
                </a:solidFill>
                <a:effectLst/>
                <a:latin typeface="+mn-lt"/>
                <a:ea typeface="+mn-ea"/>
                <a:cs typeface="+mn-cs"/>
              </a:rPr>
              <a:t>対応状況から</a:t>
            </a:r>
            <a:r>
              <a:rPr kumimoji="1" lang="en-US" altLang="ja-JP" sz="1200" b="0" i="0" kern="1200" dirty="0">
                <a:solidFill>
                  <a:schemeClr val="tx1"/>
                </a:solidFill>
                <a:effectLst/>
                <a:latin typeface="+mn-lt"/>
                <a:ea typeface="+mn-ea"/>
                <a:cs typeface="+mn-cs"/>
              </a:rPr>
              <a:t>​</a:t>
            </a:r>
            <a:r>
              <a:rPr kumimoji="1" lang="ja-JP" altLang="ja-JP" sz="1200" b="0" i="0" u="none" strike="noStrike" kern="1200" dirty="0">
                <a:solidFill>
                  <a:schemeClr val="tx1"/>
                </a:solidFill>
                <a:effectLst/>
                <a:latin typeface="+mn-lt"/>
                <a:ea typeface="+mn-ea"/>
                <a:cs typeface="+mn-cs"/>
              </a:rPr>
              <a:t>「この質問、言葉かけをしているということは●●に関する知識が</a:t>
            </a:r>
            <a:r>
              <a:rPr kumimoji="1" lang="ja-JP" altLang="en-US" sz="1200" b="0" i="0" u="none" strike="noStrike" kern="1200" dirty="0">
                <a:solidFill>
                  <a:schemeClr val="tx1"/>
                </a:solidFill>
                <a:effectLst/>
                <a:latin typeface="+mn-lt"/>
                <a:ea typeface="+mn-ea"/>
                <a:cs typeface="+mn-cs"/>
              </a:rPr>
              <a:t>十分にある、あるいは、</a:t>
            </a:r>
            <a:r>
              <a:rPr kumimoji="1" lang="ja-JP" altLang="ja-JP" sz="1200" b="0" i="0" u="none" strike="noStrike" kern="1200" dirty="0">
                <a:solidFill>
                  <a:schemeClr val="tx1"/>
                </a:solidFill>
                <a:effectLst/>
                <a:latin typeface="+mn-lt"/>
                <a:ea typeface="+mn-ea"/>
                <a:cs typeface="+mn-cs"/>
              </a:rPr>
              <a:t>不足していたのでは</a:t>
            </a:r>
            <a:r>
              <a:rPr kumimoji="1" lang="ja-JP" altLang="en-US" sz="1200" b="0" i="0" u="none" strike="noStrike" kern="1200" dirty="0">
                <a:solidFill>
                  <a:schemeClr val="tx1"/>
                </a:solidFill>
                <a:effectLst/>
                <a:latin typeface="+mn-lt"/>
                <a:ea typeface="+mn-ea"/>
                <a:cs typeface="+mn-cs"/>
              </a:rPr>
              <a:t>」</a:t>
            </a:r>
            <a:r>
              <a:rPr kumimoji="1" lang="ja-JP" altLang="ja-JP" sz="1200" b="0" i="0" u="none" strike="noStrike" kern="1200" dirty="0">
                <a:solidFill>
                  <a:schemeClr val="tx1"/>
                </a:solidFill>
                <a:effectLst/>
                <a:latin typeface="+mn-lt"/>
                <a:ea typeface="+mn-ea"/>
                <a:cs typeface="+mn-cs"/>
              </a:rPr>
              <a:t>と</a:t>
            </a:r>
            <a:r>
              <a:rPr kumimoji="1" lang="ja-JP" altLang="en-US" sz="1200" b="0" i="0" u="none" strike="noStrike" kern="1200" dirty="0">
                <a:solidFill>
                  <a:schemeClr val="tx1"/>
                </a:solidFill>
                <a:effectLst/>
                <a:latin typeface="+mn-lt"/>
                <a:ea typeface="+mn-ea"/>
                <a:cs typeface="+mn-cs"/>
              </a:rPr>
              <a:t>推察します。</a:t>
            </a:r>
            <a:endParaRPr kumimoji="1" lang="en-US" altLang="ja-JP" sz="1200" b="0" i="0" u="none" strike="noStrike" kern="1200" dirty="0">
              <a:solidFill>
                <a:schemeClr val="tx1"/>
              </a:solidFill>
              <a:effectLst/>
              <a:latin typeface="+mn-lt"/>
              <a:ea typeface="+mn-ea"/>
              <a:cs typeface="+mn-cs"/>
            </a:endParaRPr>
          </a:p>
          <a:p>
            <a:pPr rtl="0" fontAlgn="base"/>
            <a:endParaRPr kumimoji="1" lang="en-US" altLang="ja-JP" sz="1200" b="0" i="0" u="none" strike="noStrike" kern="1200" dirty="0">
              <a:solidFill>
                <a:schemeClr val="tx1"/>
              </a:solidFill>
              <a:effectLst/>
              <a:latin typeface="+mn-lt"/>
              <a:ea typeface="+mn-ea"/>
              <a:cs typeface="+mn-cs"/>
            </a:endParaRPr>
          </a:p>
          <a:p>
            <a:pPr rtl="0" fontAlgn="base"/>
            <a:r>
              <a:rPr kumimoji="1" lang="ja-JP" altLang="en-US" sz="1200" b="0" i="0" u="none" strike="noStrike" kern="1200" dirty="0">
                <a:solidFill>
                  <a:schemeClr val="tx1"/>
                </a:solidFill>
                <a:effectLst/>
                <a:latin typeface="+mn-lt"/>
                <a:ea typeface="+mn-ea"/>
                <a:cs typeface="+mn-cs"/>
              </a:rPr>
              <a:t>がん相談には、がんやがん治療、がん患者家族の心理社会面の知識が不可欠です。今後学習が必要なことが明らかになる大事な項目です。</a:t>
            </a:r>
            <a:r>
              <a:rPr kumimoji="1" lang="en-US" altLang="ja-JP" sz="1200" b="0" i="0" kern="1200" dirty="0">
                <a:solidFill>
                  <a:schemeClr val="tx1"/>
                </a:solidFill>
                <a:effectLst/>
                <a:latin typeface="+mn-lt"/>
                <a:ea typeface="+mn-ea"/>
                <a:cs typeface="+mn-cs"/>
              </a:rPr>
              <a:t>​</a:t>
            </a:r>
          </a:p>
          <a:p>
            <a:pPr rtl="0" fontAlgn="base"/>
            <a:r>
              <a:rPr kumimoji="1" lang="en-US" altLang="ja-JP" sz="1200" b="0" i="0" kern="1200" dirty="0">
                <a:solidFill>
                  <a:schemeClr val="tx1"/>
                </a:solidFill>
                <a:effectLst/>
                <a:latin typeface="+mn-lt"/>
                <a:ea typeface="+mn-ea"/>
                <a:cs typeface="+mn-cs"/>
              </a:rPr>
              <a:t>​</a:t>
            </a:r>
          </a:p>
          <a:p>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587514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6525" y="766763"/>
            <a:ext cx="6826250" cy="3840162"/>
          </a:xfrm>
        </p:spPr>
      </p:sp>
      <p:sp>
        <p:nvSpPr>
          <p:cNvPr id="3" name="ノート プレースホルダー 2"/>
          <p:cNvSpPr>
            <a:spLocks noGrp="1"/>
          </p:cNvSpPr>
          <p:nvPr>
            <p:ph type="body" idx="1"/>
          </p:nvPr>
        </p:nvSpPr>
        <p:spPr/>
        <p:txBody>
          <a:bodyPr/>
          <a:lstStyle/>
          <a:p>
            <a:pPr rtl="0" fontAlgn="base"/>
            <a:r>
              <a:rPr kumimoji="1" lang="en-US" altLang="ja-JP" sz="1200" b="0" i="0" u="none" strike="noStrike" kern="1200" dirty="0">
                <a:solidFill>
                  <a:schemeClr val="tx1"/>
                </a:solidFill>
                <a:effectLst/>
                <a:latin typeface="+mn-lt"/>
                <a:ea typeface="+mn-ea"/>
                <a:cs typeface="+mn-cs"/>
              </a:rPr>
              <a:t>3</a:t>
            </a:r>
            <a:r>
              <a:rPr kumimoji="1" lang="ja-JP" altLang="ja-JP" sz="1200" b="0" i="0" u="none" strike="noStrike" kern="1200" dirty="0">
                <a:solidFill>
                  <a:schemeClr val="tx1"/>
                </a:solidFill>
                <a:effectLst/>
                <a:latin typeface="+mn-lt"/>
                <a:ea typeface="+mn-ea"/>
                <a:cs typeface="+mn-cs"/>
              </a:rPr>
              <a:t>つ目のカテゴリ、</a:t>
            </a:r>
            <a:r>
              <a:rPr kumimoji="1" lang="en-US" altLang="ja-JP" sz="1200" b="0" i="0" u="none" strike="noStrike" kern="1200" dirty="0">
                <a:solidFill>
                  <a:schemeClr val="tx1"/>
                </a:solidFill>
                <a:effectLst/>
                <a:latin typeface="+mn-lt"/>
                <a:ea typeface="+mn-ea"/>
                <a:cs typeface="+mn-cs"/>
              </a:rPr>
              <a:t>15</a:t>
            </a:r>
            <a:r>
              <a:rPr kumimoji="1" lang="ja-JP" altLang="en-US" sz="1200" b="0" i="0" u="none" strike="noStrike" kern="1200" dirty="0">
                <a:solidFill>
                  <a:schemeClr val="tx1"/>
                </a:solidFill>
                <a:effectLst/>
                <a:latin typeface="+mn-lt"/>
                <a:ea typeface="+mn-ea"/>
                <a:cs typeface="+mn-cs"/>
              </a:rPr>
              <a:t>～</a:t>
            </a:r>
            <a:r>
              <a:rPr kumimoji="1" lang="en-US" altLang="ja-JP" sz="1200" b="0" i="0" u="none" strike="noStrike" kern="1200" dirty="0">
                <a:solidFill>
                  <a:schemeClr val="tx1"/>
                </a:solidFill>
                <a:effectLst/>
                <a:latin typeface="+mn-lt"/>
                <a:ea typeface="+mn-ea"/>
                <a:cs typeface="+mn-cs"/>
              </a:rPr>
              <a:t>17</a:t>
            </a:r>
            <a:r>
              <a:rPr kumimoji="1" lang="ja-JP" altLang="en-US" sz="1200" b="0" i="0" u="none" strike="noStrike" kern="1200" dirty="0">
                <a:solidFill>
                  <a:schemeClr val="tx1"/>
                </a:solidFill>
                <a:effectLst/>
                <a:latin typeface="+mn-lt"/>
                <a:ea typeface="+mn-ea"/>
                <a:cs typeface="+mn-cs"/>
              </a:rPr>
              <a:t>は、この評価表の山場になります。</a:t>
            </a:r>
            <a:endParaRPr kumimoji="1" lang="en-US" altLang="ja-JP" sz="1200" b="0" i="0" u="none" strike="noStrike" kern="1200" dirty="0">
              <a:solidFill>
                <a:schemeClr val="tx1"/>
              </a:solidFill>
              <a:effectLst/>
              <a:latin typeface="+mn-lt"/>
              <a:ea typeface="+mn-ea"/>
              <a:cs typeface="+mn-cs"/>
            </a:endParaRPr>
          </a:p>
          <a:p>
            <a:pPr rtl="0" fontAlgn="base"/>
            <a:r>
              <a:rPr kumimoji="1" lang="ja-JP" altLang="ja-JP" sz="1200" b="0" i="0" u="none" strike="noStrike" kern="1200" dirty="0">
                <a:solidFill>
                  <a:schemeClr val="tx1"/>
                </a:solidFill>
                <a:effectLst/>
                <a:latin typeface="+mn-lt"/>
                <a:ea typeface="+mn-ea"/>
                <a:cs typeface="+mn-cs"/>
              </a:rPr>
              <a:t>基礎研修で学んだ相談支援のプロセスの全体像の「課題問題の明確化と共有」の部分</a:t>
            </a:r>
            <a:r>
              <a:rPr kumimoji="1" lang="ja-JP" altLang="en-US" sz="1200" b="0" i="0" u="none" strike="noStrike" kern="1200" dirty="0">
                <a:solidFill>
                  <a:schemeClr val="tx1"/>
                </a:solidFill>
                <a:effectLst/>
                <a:latin typeface="+mn-lt"/>
                <a:ea typeface="+mn-ea"/>
                <a:cs typeface="+mn-cs"/>
              </a:rPr>
              <a:t>であると言えます</a:t>
            </a:r>
            <a:r>
              <a:rPr kumimoji="1" lang="ja-JP" altLang="ja-JP" sz="1200" b="0" i="0" u="none" strike="noStrike" kern="1200" dirty="0">
                <a:solidFill>
                  <a:schemeClr val="tx1"/>
                </a:solidFill>
                <a:effectLst/>
                <a:latin typeface="+mn-lt"/>
                <a:ea typeface="+mn-ea"/>
                <a:cs typeface="+mn-cs"/>
              </a:rPr>
              <a:t>。</a:t>
            </a:r>
            <a:r>
              <a:rPr kumimoji="1" lang="en-US" altLang="ja-JP" sz="1200" b="0" i="0" kern="1200" dirty="0">
                <a:solidFill>
                  <a:schemeClr val="tx1"/>
                </a:solidFill>
                <a:effectLst/>
                <a:latin typeface="+mn-lt"/>
                <a:ea typeface="+mn-ea"/>
                <a:cs typeface="+mn-cs"/>
              </a:rPr>
              <a:t>​</a:t>
            </a:r>
          </a:p>
          <a:p>
            <a:pPr rtl="0" fontAlgn="base"/>
            <a:endParaRPr kumimoji="1" lang="en-US" altLang="ja-JP" sz="1200" b="0" i="0" kern="1200" dirty="0">
              <a:solidFill>
                <a:schemeClr val="tx1"/>
              </a:solidFill>
              <a:effectLst/>
              <a:latin typeface="+mn-lt"/>
              <a:ea typeface="+mn-ea"/>
              <a:cs typeface="+mn-cs"/>
            </a:endParaRPr>
          </a:p>
          <a:p>
            <a:pPr rtl="0" fontAlgn="base"/>
            <a:r>
              <a:rPr kumimoji="1" lang="ja-JP" altLang="en-US" sz="1200" b="0" i="0" kern="1200" dirty="0">
                <a:solidFill>
                  <a:schemeClr val="tx1"/>
                </a:solidFill>
                <a:effectLst/>
                <a:latin typeface="+mn-lt"/>
                <a:ea typeface="+mn-ea"/>
                <a:cs typeface="+mn-cs"/>
              </a:rPr>
              <a:t>人は、様々に影響を受けながら、様々な感情や考えをもち、独自のニーズを持っています。同じがんの同じステージであっても、相談者個々のニーズは様々です。</a:t>
            </a:r>
            <a:endParaRPr kumimoji="1" lang="en-US" altLang="ja-JP" sz="1200" b="0" i="0" kern="1200" dirty="0">
              <a:solidFill>
                <a:schemeClr val="tx1"/>
              </a:solidFill>
              <a:effectLst/>
              <a:latin typeface="+mn-lt"/>
              <a:ea typeface="+mn-ea"/>
              <a:cs typeface="+mn-cs"/>
            </a:endParaRPr>
          </a:p>
          <a:p>
            <a:pPr rtl="0" fontAlgn="base"/>
            <a:r>
              <a:rPr kumimoji="1" lang="ja-JP" altLang="en-US" sz="1200" b="0" i="0" kern="1200" dirty="0">
                <a:solidFill>
                  <a:schemeClr val="tx1"/>
                </a:solidFill>
                <a:effectLst/>
                <a:latin typeface="+mn-lt"/>
                <a:ea typeface="+mn-ea"/>
                <a:cs typeface="+mn-cs"/>
              </a:rPr>
              <a:t>私たち相談員は、相談者個々のニーズをその人の立場に立ってしっかりと理解し、その充足に向けた対応を目指します。</a:t>
            </a:r>
            <a:endParaRPr kumimoji="1" lang="en-US" altLang="ja-JP" sz="1200" b="0" i="0" kern="1200" dirty="0">
              <a:solidFill>
                <a:schemeClr val="tx1"/>
              </a:solidFill>
              <a:effectLst/>
              <a:latin typeface="+mn-lt"/>
              <a:ea typeface="+mn-ea"/>
              <a:cs typeface="+mn-cs"/>
            </a:endParaRPr>
          </a:p>
          <a:p>
            <a:pPr rtl="0" fontAlgn="base"/>
            <a:r>
              <a:rPr kumimoji="1" lang="en-US" altLang="ja-JP" sz="1200" b="0" i="0" kern="1200" dirty="0">
                <a:solidFill>
                  <a:schemeClr val="tx1"/>
                </a:solidFill>
                <a:effectLst/>
                <a:latin typeface="+mn-lt"/>
                <a:ea typeface="+mn-ea"/>
                <a:cs typeface="+mn-cs"/>
              </a:rPr>
              <a:t>​</a:t>
            </a:r>
            <a:endParaRPr kumimoji="1" lang="en-US" altLang="ja-JP" sz="1200" b="0" i="0" u="none" strike="noStrike" kern="1200" dirty="0">
              <a:solidFill>
                <a:schemeClr val="tx1"/>
              </a:solidFill>
              <a:effectLst/>
              <a:latin typeface="+mn-lt"/>
              <a:ea typeface="+mn-ea"/>
              <a:cs typeface="+mn-cs"/>
            </a:endParaRPr>
          </a:p>
          <a:p>
            <a:pPr rtl="0" fontAlgn="base"/>
            <a:r>
              <a:rPr kumimoji="1" lang="en-US" altLang="ja-JP" sz="1200" b="0" i="0" u="none" strike="noStrike" kern="1200" dirty="0">
                <a:solidFill>
                  <a:schemeClr val="tx1"/>
                </a:solidFill>
                <a:effectLst/>
                <a:latin typeface="+mn-lt"/>
                <a:ea typeface="+mn-ea"/>
                <a:cs typeface="+mn-cs"/>
              </a:rPr>
              <a:t>15</a:t>
            </a:r>
            <a:r>
              <a:rPr kumimoji="1" lang="ja-JP" altLang="en-US" sz="1200" b="0" i="0" u="none" strike="noStrike" kern="1200" dirty="0">
                <a:solidFill>
                  <a:schemeClr val="tx1"/>
                </a:solidFill>
                <a:effectLst/>
                <a:latin typeface="+mn-lt"/>
                <a:ea typeface="+mn-ea"/>
                <a:cs typeface="+mn-cs"/>
              </a:rPr>
              <a:t>では、</a:t>
            </a:r>
            <a:r>
              <a:rPr kumimoji="1" lang="ja-JP" altLang="ja-JP" sz="1200" b="0" i="0" u="none" strike="noStrike" kern="1200" dirty="0">
                <a:solidFill>
                  <a:schemeClr val="tx1"/>
                </a:solidFill>
                <a:effectLst/>
                <a:latin typeface="+mn-lt"/>
                <a:ea typeface="+mn-ea"/>
                <a:cs typeface="+mn-cs"/>
              </a:rPr>
              <a:t>相談者</a:t>
            </a:r>
            <a:r>
              <a:rPr kumimoji="1" lang="ja-JP" altLang="en-US" sz="1200" b="0" i="0" u="none" strike="noStrike" kern="1200" dirty="0">
                <a:solidFill>
                  <a:schemeClr val="tx1"/>
                </a:solidFill>
                <a:effectLst/>
                <a:latin typeface="+mn-lt"/>
                <a:ea typeface="+mn-ea"/>
                <a:cs typeface="+mn-cs"/>
              </a:rPr>
              <a:t>の主訴とニーズは何か、</a:t>
            </a:r>
            <a:r>
              <a:rPr kumimoji="1" lang="en-US" altLang="ja-JP" sz="1200" b="0" i="0" u="none" strike="noStrike" kern="1200" dirty="0">
                <a:solidFill>
                  <a:schemeClr val="tx1"/>
                </a:solidFill>
                <a:effectLst/>
                <a:latin typeface="+mn-lt"/>
                <a:ea typeface="+mn-ea"/>
                <a:cs typeface="+mn-cs"/>
              </a:rPr>
              <a:t>16</a:t>
            </a:r>
            <a:r>
              <a:rPr kumimoji="1" lang="ja-JP" altLang="en-US" sz="1200" b="0" i="0" u="none" strike="noStrike" kern="1200" dirty="0">
                <a:solidFill>
                  <a:schemeClr val="tx1"/>
                </a:solidFill>
                <a:effectLst/>
                <a:latin typeface="+mn-lt"/>
                <a:ea typeface="+mn-ea"/>
                <a:cs typeface="+mn-cs"/>
              </a:rPr>
              <a:t>はそれらを相談者に言葉で直接確認し</a:t>
            </a:r>
            <a:r>
              <a:rPr kumimoji="1" lang="ja-JP" altLang="en-US" sz="1200" b="0" i="0" u="none" strike="noStrike" kern="1200" dirty="0" err="1">
                <a:solidFill>
                  <a:schemeClr val="tx1"/>
                </a:solidFill>
                <a:effectLst/>
                <a:latin typeface="+mn-lt"/>
                <a:ea typeface="+mn-ea"/>
                <a:cs typeface="+mn-cs"/>
              </a:rPr>
              <a:t>共有ているか</a:t>
            </a:r>
            <a:r>
              <a:rPr kumimoji="1" lang="ja-JP" altLang="en-US" sz="1200" b="0" i="0" u="none" strike="noStrike" kern="1200" dirty="0">
                <a:solidFill>
                  <a:schemeClr val="tx1"/>
                </a:solidFill>
                <a:effectLst/>
                <a:latin typeface="+mn-lt"/>
                <a:ea typeface="+mn-ea"/>
                <a:cs typeface="+mn-cs"/>
              </a:rPr>
              <a:t>、</a:t>
            </a:r>
            <a:r>
              <a:rPr kumimoji="1" lang="en-US" altLang="ja-JP" sz="1200" b="0" i="0" u="none" strike="noStrike" kern="1200" dirty="0">
                <a:solidFill>
                  <a:schemeClr val="tx1"/>
                </a:solidFill>
                <a:effectLst/>
                <a:latin typeface="+mn-lt"/>
                <a:ea typeface="+mn-ea"/>
                <a:cs typeface="+mn-cs"/>
              </a:rPr>
              <a:t>17</a:t>
            </a:r>
            <a:r>
              <a:rPr kumimoji="1" lang="ja-JP" altLang="en-US" sz="1200" b="0" i="0" u="none" strike="noStrike" kern="1200" dirty="0" err="1">
                <a:solidFill>
                  <a:schemeClr val="tx1"/>
                </a:solidFill>
                <a:effectLst/>
                <a:latin typeface="+mn-lt"/>
                <a:ea typeface="+mn-ea"/>
                <a:cs typeface="+mn-cs"/>
              </a:rPr>
              <a:t>は主訴や</a:t>
            </a:r>
            <a:r>
              <a:rPr kumimoji="1" lang="ja-JP" altLang="en-US" sz="1200" b="0" i="0" u="none" strike="noStrike" kern="1200" dirty="0">
                <a:solidFill>
                  <a:schemeClr val="tx1"/>
                </a:solidFill>
                <a:effectLst/>
                <a:latin typeface="+mn-lt"/>
                <a:ea typeface="+mn-ea"/>
                <a:cs typeface="+mn-cs"/>
              </a:rPr>
              <a:t>ニーズに対し、過不足なく対応しているかを評価します。</a:t>
            </a:r>
            <a:endParaRPr kumimoji="1" lang="en-US" altLang="ja-JP" sz="1200" b="0" i="0" u="none" strike="noStrike" kern="1200" dirty="0">
              <a:solidFill>
                <a:schemeClr val="tx1"/>
              </a:solidFill>
              <a:effectLst/>
              <a:latin typeface="+mn-lt"/>
              <a:ea typeface="+mn-ea"/>
              <a:cs typeface="+mn-cs"/>
            </a:endParaRPr>
          </a:p>
          <a:p>
            <a:pPr rtl="0" fontAlgn="base"/>
            <a:r>
              <a:rPr kumimoji="1" lang="ja-JP" altLang="en-US" sz="1200" b="0" i="0" u="none" strike="noStrike" kern="1200" dirty="0">
                <a:solidFill>
                  <a:schemeClr val="tx1"/>
                </a:solidFill>
                <a:effectLst/>
                <a:latin typeface="+mn-lt"/>
                <a:ea typeface="+mn-ea"/>
                <a:cs typeface="+mn-cs"/>
              </a:rPr>
              <a:t>一般的に、</a:t>
            </a:r>
            <a:r>
              <a:rPr kumimoji="1" lang="en-US" altLang="ja-JP" sz="1200" b="0" i="0" u="none" strike="noStrike" kern="1200" dirty="0">
                <a:solidFill>
                  <a:schemeClr val="tx1"/>
                </a:solidFill>
                <a:effectLst/>
                <a:latin typeface="+mn-lt"/>
                <a:ea typeface="+mn-ea"/>
                <a:cs typeface="+mn-cs"/>
              </a:rPr>
              <a:t>16</a:t>
            </a:r>
            <a:r>
              <a:rPr kumimoji="1" lang="ja-JP" altLang="en-US" sz="1200" b="0" i="0" u="none" strike="noStrike" kern="1200" dirty="0">
                <a:solidFill>
                  <a:schemeClr val="tx1"/>
                </a:solidFill>
                <a:effectLst/>
                <a:latin typeface="+mn-lt"/>
                <a:ea typeface="+mn-ea"/>
                <a:cs typeface="+mn-cs"/>
              </a:rPr>
              <a:t>で確認がしっかりできていないと、</a:t>
            </a:r>
            <a:r>
              <a:rPr kumimoji="1" lang="en-US" altLang="ja-JP" sz="1200" b="0" i="0" u="none" strike="noStrike" kern="1200" dirty="0">
                <a:solidFill>
                  <a:schemeClr val="tx1"/>
                </a:solidFill>
                <a:effectLst/>
                <a:latin typeface="+mn-lt"/>
                <a:ea typeface="+mn-ea"/>
                <a:cs typeface="+mn-cs"/>
              </a:rPr>
              <a:t>17</a:t>
            </a:r>
            <a:r>
              <a:rPr kumimoji="1" lang="ja-JP" altLang="en-US" sz="1200" b="0" i="0" u="none" strike="noStrike" kern="1200" dirty="0">
                <a:solidFill>
                  <a:schemeClr val="tx1"/>
                </a:solidFill>
                <a:effectLst/>
                <a:latin typeface="+mn-lt"/>
                <a:ea typeface="+mn-ea"/>
                <a:cs typeface="+mn-cs"/>
              </a:rPr>
              <a:t>の対応も不十分であることが多い傾向になります。相談は、ひとりよがりではいけません。</a:t>
            </a:r>
            <a:br>
              <a:rPr kumimoji="1" lang="en-US" altLang="ja-JP" sz="1200" b="0" i="0" u="none" strike="noStrike" kern="1200" dirty="0">
                <a:solidFill>
                  <a:schemeClr val="tx1"/>
                </a:solidFill>
                <a:effectLst/>
                <a:latin typeface="+mn-lt"/>
                <a:ea typeface="+mn-ea"/>
                <a:cs typeface="+mn-cs"/>
              </a:rPr>
            </a:br>
            <a:r>
              <a:rPr kumimoji="1" lang="ja-JP" altLang="en-US" sz="1200" b="0" i="0" u="none" strike="noStrike" kern="1200" dirty="0">
                <a:solidFill>
                  <a:schemeClr val="tx1"/>
                </a:solidFill>
                <a:effectLst/>
                <a:latin typeface="+mn-lt"/>
                <a:ea typeface="+mn-ea"/>
                <a:cs typeface="+mn-cs"/>
              </a:rPr>
              <a:t>相談者が主体的に、自分の課題・問題を解決したり、ニーズを充足するために、相談者に確認し共有することが大事であると改めて確認しておきたいと思います。</a:t>
            </a:r>
            <a:endParaRPr kumimoji="1" lang="en-US" altLang="ja-JP" sz="1200" b="0" i="0" u="none" strike="noStrike" kern="1200" dirty="0">
              <a:solidFill>
                <a:schemeClr val="tx1"/>
              </a:solidFill>
              <a:effectLst/>
              <a:latin typeface="+mn-lt"/>
              <a:ea typeface="+mn-ea"/>
              <a:cs typeface="+mn-cs"/>
            </a:endParaRPr>
          </a:p>
          <a:p>
            <a:pPr rtl="0" fontAlgn="base"/>
            <a:r>
              <a:rPr kumimoji="1" lang="en-US" altLang="ja-JP" sz="1200" b="0" i="0" u="none" strike="noStrike" kern="1200" dirty="0">
                <a:solidFill>
                  <a:schemeClr val="tx1"/>
                </a:solidFill>
                <a:effectLst/>
                <a:latin typeface="+mn-lt"/>
                <a:ea typeface="+mn-ea"/>
                <a:cs typeface="+mn-cs"/>
              </a:rPr>
              <a:t>15</a:t>
            </a:r>
            <a:r>
              <a:rPr kumimoji="1" lang="ja-JP" altLang="en-US" sz="1200" b="0" i="0" u="none" strike="noStrike" kern="1200" dirty="0">
                <a:solidFill>
                  <a:schemeClr val="tx1"/>
                </a:solidFill>
                <a:effectLst/>
                <a:latin typeface="+mn-lt"/>
                <a:ea typeface="+mn-ea"/>
                <a:cs typeface="+mn-cs"/>
              </a:rPr>
              <a:t>～</a:t>
            </a:r>
            <a:r>
              <a:rPr kumimoji="1" lang="en-US" altLang="ja-JP" sz="1200" b="0" i="0" u="none" strike="noStrike" kern="1200" dirty="0">
                <a:solidFill>
                  <a:schemeClr val="tx1"/>
                </a:solidFill>
                <a:effectLst/>
                <a:latin typeface="+mn-lt"/>
                <a:ea typeface="+mn-ea"/>
                <a:cs typeface="+mn-cs"/>
              </a:rPr>
              <a:t>17</a:t>
            </a:r>
            <a:r>
              <a:rPr kumimoji="1" lang="ja-JP" altLang="en-US" sz="1200" b="0" i="0" u="none" strike="noStrike" kern="1200" dirty="0">
                <a:solidFill>
                  <a:schemeClr val="tx1"/>
                </a:solidFill>
                <a:effectLst/>
                <a:latin typeface="+mn-lt"/>
                <a:ea typeface="+mn-ea"/>
                <a:cs typeface="+mn-cs"/>
              </a:rPr>
              <a:t>は、この評価の</a:t>
            </a:r>
            <a:r>
              <a:rPr kumimoji="1" lang="ja-JP" altLang="ja-JP" sz="1200" b="0" i="0" u="none" strike="noStrike" kern="1200" dirty="0">
                <a:solidFill>
                  <a:schemeClr val="tx1"/>
                </a:solidFill>
                <a:effectLst/>
                <a:latin typeface="+mn-lt"/>
                <a:ea typeface="+mn-ea"/>
                <a:cs typeface="+mn-cs"/>
              </a:rPr>
              <a:t>核とな</a:t>
            </a:r>
            <a:r>
              <a:rPr kumimoji="1" lang="ja-JP" altLang="en-US" sz="1200" b="0" i="0" u="none" strike="noStrike" kern="1200" dirty="0">
                <a:solidFill>
                  <a:schemeClr val="tx1"/>
                </a:solidFill>
                <a:effectLst/>
                <a:latin typeface="+mn-lt"/>
                <a:ea typeface="+mn-ea"/>
                <a:cs typeface="+mn-cs"/>
              </a:rPr>
              <a:t>ります。</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946404">
              <a:defRPr/>
            </a:pPr>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877990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6525" y="766763"/>
            <a:ext cx="6826250" cy="3840162"/>
          </a:xfrm>
        </p:spPr>
      </p:sp>
      <p:sp>
        <p:nvSpPr>
          <p:cNvPr id="3" name="ノート プレースホルダー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dirty="0">
                <a:ea typeface="ＭＳ Ｐゴシック"/>
              </a:rPr>
              <a:t>主訴とニーズの違いについて詳しく説明します。</a:t>
            </a:r>
            <a:endParaRPr kumimoji="1" lang="en-US" altLang="ja-JP" dirty="0">
              <a:ea typeface="ＭＳ Ｐゴシック"/>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ja-JP" dirty="0">
                <a:ea typeface="ＭＳ Ｐゴシック"/>
              </a:rPr>
              <a:t>相談の</a:t>
            </a:r>
            <a:r>
              <a:rPr lang="ja-JP" altLang="ja-JP" dirty="0">
                <a:ea typeface="ＭＳ Ｐゴシック"/>
              </a:rPr>
              <a:t>場</a:t>
            </a:r>
            <a:r>
              <a:rPr kumimoji="1" lang="ja-JP" altLang="ja-JP" dirty="0">
                <a:ea typeface="ＭＳ Ｐゴシック"/>
              </a:rPr>
              <a:t>面</a:t>
            </a:r>
            <a:r>
              <a:rPr lang="ja-JP" altLang="ja-JP" dirty="0">
                <a:ea typeface="ＭＳ Ｐゴシック"/>
              </a:rPr>
              <a:t>において</a:t>
            </a:r>
            <a:r>
              <a:rPr kumimoji="1" lang="ja-JP" altLang="ja-JP" dirty="0">
                <a:ea typeface="ＭＳ Ｐゴシック"/>
              </a:rPr>
              <a:t>相談者</a:t>
            </a:r>
            <a:r>
              <a:rPr lang="ja-JP" altLang="ja-JP" dirty="0">
                <a:ea typeface="ＭＳ Ｐゴシック"/>
              </a:rPr>
              <a:t>が自ら語</a:t>
            </a:r>
            <a:r>
              <a:rPr kumimoji="1" lang="ja-JP" altLang="ja-JP" dirty="0">
                <a:ea typeface="ＭＳ Ｐゴシック"/>
              </a:rPr>
              <a:t>る</a:t>
            </a:r>
            <a:r>
              <a:rPr lang="ja-JP" altLang="ja-JP" dirty="0">
                <a:ea typeface="ＭＳ Ｐゴシック"/>
              </a:rPr>
              <a:t>質問・疑問・心配事</a:t>
            </a:r>
            <a:r>
              <a:rPr kumimoji="1" lang="ja-JP" altLang="ja-JP" dirty="0">
                <a:ea typeface="ＭＳ Ｐゴシック"/>
              </a:rPr>
              <a:t>を</a:t>
            </a:r>
            <a:r>
              <a:rPr lang="ja-JP" altLang="ja-JP" dirty="0">
                <a:ea typeface="ＭＳ Ｐゴシック"/>
              </a:rPr>
              <a:t>「主訴」</a:t>
            </a:r>
            <a:r>
              <a:rPr kumimoji="1" lang="ja-JP" altLang="ja-JP" dirty="0">
                <a:ea typeface="ＭＳ Ｐゴシック"/>
              </a:rPr>
              <a:t>とい</a:t>
            </a:r>
            <a:r>
              <a:rPr lang="ja-JP" altLang="en-US" dirty="0">
                <a:ea typeface="ＭＳ Ｐゴシック"/>
              </a:rPr>
              <a:t>います</a:t>
            </a:r>
            <a:r>
              <a:rPr kumimoji="1" lang="ja-JP" altLang="ja-JP" dirty="0">
                <a:ea typeface="ＭＳ Ｐゴシック"/>
              </a:rPr>
              <a:t>。</a:t>
            </a:r>
            <a:endParaRPr kumimoji="1" lang="en-US" altLang="ja-JP" dirty="0">
              <a:ea typeface="ＭＳ Ｐゴシック"/>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ja-JP" altLang="ja-JP" dirty="0">
                <a:ea typeface="ＭＳ Ｐゴシック"/>
              </a:rPr>
              <a:t>そ</a:t>
            </a:r>
            <a:r>
              <a:rPr kumimoji="1" lang="ja-JP" altLang="ja-JP" dirty="0">
                <a:ea typeface="ＭＳ Ｐゴシック"/>
              </a:rPr>
              <a:t>の</a:t>
            </a:r>
            <a:r>
              <a:rPr lang="ja-JP" altLang="ja-JP" dirty="0">
                <a:ea typeface="ＭＳ Ｐゴシック"/>
              </a:rPr>
              <a:t>主訴</a:t>
            </a:r>
            <a:r>
              <a:rPr kumimoji="1" lang="ja-JP" altLang="ja-JP" dirty="0">
                <a:ea typeface="ＭＳ Ｐゴシック"/>
              </a:rPr>
              <a:t>の</a:t>
            </a:r>
            <a:r>
              <a:rPr lang="ja-JP" altLang="ja-JP" dirty="0">
                <a:ea typeface="ＭＳ Ｐゴシック"/>
              </a:rPr>
              <a:t>背景に</a:t>
            </a:r>
            <a:r>
              <a:rPr kumimoji="1" lang="ja-JP" altLang="ja-JP" dirty="0">
                <a:ea typeface="ＭＳ Ｐゴシック"/>
              </a:rPr>
              <a:t>は</a:t>
            </a:r>
            <a:r>
              <a:rPr lang="ja-JP" altLang="ja-JP" dirty="0">
                <a:ea typeface="ＭＳ Ｐゴシック"/>
              </a:rPr>
              <a:t>、語られ</a:t>
            </a:r>
            <a:r>
              <a:rPr kumimoji="1" lang="ja-JP" altLang="ja-JP" dirty="0">
                <a:ea typeface="ＭＳ Ｐゴシック"/>
              </a:rPr>
              <a:t>な</a:t>
            </a:r>
            <a:r>
              <a:rPr lang="ja-JP" altLang="ja-JP" dirty="0">
                <a:ea typeface="ＭＳ Ｐゴシック"/>
              </a:rPr>
              <a:t>かった本当の困りご</a:t>
            </a:r>
            <a:r>
              <a:rPr kumimoji="1" lang="ja-JP" altLang="ja-JP" dirty="0">
                <a:ea typeface="ＭＳ Ｐゴシック"/>
              </a:rPr>
              <a:t>と、相談に</a:t>
            </a:r>
            <a:r>
              <a:rPr lang="ja-JP" altLang="ja-JP" dirty="0">
                <a:ea typeface="ＭＳ Ｐゴシック"/>
              </a:rPr>
              <a:t>至った真の原因が隠さ</a:t>
            </a:r>
            <a:r>
              <a:rPr kumimoji="1" lang="ja-JP" altLang="ja-JP" dirty="0">
                <a:ea typeface="ＭＳ Ｐゴシック"/>
              </a:rPr>
              <a:t>れて</a:t>
            </a:r>
            <a:r>
              <a:rPr kumimoji="1" lang="ja-JP" altLang="en-US" dirty="0">
                <a:ea typeface="ＭＳ Ｐゴシック"/>
              </a:rPr>
              <a:t>あり</a:t>
            </a:r>
            <a:r>
              <a:rPr lang="ja-JP" altLang="ja-JP" dirty="0">
                <a:ea typeface="ＭＳ Ｐゴシック"/>
              </a:rPr>
              <a:t>、「</a:t>
            </a:r>
            <a:r>
              <a:rPr kumimoji="1" lang="ja-JP" altLang="ja-JP" dirty="0">
                <a:ea typeface="ＭＳ Ｐゴシック"/>
              </a:rPr>
              <a:t>ニーズ</a:t>
            </a:r>
            <a:r>
              <a:rPr lang="ja-JP" altLang="ja-JP" dirty="0">
                <a:ea typeface="ＭＳ Ｐゴシック"/>
              </a:rPr>
              <a:t>」</a:t>
            </a:r>
            <a:r>
              <a:rPr kumimoji="1" lang="ja-JP" altLang="ja-JP" dirty="0">
                <a:ea typeface="ＭＳ Ｐゴシック"/>
              </a:rPr>
              <a:t>と</a:t>
            </a:r>
            <a:r>
              <a:rPr lang="ja-JP" altLang="ja-JP" dirty="0">
                <a:ea typeface="ＭＳ Ｐゴシック"/>
              </a:rPr>
              <a:t>呼んでいます</a:t>
            </a:r>
            <a:r>
              <a:rPr lang="ja-JP" altLang="en-US" dirty="0">
                <a:ea typeface="ＭＳ Ｐゴシック"/>
              </a:rPr>
              <a:t>。</a:t>
            </a:r>
            <a:endParaRPr kumimoji="1" lang="en-US" altLang="ja-JP" sz="1200" b="0" i="0" kern="1200" dirty="0">
              <a:solidFill>
                <a:schemeClr val="tx1"/>
              </a:solidFill>
              <a:effectLst/>
              <a:latin typeface="+mn-lt"/>
              <a:ea typeface="+mn-ea"/>
              <a:cs typeface="+mn-cs"/>
            </a:endParaRPr>
          </a:p>
          <a:p>
            <a:pPr rtl="0" fontAlgn="base"/>
            <a:endParaRPr kumimoji="1" lang="en-US" altLang="ja-JP" sz="1200" b="0" i="0" kern="1200" dirty="0">
              <a:solidFill>
                <a:schemeClr val="tx1"/>
              </a:solidFill>
              <a:effectLst/>
              <a:latin typeface="+mn-lt"/>
              <a:ea typeface="+mn-ea"/>
              <a:cs typeface="+mn-cs"/>
            </a:endParaRPr>
          </a:p>
          <a:p>
            <a:r>
              <a:rPr lang="ja-JP" altLang="ja-JP" dirty="0">
                <a:ea typeface="ＭＳ Ｐゴシック"/>
              </a:rPr>
              <a:t>相談者と対話を通して、主訴や対象者理解を掘り下げていくと、</a:t>
            </a:r>
            <a:r>
              <a:rPr lang="ja-JP" altLang="en-US" dirty="0">
                <a:ea typeface="ＭＳ Ｐゴシック"/>
              </a:rPr>
              <a:t>①</a:t>
            </a:r>
            <a:r>
              <a:rPr lang="ja-JP" altLang="ja-JP" dirty="0">
                <a:ea typeface="ＭＳ Ｐゴシック"/>
              </a:rPr>
              <a:t>相談者が自覚しつつも表明していないニーズ、</a:t>
            </a:r>
            <a:r>
              <a:rPr lang="ja-JP" altLang="en-US" dirty="0">
                <a:ea typeface="ＭＳ Ｐゴシック"/>
              </a:rPr>
              <a:t>②</a:t>
            </a:r>
            <a:r>
              <a:rPr lang="ja-JP" altLang="ja-JP" dirty="0">
                <a:ea typeface="ＭＳ Ｐゴシック"/>
              </a:rPr>
              <a:t>相談者の自覚</a:t>
            </a:r>
            <a:r>
              <a:rPr lang="ja-JP" altLang="en-US" dirty="0">
                <a:ea typeface="ＭＳ Ｐゴシック"/>
              </a:rPr>
              <a:t>はないが</a:t>
            </a:r>
            <a:r>
              <a:rPr lang="ja-JP" altLang="ja-JP" dirty="0">
                <a:ea typeface="ＭＳ Ｐゴシック"/>
              </a:rPr>
              <a:t>解決や充足が客観的に必要だとされるニーズがあります。</a:t>
            </a:r>
            <a:endParaRPr lang="ja-JP" altLang="ja-JP" dirty="0">
              <a:ea typeface="ＭＳ Ｐゴシック"/>
              <a:cs typeface="Calibri"/>
            </a:endParaRPr>
          </a:p>
          <a:p>
            <a:pPr algn="just"/>
            <a:r>
              <a:rPr lang="ja-JP" altLang="ja-JP" dirty="0">
                <a:ea typeface="ＭＳ Ｐゴシック"/>
              </a:rPr>
              <a:t>相談者と相談員がこれらのニーズを共有することで、相談者が真のニーズに自ら気づ</a:t>
            </a:r>
            <a:r>
              <a:rPr lang="ja-JP" altLang="en-US" dirty="0">
                <a:ea typeface="ＭＳ Ｐゴシック"/>
              </a:rPr>
              <a:t>き</a:t>
            </a:r>
            <a:r>
              <a:rPr lang="ja-JP" altLang="ja-JP" dirty="0">
                <a:ea typeface="ＭＳ Ｐゴシック"/>
              </a:rPr>
              <a:t>、根本にある真の問題・課題の解決に向かって行動を起こすことができるようにな</a:t>
            </a:r>
            <a:r>
              <a:rPr lang="ja-JP" altLang="en-US" dirty="0">
                <a:ea typeface="ＭＳ Ｐゴシック"/>
              </a:rPr>
              <a:t>ります</a:t>
            </a:r>
            <a:r>
              <a:rPr lang="ja-JP" altLang="ja-JP" dirty="0">
                <a:ea typeface="ＭＳ Ｐゴシック"/>
              </a:rPr>
              <a:t>。</a:t>
            </a:r>
            <a:endParaRPr lang="ja-JP" altLang="ja-JP" dirty="0">
              <a:ea typeface="ＭＳ Ｐゴシック"/>
              <a:cs typeface="Calibri"/>
            </a:endParaRPr>
          </a:p>
          <a:p>
            <a:pPr algn="just"/>
            <a:r>
              <a:rPr lang="ja-JP" altLang="en-US" dirty="0">
                <a:ea typeface="ＭＳ Ｐゴシック"/>
                <a:cs typeface="Calibri"/>
              </a:rPr>
              <a:t>また、ニ</a:t>
            </a:r>
            <a:r>
              <a:rPr lang="ja-JP" altLang="ja-JP" dirty="0">
                <a:ea typeface="ＭＳ Ｐゴシック"/>
                <a:cs typeface="Calibri"/>
              </a:rPr>
              <a:t>ーズの充足は、相談者</a:t>
            </a:r>
            <a:r>
              <a:rPr lang="ja-JP" altLang="en-US" dirty="0">
                <a:ea typeface="ＭＳ Ｐゴシック"/>
                <a:cs typeface="Calibri"/>
              </a:rPr>
              <a:t>のエンパワメントにつながります。</a:t>
            </a:r>
            <a:endParaRPr lang="en-US" altLang="ja-JP" dirty="0">
              <a:ea typeface="ＭＳ Ｐゴシック"/>
              <a:cs typeface="Calibri"/>
            </a:endParaRPr>
          </a:p>
          <a:p>
            <a:pPr algn="just"/>
            <a:r>
              <a:rPr kumimoji="1" lang="ja-JP" altLang="en-US" dirty="0">
                <a:ea typeface="ＭＳ Ｐゴシック"/>
              </a:rPr>
              <a:t>相談者の</a:t>
            </a:r>
            <a:r>
              <a:rPr lang="ja-JP" altLang="en-US" dirty="0">
                <a:ea typeface="ＭＳ Ｐゴシック"/>
              </a:rPr>
              <a:t>表面的な</a:t>
            </a:r>
            <a:r>
              <a:rPr kumimoji="1" lang="ja-JP" altLang="en-US" dirty="0">
                <a:ea typeface="ＭＳ Ｐゴシック"/>
              </a:rPr>
              <a:t>訴えだけでなく、</a:t>
            </a:r>
            <a:r>
              <a:rPr lang="ja-JP" altLang="en-US" dirty="0">
                <a:ea typeface="ＭＳ Ｐゴシック"/>
              </a:rPr>
              <a:t>そ</a:t>
            </a:r>
            <a:r>
              <a:rPr kumimoji="1" lang="ja-JP" altLang="en-US" dirty="0">
                <a:ea typeface="ＭＳ Ｐゴシック"/>
              </a:rPr>
              <a:t>の背景や根底にある想いにも目を向けているか、ここで確認します。</a:t>
            </a:r>
            <a:endParaRPr kumimoji="1" lang="en-US" altLang="ja-JP" sz="1200" b="0" i="0" kern="1200" dirty="0">
              <a:solidFill>
                <a:schemeClr val="tx1"/>
              </a:solidFill>
              <a:effectLst/>
              <a:latin typeface="+mn-lt"/>
              <a:ea typeface="+mn-ea"/>
              <a:cs typeface="+mn-cs"/>
            </a:endParaRPr>
          </a:p>
          <a:p>
            <a:pPr rtl="0" fontAlgn="base"/>
            <a:r>
              <a:rPr kumimoji="1" lang="en-US" altLang="ja-JP" sz="1200" b="0" i="0" kern="1200" dirty="0">
                <a:solidFill>
                  <a:schemeClr val="tx1"/>
                </a:solidFill>
                <a:effectLst/>
                <a:latin typeface="+mn-lt"/>
                <a:ea typeface="+mn-ea"/>
                <a:cs typeface="+mn-cs"/>
              </a:rPr>
              <a:t>​</a:t>
            </a:r>
          </a:p>
          <a:p>
            <a:pPr rtl="0" fontAlgn="base"/>
            <a:r>
              <a:rPr kumimoji="1" lang="en-US" altLang="ja-JP" sz="1200" b="0" i="0" u="none" strike="noStrike" kern="1200" dirty="0">
                <a:solidFill>
                  <a:schemeClr val="tx1"/>
                </a:solidFill>
                <a:effectLst/>
                <a:latin typeface="+mn-lt"/>
                <a:ea typeface="+mn-ea"/>
                <a:cs typeface="+mn-cs"/>
              </a:rPr>
              <a:t>『</a:t>
            </a:r>
            <a:r>
              <a:rPr kumimoji="1" lang="ja-JP" altLang="ja-JP" sz="1200" b="0" i="0" u="none" strike="noStrike" kern="1200" dirty="0">
                <a:solidFill>
                  <a:schemeClr val="tx1"/>
                </a:solidFill>
                <a:effectLst/>
                <a:latin typeface="+mn-lt"/>
                <a:ea typeface="+mn-ea"/>
                <a:cs typeface="+mn-cs"/>
              </a:rPr>
              <a:t>主訴</a:t>
            </a:r>
            <a:r>
              <a:rPr kumimoji="1" lang="en-US" altLang="ja-JP" sz="1200" b="0" i="0" u="none" strike="noStrike" kern="1200" dirty="0">
                <a:solidFill>
                  <a:schemeClr val="tx1"/>
                </a:solidFill>
                <a:effectLst/>
                <a:latin typeface="+mn-lt"/>
                <a:ea typeface="+mn-ea"/>
                <a:cs typeface="+mn-cs"/>
              </a:rPr>
              <a:t>』</a:t>
            </a:r>
            <a:r>
              <a:rPr kumimoji="1" lang="ja-JP" altLang="en-US" sz="1200" b="0" i="0" u="none" strike="noStrike" kern="1200" dirty="0">
                <a:solidFill>
                  <a:schemeClr val="tx1"/>
                </a:solidFill>
                <a:effectLst/>
                <a:latin typeface="+mn-lt"/>
                <a:ea typeface="+mn-ea"/>
                <a:cs typeface="+mn-cs"/>
              </a:rPr>
              <a:t>と</a:t>
            </a:r>
            <a:r>
              <a:rPr kumimoji="1" lang="en-US" altLang="ja-JP" sz="1200" b="0" i="0" u="none" strike="noStrike" kern="1200" dirty="0">
                <a:solidFill>
                  <a:schemeClr val="tx1"/>
                </a:solidFill>
                <a:effectLst/>
                <a:latin typeface="+mn-lt"/>
                <a:ea typeface="+mn-ea"/>
                <a:cs typeface="+mn-cs"/>
              </a:rPr>
              <a:t>『</a:t>
            </a:r>
            <a:r>
              <a:rPr kumimoji="1" lang="ja-JP" altLang="ja-JP" sz="1200" b="0" i="0" u="none" strike="noStrike" kern="1200" dirty="0">
                <a:solidFill>
                  <a:schemeClr val="tx1"/>
                </a:solidFill>
                <a:effectLst/>
                <a:latin typeface="+mn-lt"/>
                <a:ea typeface="+mn-ea"/>
                <a:cs typeface="+mn-cs"/>
              </a:rPr>
              <a:t>ニーズ</a:t>
            </a:r>
            <a:r>
              <a:rPr kumimoji="1" lang="en-US" altLang="ja-JP" sz="1200" b="0" i="0" u="none" strike="noStrike" kern="1200" dirty="0">
                <a:solidFill>
                  <a:schemeClr val="tx1"/>
                </a:solidFill>
                <a:effectLst/>
                <a:latin typeface="+mn-lt"/>
                <a:ea typeface="+mn-ea"/>
                <a:cs typeface="+mn-cs"/>
              </a:rPr>
              <a:t>』</a:t>
            </a:r>
            <a:r>
              <a:rPr kumimoji="1" lang="ja-JP" altLang="ja-JP" sz="1200" b="0" i="0" u="none" strike="noStrike" kern="1200" dirty="0">
                <a:solidFill>
                  <a:schemeClr val="tx1"/>
                </a:solidFill>
                <a:effectLst/>
                <a:latin typeface="+mn-lt"/>
                <a:ea typeface="+mn-ea"/>
                <a:cs typeface="+mn-cs"/>
              </a:rPr>
              <a:t>と欄が分かれていると、厳密に区別したくなるのですけれども、</a:t>
            </a:r>
            <a:r>
              <a:rPr kumimoji="1" lang="en-US" altLang="ja-JP" sz="1200" b="0" i="0" kern="1200" dirty="0">
                <a:solidFill>
                  <a:schemeClr val="tx1"/>
                </a:solidFill>
                <a:effectLst/>
                <a:latin typeface="+mn-lt"/>
                <a:ea typeface="+mn-ea"/>
                <a:cs typeface="+mn-cs"/>
              </a:rPr>
              <a:t>​</a:t>
            </a:r>
            <a:r>
              <a:rPr kumimoji="1" lang="ja-JP" altLang="ja-JP" sz="1200" b="0" i="0" u="none" strike="noStrike" kern="1200" dirty="0">
                <a:solidFill>
                  <a:schemeClr val="tx1"/>
                </a:solidFill>
                <a:effectLst/>
                <a:latin typeface="+mn-lt"/>
                <a:ea typeface="+mn-ea"/>
                <a:cs typeface="+mn-cs"/>
              </a:rPr>
              <a:t>力を割く必要はありません。</a:t>
            </a:r>
            <a:r>
              <a:rPr kumimoji="1" lang="ja-JP" altLang="en-US" sz="1200" b="0" i="0" u="none" strike="noStrike" kern="1200" dirty="0">
                <a:solidFill>
                  <a:schemeClr val="tx1"/>
                </a:solidFill>
                <a:effectLst/>
                <a:latin typeface="+mn-lt"/>
                <a:ea typeface="+mn-ea"/>
                <a:cs typeface="+mn-cs"/>
              </a:rPr>
              <a:t>　</a:t>
            </a:r>
            <a:endParaRPr kumimoji="1" lang="en-US" altLang="ja-JP" sz="1200" b="0" i="0" u="none" strike="noStrike" kern="1200" dirty="0">
              <a:solidFill>
                <a:schemeClr val="tx1"/>
              </a:solidFill>
              <a:effectLst/>
              <a:latin typeface="+mn-lt"/>
              <a:ea typeface="+mn-ea"/>
              <a:cs typeface="+mn-cs"/>
            </a:endParaRPr>
          </a:p>
          <a:p>
            <a:pPr rtl="0" fontAlgn="base"/>
            <a:r>
              <a:rPr kumimoji="1" lang="ja-JP" altLang="ja-JP" sz="1200" b="0" i="0" u="none" strike="noStrike" kern="1200" dirty="0">
                <a:solidFill>
                  <a:schemeClr val="tx1"/>
                </a:solidFill>
                <a:effectLst/>
                <a:latin typeface="+mn-lt"/>
                <a:ea typeface="+mn-ea"/>
                <a:cs typeface="+mn-cs"/>
              </a:rPr>
              <a:t>大切なのは、相談者の困りごとを</a:t>
            </a:r>
            <a:r>
              <a:rPr kumimoji="1" lang="ja-JP" altLang="en-US" sz="1200" b="0" i="0" u="none" strike="noStrike" kern="1200" dirty="0">
                <a:solidFill>
                  <a:schemeClr val="tx1"/>
                </a:solidFill>
                <a:effectLst/>
                <a:latin typeface="+mn-lt"/>
                <a:ea typeface="+mn-ea"/>
                <a:cs typeface="+mn-cs"/>
              </a:rPr>
              <a:t>過不足なく</a:t>
            </a:r>
            <a:r>
              <a:rPr kumimoji="1" lang="ja-JP" altLang="ja-JP" sz="1200" b="0" i="0" u="none" strike="noStrike" kern="1200" dirty="0">
                <a:solidFill>
                  <a:schemeClr val="tx1"/>
                </a:solidFill>
                <a:effectLst/>
                <a:latin typeface="+mn-lt"/>
                <a:ea typeface="+mn-ea"/>
                <a:cs typeface="+mn-cs"/>
              </a:rPr>
              <a:t>捉え、網羅することです。</a:t>
            </a:r>
            <a:r>
              <a:rPr kumimoji="1" lang="en-US" altLang="ja-JP" sz="1200" b="0" i="0" kern="1200" dirty="0">
                <a:solidFill>
                  <a:schemeClr val="tx1"/>
                </a:solidFill>
                <a:effectLst/>
                <a:latin typeface="+mn-lt"/>
                <a:ea typeface="+mn-ea"/>
                <a:cs typeface="+mn-cs"/>
              </a:rPr>
              <a:t>​</a:t>
            </a: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en-US" altLang="ja-JP" sz="1200" b="0" i="0" kern="1200" dirty="0">
                <a:solidFill>
                  <a:schemeClr val="tx1"/>
                </a:solidFill>
                <a:effectLst/>
                <a:latin typeface="+mn-lt"/>
                <a:ea typeface="+mn-ea"/>
                <a:cs typeface="+mn-cs"/>
              </a:rPr>
              <a:t>​</a:t>
            </a:r>
            <a:r>
              <a:rPr kumimoji="1" lang="ja-JP" altLang="en-US" sz="1200" b="0" i="0" kern="1200" dirty="0">
                <a:solidFill>
                  <a:schemeClr val="tx1"/>
                </a:solidFill>
                <a:effectLst/>
                <a:latin typeface="+mn-lt"/>
                <a:ea typeface="+mn-ea"/>
                <a:cs typeface="+mn-cs"/>
              </a:rPr>
              <a:t>なお、</a:t>
            </a:r>
            <a:r>
              <a:rPr kumimoji="1" lang="ja-JP" altLang="ja-JP" sz="1200" b="0" i="0" u="none" strike="noStrike" kern="1200" dirty="0">
                <a:solidFill>
                  <a:schemeClr val="tx1"/>
                </a:solidFill>
                <a:effectLst/>
                <a:latin typeface="+mn-lt"/>
                <a:ea typeface="+mn-ea"/>
                <a:cs typeface="+mn-cs"/>
              </a:rPr>
              <a:t>相談者と相談員がやりとりする過程でニーズが明確化され、共有できた場合には、ニーズが主訴として表現された、と考えてください。</a:t>
            </a:r>
            <a:r>
              <a:rPr kumimoji="1" lang="en-US" altLang="ja-JP" sz="1200" b="0" i="0" kern="1200" dirty="0">
                <a:solidFill>
                  <a:schemeClr val="tx1"/>
                </a:solidFill>
                <a:effectLst/>
                <a:latin typeface="+mn-lt"/>
                <a:ea typeface="+mn-ea"/>
                <a:cs typeface="+mn-cs"/>
              </a:rPr>
              <a:t>​</a:t>
            </a:r>
          </a:p>
          <a:p>
            <a:pPr rtl="0" fontAlgn="base"/>
            <a:endParaRPr kumimoji="1" lang="en-US" altLang="ja-JP" sz="1200" b="0" i="0" kern="1200" dirty="0">
              <a:solidFill>
                <a:schemeClr val="tx1"/>
              </a:solidFill>
              <a:effectLst/>
              <a:latin typeface="+mn-lt"/>
              <a:ea typeface="+mn-ea"/>
              <a:cs typeface="+mn-cs"/>
            </a:endParaRPr>
          </a:p>
          <a:p>
            <a:pPr rtl="0" fontAlgn="base"/>
            <a:r>
              <a:rPr kumimoji="1" lang="ja-JP" altLang="ja-JP" sz="1200" b="0" i="0" u="none" strike="noStrike" kern="1200" dirty="0">
                <a:solidFill>
                  <a:schemeClr val="tx1"/>
                </a:solidFill>
                <a:effectLst/>
                <a:latin typeface="+mn-lt"/>
                <a:ea typeface="+mn-ea"/>
                <a:cs typeface="+mn-cs"/>
              </a:rPr>
              <a:t>さらにグループワークで</a:t>
            </a:r>
            <a:r>
              <a:rPr kumimoji="1" lang="ja-JP" altLang="en-US" sz="1200" b="0" i="0" u="none" strike="noStrike" kern="1200" dirty="0">
                <a:solidFill>
                  <a:schemeClr val="tx1"/>
                </a:solidFill>
                <a:effectLst/>
                <a:latin typeface="+mn-lt"/>
                <a:ea typeface="+mn-ea"/>
                <a:cs typeface="+mn-cs"/>
              </a:rPr>
              <a:t>は</a:t>
            </a:r>
            <a:r>
              <a:rPr kumimoji="1" lang="ja-JP" altLang="ja-JP" sz="1200" b="0" i="0" u="none" strike="noStrike" kern="1200" dirty="0">
                <a:solidFill>
                  <a:schemeClr val="tx1"/>
                </a:solidFill>
                <a:effectLst/>
                <a:latin typeface="+mn-lt"/>
                <a:ea typeface="+mn-ea"/>
                <a:cs typeface="+mn-cs"/>
              </a:rPr>
              <a:t>、</a:t>
            </a:r>
            <a:r>
              <a:rPr kumimoji="1" lang="ja-JP" altLang="en-US" sz="1200" b="0" i="0" u="none" strike="noStrike" kern="1200" dirty="0">
                <a:solidFill>
                  <a:schemeClr val="tx1"/>
                </a:solidFill>
                <a:effectLst/>
                <a:latin typeface="+mn-lt"/>
                <a:ea typeface="+mn-ea"/>
                <a:cs typeface="+mn-cs"/>
              </a:rPr>
              <a:t>主訴とニーズは全員に発表してもらうとよいです。</a:t>
            </a:r>
            <a:endParaRPr kumimoji="1" lang="en-US" altLang="ja-JP" sz="1200" b="0" i="0" u="none" strike="noStrike"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1200" b="0" i="0" u="none" strike="noStrike" kern="1200" dirty="0">
                <a:solidFill>
                  <a:schemeClr val="tx1"/>
                </a:solidFill>
                <a:effectLst/>
                <a:latin typeface="+mn-lt"/>
                <a:ea typeface="+mn-ea"/>
                <a:cs typeface="+mn-cs"/>
              </a:rPr>
              <a:t>同じ相談なのに、</a:t>
            </a:r>
            <a:r>
              <a:rPr kumimoji="1" lang="ja-JP" altLang="ja-JP" sz="1200" b="0" i="0" u="none" strike="noStrike" kern="1200" dirty="0">
                <a:solidFill>
                  <a:schemeClr val="tx1"/>
                </a:solidFill>
                <a:effectLst/>
                <a:latin typeface="+mn-lt"/>
                <a:ea typeface="+mn-ea"/>
                <a:cs typeface="+mn-cs"/>
              </a:rPr>
              <a:t>相談員によってとらえ方は様々で、多彩な意見がでてくる</a:t>
            </a:r>
            <a:r>
              <a:rPr kumimoji="1" lang="ja-JP" altLang="en-US" sz="1200" b="0" i="0" u="none" strike="noStrike" kern="1200" dirty="0">
                <a:solidFill>
                  <a:schemeClr val="tx1"/>
                </a:solidFill>
                <a:effectLst/>
                <a:latin typeface="+mn-lt"/>
                <a:ea typeface="+mn-ea"/>
                <a:cs typeface="+mn-cs"/>
              </a:rPr>
              <a:t>と思います。様々な主訴とニーズをきいて、より対象者理解を深めることができます。</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rtl="0" fontAlgn="base"/>
            <a:r>
              <a:rPr kumimoji="1" lang="ja-JP" altLang="en-US" sz="1200" b="0" i="0" u="none" strike="noStrike" kern="1200" dirty="0">
                <a:solidFill>
                  <a:schemeClr val="tx1"/>
                </a:solidFill>
                <a:effectLst/>
                <a:latin typeface="+mn-lt"/>
                <a:ea typeface="+mn-ea"/>
                <a:cs typeface="+mn-cs"/>
              </a:rPr>
              <a:t>なお、グループ内で、主訴とニーズについて意見を一致させる</a:t>
            </a:r>
            <a:r>
              <a:rPr kumimoji="1" lang="ja-JP" altLang="ja-JP" sz="1200" b="0" i="0" u="none" strike="noStrike" kern="1200" dirty="0">
                <a:solidFill>
                  <a:schemeClr val="tx1"/>
                </a:solidFill>
                <a:effectLst/>
                <a:latin typeface="+mn-lt"/>
                <a:ea typeface="+mn-ea"/>
                <a:cs typeface="+mn-cs"/>
              </a:rPr>
              <a:t>必要はありません。</a:t>
            </a:r>
            <a:r>
              <a:rPr kumimoji="1" lang="en-US" altLang="ja-JP" sz="1200" b="0" i="0" kern="1200" dirty="0">
                <a:solidFill>
                  <a:schemeClr val="tx1"/>
                </a:solidFill>
                <a:effectLst/>
                <a:latin typeface="+mn-lt"/>
                <a:ea typeface="+mn-ea"/>
                <a:cs typeface="+mn-cs"/>
              </a:rPr>
              <a:t>​</a:t>
            </a:r>
            <a:r>
              <a:rPr kumimoji="1" lang="ja-JP" altLang="en-US" sz="1200" b="0" i="0" kern="1200" dirty="0">
                <a:solidFill>
                  <a:schemeClr val="tx1"/>
                </a:solidFill>
                <a:effectLst/>
                <a:latin typeface="+mn-lt"/>
                <a:ea typeface="+mn-ea"/>
                <a:cs typeface="+mn-cs"/>
              </a:rPr>
              <a:t>多様なとらえ方を体感してください。</a:t>
            </a:r>
            <a:endParaRPr kumimoji="1" lang="en-US" altLang="ja-JP" sz="1200" b="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6369443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6525" y="766763"/>
            <a:ext cx="6826250" cy="3840162"/>
          </a:xfrm>
        </p:spPr>
      </p:sp>
      <p:sp>
        <p:nvSpPr>
          <p:cNvPr id="3" name="ノート プレースホルダー 2"/>
          <p:cNvSpPr>
            <a:spLocks noGrp="1"/>
          </p:cNvSpPr>
          <p:nvPr>
            <p:ph type="body" idx="1"/>
          </p:nvPr>
        </p:nvSpPr>
        <p:spPr/>
        <p:txBody>
          <a:bodyPr/>
          <a:lstStyle/>
          <a:p>
            <a:pPr rtl="0" fontAlgn="base"/>
            <a:r>
              <a:rPr kumimoji="1" lang="en-US" altLang="ja-JP" sz="1200" b="0" i="0" u="none" strike="noStrike" kern="1200" dirty="0">
                <a:solidFill>
                  <a:schemeClr val="tx1"/>
                </a:solidFill>
                <a:effectLst/>
                <a:latin typeface="+mn-lt"/>
                <a:ea typeface="+mn-ea"/>
                <a:cs typeface="+mn-cs"/>
              </a:rPr>
              <a:t>4</a:t>
            </a:r>
            <a:r>
              <a:rPr kumimoji="1" lang="ja-JP" altLang="ja-JP" sz="1200" b="0" i="0" u="none" strike="noStrike" kern="1200" dirty="0">
                <a:solidFill>
                  <a:schemeClr val="tx1"/>
                </a:solidFill>
                <a:effectLst/>
                <a:latin typeface="+mn-lt"/>
                <a:ea typeface="+mn-ea"/>
                <a:cs typeface="+mn-cs"/>
              </a:rPr>
              <a:t>つ目のカテゴリ、</a:t>
            </a:r>
            <a:r>
              <a:rPr kumimoji="1" lang="en-US" altLang="ja-JP" sz="1200" b="0" i="0" u="none" strike="noStrike" kern="1200" dirty="0">
                <a:solidFill>
                  <a:schemeClr val="tx1"/>
                </a:solidFill>
                <a:effectLst/>
                <a:latin typeface="+mn-lt"/>
                <a:ea typeface="+mn-ea"/>
                <a:cs typeface="+mn-cs"/>
              </a:rPr>
              <a:t>18</a:t>
            </a:r>
            <a:r>
              <a:rPr kumimoji="1" lang="ja-JP" altLang="en-US" sz="1200" b="0" i="0" u="none" strike="noStrike" kern="1200" dirty="0">
                <a:solidFill>
                  <a:schemeClr val="tx1"/>
                </a:solidFill>
                <a:effectLst/>
                <a:latin typeface="+mn-lt"/>
                <a:ea typeface="+mn-ea"/>
                <a:cs typeface="+mn-cs"/>
              </a:rPr>
              <a:t>～</a:t>
            </a:r>
            <a:r>
              <a:rPr kumimoji="1" lang="en-US" altLang="ja-JP" sz="1200" b="0" i="0" u="none" strike="noStrike" kern="1200" dirty="0">
                <a:solidFill>
                  <a:schemeClr val="tx1"/>
                </a:solidFill>
                <a:effectLst/>
                <a:latin typeface="+mn-lt"/>
                <a:ea typeface="+mn-ea"/>
                <a:cs typeface="+mn-cs"/>
              </a:rPr>
              <a:t>20</a:t>
            </a:r>
            <a:r>
              <a:rPr kumimoji="1" lang="ja-JP" altLang="ja-JP" sz="1200" b="0" i="0" u="none" strike="noStrike" kern="1200" dirty="0">
                <a:solidFill>
                  <a:schemeClr val="tx1"/>
                </a:solidFill>
                <a:effectLst/>
                <a:latin typeface="+mn-lt"/>
                <a:ea typeface="+mn-ea"/>
                <a:cs typeface="+mn-cs"/>
              </a:rPr>
              <a:t>は、相談者</a:t>
            </a:r>
            <a:r>
              <a:rPr kumimoji="1" lang="ja-JP" altLang="en-US" sz="1200" b="0" i="0" u="none" strike="noStrike" kern="1200" dirty="0">
                <a:solidFill>
                  <a:schemeClr val="tx1"/>
                </a:solidFill>
                <a:effectLst/>
                <a:latin typeface="+mn-lt"/>
                <a:ea typeface="+mn-ea"/>
                <a:cs typeface="+mn-cs"/>
              </a:rPr>
              <a:t>に</a:t>
            </a:r>
            <a:r>
              <a:rPr kumimoji="1" lang="ja-JP" altLang="ja-JP" sz="1200" b="0" i="0" u="none" strike="noStrike" kern="1200" dirty="0">
                <a:solidFill>
                  <a:schemeClr val="tx1"/>
                </a:solidFill>
                <a:effectLst/>
                <a:latin typeface="+mn-lt"/>
                <a:ea typeface="+mn-ea"/>
                <a:cs typeface="+mn-cs"/>
              </a:rPr>
              <a:t>適切な支援ができているか、</a:t>
            </a:r>
            <a:r>
              <a:rPr kumimoji="1" lang="en-US" altLang="ja-JP" sz="1200" b="0" i="0" kern="1200" dirty="0">
                <a:solidFill>
                  <a:schemeClr val="tx1"/>
                </a:solidFill>
                <a:effectLst/>
                <a:latin typeface="+mn-lt"/>
                <a:ea typeface="+mn-ea"/>
                <a:cs typeface="+mn-cs"/>
              </a:rPr>
              <a:t>​</a:t>
            </a:r>
            <a:r>
              <a:rPr kumimoji="1" lang="ja-JP" altLang="en-US" sz="1200" b="0" i="0" kern="1200" dirty="0">
                <a:solidFill>
                  <a:schemeClr val="tx1"/>
                </a:solidFill>
                <a:effectLst/>
                <a:latin typeface="+mn-lt"/>
                <a:ea typeface="+mn-ea"/>
                <a:cs typeface="+mn-cs"/>
              </a:rPr>
              <a:t>確認します。</a:t>
            </a:r>
            <a:endParaRPr kumimoji="1" lang="en-US" altLang="ja-JP" sz="1200" b="0" i="0" kern="1200" dirty="0">
              <a:solidFill>
                <a:schemeClr val="tx1"/>
              </a:solidFill>
              <a:effectLst/>
              <a:latin typeface="+mn-lt"/>
              <a:ea typeface="+mn-ea"/>
              <a:cs typeface="+mn-cs"/>
            </a:endParaRPr>
          </a:p>
          <a:p>
            <a:pPr rtl="0" fontAlgn="base"/>
            <a:r>
              <a:rPr kumimoji="1" lang="ja-JP" altLang="ja-JP" sz="1200" b="0" i="0" u="none" strike="noStrike" kern="1200" dirty="0">
                <a:solidFill>
                  <a:schemeClr val="tx1"/>
                </a:solidFill>
                <a:effectLst/>
                <a:latin typeface="+mn-lt"/>
                <a:ea typeface="+mn-ea"/>
                <a:cs typeface="+mn-cs"/>
              </a:rPr>
              <a:t>その人に合わせた情報</a:t>
            </a:r>
            <a:r>
              <a:rPr kumimoji="1" lang="ja-JP" altLang="en-US" sz="1200" b="0" i="0" u="none" strike="noStrike" kern="1200" dirty="0">
                <a:solidFill>
                  <a:schemeClr val="tx1"/>
                </a:solidFill>
                <a:effectLst/>
                <a:latin typeface="+mn-lt"/>
                <a:ea typeface="+mn-ea"/>
                <a:cs typeface="+mn-cs"/>
              </a:rPr>
              <a:t>支援ができているか、</a:t>
            </a:r>
            <a:r>
              <a:rPr kumimoji="1" lang="ja-JP" altLang="ja-JP" sz="1200" b="0" i="0" u="none" strike="noStrike" kern="1200" dirty="0">
                <a:solidFill>
                  <a:schemeClr val="tx1"/>
                </a:solidFill>
                <a:effectLst/>
                <a:latin typeface="+mn-lt"/>
                <a:ea typeface="+mn-ea"/>
                <a:cs typeface="+mn-cs"/>
              </a:rPr>
              <a:t>主治医をはじめ、周囲との関係が良好になるような働きかけができているか</a:t>
            </a:r>
            <a:r>
              <a:rPr kumimoji="1" lang="en-US" altLang="ja-JP" sz="1200" b="0" i="0" kern="1200" dirty="0">
                <a:solidFill>
                  <a:schemeClr val="tx1"/>
                </a:solidFill>
                <a:effectLst/>
                <a:latin typeface="+mn-lt"/>
                <a:ea typeface="+mn-ea"/>
                <a:cs typeface="+mn-cs"/>
              </a:rPr>
              <a:t>​</a:t>
            </a:r>
          </a:p>
          <a:p>
            <a:pPr rtl="0" fontAlgn="base"/>
            <a:r>
              <a:rPr kumimoji="1" lang="ja-JP" altLang="ja-JP" sz="1200" b="0" i="0" u="none" strike="noStrike" kern="1200" dirty="0">
                <a:solidFill>
                  <a:schemeClr val="tx1"/>
                </a:solidFill>
                <a:effectLst/>
                <a:latin typeface="+mn-lt"/>
                <a:ea typeface="+mn-ea"/>
                <a:cs typeface="+mn-cs"/>
              </a:rPr>
              <a:t>相談者が</a:t>
            </a:r>
            <a:r>
              <a:rPr kumimoji="1" lang="ja-JP" altLang="en-US" sz="1200" b="0" i="0" u="none" strike="noStrike" kern="1200" dirty="0">
                <a:solidFill>
                  <a:schemeClr val="tx1"/>
                </a:solidFill>
                <a:effectLst/>
                <a:latin typeface="+mn-lt"/>
                <a:ea typeface="+mn-ea"/>
                <a:cs typeface="+mn-cs"/>
              </a:rPr>
              <a:t>自ら自力で行動したり</a:t>
            </a:r>
            <a:r>
              <a:rPr kumimoji="1" lang="ja-JP" altLang="ja-JP" sz="1200" b="0" i="0" u="none" strike="noStrike" kern="1200" dirty="0">
                <a:solidFill>
                  <a:schemeClr val="tx1"/>
                </a:solidFill>
                <a:effectLst/>
                <a:latin typeface="+mn-lt"/>
                <a:ea typeface="+mn-ea"/>
                <a:cs typeface="+mn-cs"/>
              </a:rPr>
              <a:t>判断したりできるよう情報支援を行っているか</a:t>
            </a:r>
            <a:r>
              <a:rPr kumimoji="1" lang="en-US" altLang="ja-JP" sz="1200" b="0" i="0" kern="1200" dirty="0">
                <a:solidFill>
                  <a:schemeClr val="tx1"/>
                </a:solidFill>
                <a:effectLst/>
                <a:latin typeface="+mn-lt"/>
                <a:ea typeface="+mn-ea"/>
                <a:cs typeface="+mn-cs"/>
              </a:rPr>
              <a:t>​</a:t>
            </a:r>
            <a:r>
              <a:rPr kumimoji="1" lang="ja-JP" altLang="en-US" sz="1200" b="0" i="0" kern="1200" dirty="0" err="1">
                <a:solidFill>
                  <a:schemeClr val="tx1"/>
                </a:solidFill>
                <a:effectLst/>
                <a:latin typeface="+mn-lt"/>
                <a:ea typeface="+mn-ea"/>
                <a:cs typeface="+mn-cs"/>
              </a:rPr>
              <a:t>を評</a:t>
            </a:r>
            <a:r>
              <a:rPr kumimoji="1" lang="ja-JP" altLang="en-US" sz="1200" b="0" i="0" kern="1200" dirty="0">
                <a:solidFill>
                  <a:schemeClr val="tx1"/>
                </a:solidFill>
                <a:effectLst/>
                <a:latin typeface="+mn-lt"/>
                <a:ea typeface="+mn-ea"/>
                <a:cs typeface="+mn-cs"/>
              </a:rPr>
              <a:t>価します。</a:t>
            </a:r>
            <a:endParaRPr kumimoji="1" lang="en-US" altLang="ja-JP" sz="1200" b="0" i="0" kern="1200" dirty="0">
              <a:solidFill>
                <a:schemeClr val="tx1"/>
              </a:solidFill>
              <a:effectLst/>
              <a:latin typeface="+mn-lt"/>
              <a:ea typeface="+mn-ea"/>
              <a:cs typeface="+mn-cs"/>
            </a:endParaRPr>
          </a:p>
          <a:p>
            <a:pPr rtl="0" fontAlgn="base"/>
            <a:r>
              <a:rPr kumimoji="1" lang="ja-JP" altLang="ja-JP" sz="1200" b="0" i="0" u="none" strike="noStrike" kern="1200" dirty="0">
                <a:solidFill>
                  <a:schemeClr val="tx1"/>
                </a:solidFill>
                <a:effectLst/>
                <a:latin typeface="+mn-lt"/>
                <a:ea typeface="+mn-ea"/>
                <a:cs typeface="+mn-cs"/>
              </a:rPr>
              <a:t>基礎研修で学んだ相談支援のプロセスの全体像の「情報提供、理解の促進、今後の方向性の検討と共有」の部分です。</a:t>
            </a:r>
            <a:r>
              <a:rPr kumimoji="1" lang="en-US" altLang="ja-JP" sz="1200" b="0" i="0" kern="1200" dirty="0">
                <a:solidFill>
                  <a:schemeClr val="tx1"/>
                </a:solidFill>
                <a:effectLst/>
                <a:latin typeface="+mn-lt"/>
                <a:ea typeface="+mn-ea"/>
                <a:cs typeface="+mn-cs"/>
              </a:rPr>
              <a:t>​</a:t>
            </a:r>
          </a:p>
          <a:p>
            <a:pPr rtl="0" fontAlgn="base"/>
            <a:r>
              <a:rPr kumimoji="1" lang="en-US" altLang="ja-JP" sz="1200" b="0" i="0" kern="1200" dirty="0">
                <a:solidFill>
                  <a:schemeClr val="tx1"/>
                </a:solidFill>
                <a:effectLst/>
                <a:latin typeface="+mn-lt"/>
                <a:ea typeface="+mn-ea"/>
                <a:cs typeface="+mn-cs"/>
              </a:rPr>
              <a:t>​</a:t>
            </a:r>
          </a:p>
          <a:p>
            <a:pPr defTabSz="946404">
              <a:defRPr/>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946404">
              <a:defRPr/>
            </a:pPr>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8507409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6525" y="766763"/>
            <a:ext cx="6826250" cy="3840162"/>
          </a:xfrm>
        </p:spPr>
      </p:sp>
      <p:sp>
        <p:nvSpPr>
          <p:cNvPr id="3" name="ノート プレースホルダー 2"/>
          <p:cNvSpPr>
            <a:spLocks noGrp="1"/>
          </p:cNvSpPr>
          <p:nvPr>
            <p:ph type="body" idx="1"/>
          </p:nvPr>
        </p:nvSpPr>
        <p:spPr/>
        <p:txBody>
          <a:bodyPr/>
          <a:lstStyle/>
          <a:p>
            <a:pPr rtl="0" fontAlgn="base"/>
            <a:r>
              <a:rPr kumimoji="1" lang="ja-JP" altLang="ja-JP" sz="1200" b="0" i="0" u="none" strike="noStrike" kern="1200" dirty="0">
                <a:solidFill>
                  <a:schemeClr val="tx1"/>
                </a:solidFill>
                <a:effectLst/>
                <a:latin typeface="+mn-lt"/>
                <a:ea typeface="+mn-ea"/>
                <a:cs typeface="+mn-cs"/>
              </a:rPr>
              <a:t>続いて、評価表の</a:t>
            </a:r>
            <a:r>
              <a:rPr kumimoji="1" lang="en-US" altLang="ja-JP" sz="1200" b="0" i="0" u="none" strike="noStrike" kern="1200" dirty="0">
                <a:solidFill>
                  <a:schemeClr val="tx1"/>
                </a:solidFill>
                <a:effectLst/>
                <a:latin typeface="+mn-lt"/>
                <a:ea typeface="+mn-ea"/>
                <a:cs typeface="+mn-cs"/>
              </a:rPr>
              <a:t>Ⅱ</a:t>
            </a:r>
            <a:r>
              <a:rPr kumimoji="1" lang="ja-JP" altLang="en-US" sz="1200" b="0" i="0" u="none" strike="noStrike" kern="1200" dirty="0">
                <a:solidFill>
                  <a:schemeClr val="tx1"/>
                </a:solidFill>
                <a:effectLst/>
                <a:latin typeface="+mn-lt"/>
                <a:ea typeface="+mn-ea"/>
                <a:cs typeface="+mn-cs"/>
              </a:rPr>
              <a:t>、</a:t>
            </a:r>
            <a:r>
              <a:rPr kumimoji="1" lang="ja-JP" altLang="ja-JP" sz="1200" b="0" i="0" u="none" strike="noStrike" kern="1200" dirty="0">
                <a:solidFill>
                  <a:schemeClr val="tx1"/>
                </a:solidFill>
                <a:effectLst/>
                <a:latin typeface="+mn-lt"/>
                <a:ea typeface="+mn-ea"/>
                <a:cs typeface="+mn-cs"/>
              </a:rPr>
              <a:t>相談者の反応を</a:t>
            </a:r>
            <a:r>
              <a:rPr kumimoji="1" lang="ja-JP" altLang="en-US" sz="1200" b="0" i="0" u="none" strike="noStrike" kern="1200" dirty="0">
                <a:solidFill>
                  <a:schemeClr val="tx1"/>
                </a:solidFill>
                <a:effectLst/>
                <a:latin typeface="+mn-lt"/>
                <a:ea typeface="+mn-ea"/>
                <a:cs typeface="+mn-cs"/>
              </a:rPr>
              <a:t>通して相談を評価する</a:t>
            </a:r>
            <a:r>
              <a:rPr kumimoji="1" lang="ja-JP" altLang="ja-JP" sz="1200" b="0" i="0" u="none" strike="noStrike" kern="1200" dirty="0">
                <a:solidFill>
                  <a:schemeClr val="tx1"/>
                </a:solidFill>
                <a:effectLst/>
                <a:latin typeface="+mn-lt"/>
                <a:ea typeface="+mn-ea"/>
                <a:cs typeface="+mn-cs"/>
              </a:rPr>
              <a:t>項目</a:t>
            </a:r>
            <a:r>
              <a:rPr kumimoji="1" lang="ja-JP" altLang="en-US" sz="1200" b="0" i="0" u="none" strike="noStrike" kern="1200" dirty="0">
                <a:solidFill>
                  <a:schemeClr val="tx1"/>
                </a:solidFill>
                <a:effectLst/>
                <a:latin typeface="+mn-lt"/>
                <a:ea typeface="+mn-ea"/>
                <a:cs typeface="+mn-cs"/>
              </a:rPr>
              <a:t>で</a:t>
            </a:r>
            <a:r>
              <a:rPr kumimoji="1" lang="en-US" altLang="ja-JP" sz="1200" b="0" i="0" u="none" strike="noStrike" kern="1200" dirty="0">
                <a:solidFill>
                  <a:schemeClr val="tx1"/>
                </a:solidFill>
                <a:effectLst/>
                <a:latin typeface="+mn-lt"/>
                <a:ea typeface="+mn-ea"/>
                <a:cs typeface="+mn-cs"/>
              </a:rPr>
              <a:t>7</a:t>
            </a:r>
            <a:r>
              <a:rPr kumimoji="1" lang="ja-JP" altLang="en-US" sz="1200" b="0" i="0" u="none" strike="noStrike" kern="1200" dirty="0">
                <a:solidFill>
                  <a:schemeClr val="tx1"/>
                </a:solidFill>
                <a:effectLst/>
                <a:latin typeface="+mn-lt"/>
                <a:ea typeface="+mn-ea"/>
                <a:cs typeface="+mn-cs"/>
              </a:rPr>
              <a:t>項目あります</a:t>
            </a:r>
            <a:r>
              <a:rPr kumimoji="1" lang="ja-JP" altLang="ja-JP" sz="1200" b="0" i="0" u="none" strike="noStrike" kern="1200" dirty="0">
                <a:solidFill>
                  <a:schemeClr val="tx1"/>
                </a:solidFill>
                <a:effectLst/>
                <a:latin typeface="+mn-lt"/>
                <a:ea typeface="+mn-ea"/>
                <a:cs typeface="+mn-cs"/>
              </a:rPr>
              <a:t>。</a:t>
            </a:r>
            <a:r>
              <a:rPr kumimoji="1" lang="en-US" altLang="ja-JP" sz="1200" b="0" i="0" kern="1200" dirty="0">
                <a:solidFill>
                  <a:schemeClr val="tx1"/>
                </a:solidFill>
                <a:effectLst/>
                <a:latin typeface="+mn-lt"/>
                <a:ea typeface="+mn-ea"/>
                <a:cs typeface="+mn-cs"/>
              </a:rPr>
              <a:t>​​</a:t>
            </a:r>
          </a:p>
          <a:p>
            <a:pPr rtl="0" fontAlgn="base"/>
            <a:r>
              <a:rPr kumimoji="1" lang="ja-JP" altLang="ja-JP" sz="1200" b="0" i="0" u="none" strike="noStrike" kern="1200" dirty="0">
                <a:solidFill>
                  <a:schemeClr val="tx1"/>
                </a:solidFill>
                <a:effectLst/>
                <a:latin typeface="+mn-lt"/>
                <a:ea typeface="+mn-ea"/>
                <a:cs typeface="+mn-cs"/>
              </a:rPr>
              <a:t>相談者からの本当の評価は、相談者</a:t>
            </a:r>
            <a:r>
              <a:rPr kumimoji="1" lang="ja-JP" altLang="en-US" sz="1200" b="0" i="0" u="none" strike="noStrike" kern="1200" dirty="0">
                <a:solidFill>
                  <a:schemeClr val="tx1"/>
                </a:solidFill>
                <a:effectLst/>
                <a:latin typeface="+mn-lt"/>
                <a:ea typeface="+mn-ea"/>
                <a:cs typeface="+mn-cs"/>
              </a:rPr>
              <a:t>自身に</a:t>
            </a:r>
            <a:r>
              <a:rPr kumimoji="1" lang="ja-JP" altLang="ja-JP" sz="1200" b="0" i="0" u="none" strike="noStrike" kern="1200" dirty="0">
                <a:solidFill>
                  <a:schemeClr val="tx1"/>
                </a:solidFill>
                <a:effectLst/>
                <a:latin typeface="+mn-lt"/>
                <a:ea typeface="+mn-ea"/>
                <a:cs typeface="+mn-cs"/>
              </a:rPr>
              <a:t>きいてみないとわからないため、</a:t>
            </a:r>
            <a:r>
              <a:rPr kumimoji="1" lang="en-US" altLang="ja-JP" sz="1200" b="0" i="0" kern="1200" dirty="0">
                <a:solidFill>
                  <a:schemeClr val="tx1"/>
                </a:solidFill>
                <a:effectLst/>
                <a:latin typeface="+mn-lt"/>
                <a:ea typeface="+mn-ea"/>
                <a:cs typeface="+mn-cs"/>
              </a:rPr>
              <a:t>​</a:t>
            </a:r>
            <a:r>
              <a:rPr kumimoji="1" lang="ja-JP" altLang="ja-JP" sz="1200" b="0" i="0" u="none" strike="noStrike" kern="1200" dirty="0">
                <a:solidFill>
                  <a:schemeClr val="tx1"/>
                </a:solidFill>
                <a:effectLst/>
                <a:latin typeface="+mn-lt"/>
                <a:ea typeface="+mn-ea"/>
                <a:cs typeface="+mn-cs"/>
              </a:rPr>
              <a:t>ここは補助的な指標として使います</a:t>
            </a:r>
            <a:r>
              <a:rPr kumimoji="1" lang="ja-JP" altLang="en-US" sz="1200" b="0" i="0" u="none" strike="noStrike" kern="1200" dirty="0">
                <a:solidFill>
                  <a:schemeClr val="tx1"/>
                </a:solidFill>
                <a:effectLst/>
                <a:latin typeface="+mn-lt"/>
                <a:ea typeface="+mn-ea"/>
                <a:cs typeface="+mn-cs"/>
              </a:rPr>
              <a:t>。</a:t>
            </a:r>
            <a:endParaRPr kumimoji="1" lang="en-US" altLang="ja-JP" sz="1200" b="0" i="0" kern="1200" dirty="0">
              <a:solidFill>
                <a:schemeClr val="tx1"/>
              </a:solidFill>
              <a:effectLst/>
              <a:latin typeface="+mn-lt"/>
              <a:ea typeface="+mn-ea"/>
              <a:cs typeface="+mn-cs"/>
            </a:endParaRPr>
          </a:p>
          <a:p>
            <a:pPr rtl="0" fontAlgn="base"/>
            <a:r>
              <a:rPr kumimoji="1" lang="ja-JP" altLang="en-US" sz="1200" b="0" i="0" u="none" strike="noStrike" kern="1200" dirty="0">
                <a:solidFill>
                  <a:schemeClr val="tx1"/>
                </a:solidFill>
                <a:effectLst/>
                <a:latin typeface="+mn-lt"/>
                <a:ea typeface="+mn-ea"/>
                <a:cs typeface="+mn-cs"/>
              </a:rPr>
              <a:t>日本人の多くは大きなリアクションをしない傾向がありますので、</a:t>
            </a:r>
            <a:r>
              <a:rPr kumimoji="1" lang="ja-JP" altLang="ja-JP" sz="1200" b="0" i="0" u="none" strike="noStrike" kern="1200" dirty="0">
                <a:solidFill>
                  <a:schemeClr val="tx1"/>
                </a:solidFill>
                <a:effectLst/>
                <a:latin typeface="+mn-lt"/>
                <a:ea typeface="+mn-ea"/>
                <a:cs typeface="+mn-cs"/>
              </a:rPr>
              <a:t>悪い反応がない、つまり「</a:t>
            </a:r>
            <a:r>
              <a:rPr kumimoji="1" lang="en-US" altLang="ja-JP" sz="1200" b="0" i="0" u="none" strike="noStrike" kern="1200" dirty="0">
                <a:solidFill>
                  <a:schemeClr val="tx1"/>
                </a:solidFill>
                <a:effectLst/>
                <a:latin typeface="+mn-lt"/>
                <a:ea typeface="+mn-ea"/>
                <a:cs typeface="+mn-cs"/>
              </a:rPr>
              <a:t>1</a:t>
            </a:r>
            <a:r>
              <a:rPr kumimoji="1" lang="ja-JP" altLang="ja-JP" sz="1200" b="0" i="0" u="none" strike="noStrike" kern="1200" dirty="0">
                <a:solidFill>
                  <a:schemeClr val="tx1"/>
                </a:solidFill>
                <a:effectLst/>
                <a:latin typeface="+mn-lt"/>
                <a:ea typeface="+mn-ea"/>
                <a:cs typeface="+mn-cs"/>
              </a:rPr>
              <a:t>」以上であれば</a:t>
            </a:r>
            <a:r>
              <a:rPr kumimoji="1" lang="en-US" altLang="ja-JP" sz="1200" b="0" i="0" kern="1200" dirty="0">
                <a:solidFill>
                  <a:schemeClr val="tx1"/>
                </a:solidFill>
                <a:effectLst/>
                <a:latin typeface="+mn-lt"/>
                <a:ea typeface="+mn-ea"/>
                <a:cs typeface="+mn-cs"/>
              </a:rPr>
              <a:t>​</a:t>
            </a:r>
            <a:r>
              <a:rPr kumimoji="1" lang="ja-JP" altLang="ja-JP" sz="1200" b="0" i="0" u="none" strike="noStrike" kern="1200" dirty="0">
                <a:solidFill>
                  <a:schemeClr val="tx1"/>
                </a:solidFill>
                <a:effectLst/>
                <a:latin typeface="+mn-lt"/>
                <a:ea typeface="+mn-ea"/>
                <a:cs typeface="+mn-cs"/>
              </a:rPr>
              <a:t>相談場所としての存在意義があったと</a:t>
            </a:r>
            <a:r>
              <a:rPr kumimoji="1" lang="ja-JP" altLang="en-US" sz="1200" b="0" i="0" u="none" strike="noStrike" kern="1200" dirty="0">
                <a:solidFill>
                  <a:schemeClr val="tx1"/>
                </a:solidFill>
                <a:effectLst/>
                <a:latin typeface="+mn-lt"/>
                <a:ea typeface="+mn-ea"/>
                <a:cs typeface="+mn-cs"/>
              </a:rPr>
              <a:t>評価します</a:t>
            </a:r>
            <a:endParaRPr kumimoji="1" lang="en-US" altLang="ja-JP" sz="1200" b="0" i="0" kern="1200" dirty="0">
              <a:solidFill>
                <a:schemeClr val="tx1"/>
              </a:solidFill>
              <a:effectLst/>
              <a:latin typeface="+mn-lt"/>
              <a:ea typeface="+mn-ea"/>
              <a:cs typeface="+mn-cs"/>
            </a:endParaRPr>
          </a:p>
          <a:p>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73522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6525" y="766763"/>
            <a:ext cx="6826250" cy="3840162"/>
          </a:xfrm>
        </p:spPr>
      </p:sp>
      <p:sp>
        <p:nvSpPr>
          <p:cNvPr id="3" name="ノート プレースホルダー 2"/>
          <p:cNvSpPr>
            <a:spLocks noGrp="1"/>
          </p:cNvSpPr>
          <p:nvPr>
            <p:ph type="body" idx="1"/>
          </p:nvPr>
        </p:nvSpPr>
        <p:spPr/>
        <p:txBody>
          <a:bodyPr/>
          <a:lstStyle/>
          <a:p>
            <a:pPr rtl="0" fontAlgn="base"/>
            <a:r>
              <a:rPr kumimoji="1" lang="ja-JP" altLang="en-US" sz="1200" b="0" i="0" u="none" strike="noStrike" kern="1200" dirty="0">
                <a:solidFill>
                  <a:schemeClr val="tx1"/>
                </a:solidFill>
                <a:effectLst/>
                <a:latin typeface="+mn-lt"/>
                <a:ea typeface="+mn-ea"/>
                <a:cs typeface="+mn-cs"/>
              </a:rPr>
              <a:t>「</a:t>
            </a:r>
            <a:r>
              <a:rPr kumimoji="1" lang="ja-JP" altLang="ja-JP" sz="1200" b="0" i="0" u="none" strike="noStrike" kern="1200" dirty="0">
                <a:solidFill>
                  <a:schemeClr val="tx1"/>
                </a:solidFill>
                <a:effectLst/>
                <a:latin typeface="+mn-lt"/>
                <a:ea typeface="+mn-ea"/>
                <a:cs typeface="+mn-cs"/>
              </a:rPr>
              <a:t>特記事項」欄</a:t>
            </a:r>
            <a:r>
              <a:rPr kumimoji="1" lang="ja-JP" altLang="en-US" sz="1200" b="0" i="0" u="none" strike="noStrike" kern="1200" dirty="0">
                <a:solidFill>
                  <a:schemeClr val="tx1"/>
                </a:solidFill>
                <a:effectLst/>
                <a:latin typeface="+mn-lt"/>
                <a:ea typeface="+mn-ea"/>
                <a:cs typeface="+mn-cs"/>
              </a:rPr>
              <a:t>は、相談環境に関する改善点などがあれば記入します。</a:t>
            </a:r>
            <a:endParaRPr kumimoji="1" lang="en-US" altLang="ja-JP" sz="1200" b="0" i="0" u="none" strike="noStrike" kern="1200" dirty="0">
              <a:solidFill>
                <a:schemeClr val="tx1"/>
              </a:solidFill>
              <a:effectLst/>
              <a:latin typeface="+mn-lt"/>
              <a:ea typeface="+mn-ea"/>
              <a:cs typeface="+mn-cs"/>
            </a:endParaRPr>
          </a:p>
          <a:p>
            <a:pPr rtl="0" fontAlgn="base"/>
            <a:r>
              <a:rPr kumimoji="1" lang="ja-JP" altLang="en-US" sz="1200" b="0" i="0" u="none" strike="noStrike" kern="1200" dirty="0">
                <a:solidFill>
                  <a:schemeClr val="tx1"/>
                </a:solidFill>
                <a:effectLst/>
                <a:latin typeface="+mn-lt"/>
                <a:ea typeface="+mn-ea"/>
                <a:cs typeface="+mn-cs"/>
              </a:rPr>
              <a:t>自施設のモニタリングの際には、有効に活用いただけるとよいかと思います。</a:t>
            </a:r>
            <a:endParaRPr kumimoji="1" lang="en-US" altLang="ja-JP" sz="1200" b="0" i="0" u="none" strike="noStrike" kern="1200" dirty="0">
              <a:solidFill>
                <a:schemeClr val="tx1"/>
              </a:solidFill>
              <a:effectLst/>
              <a:latin typeface="+mn-lt"/>
              <a:ea typeface="+mn-ea"/>
              <a:cs typeface="+mn-cs"/>
            </a:endParaRPr>
          </a:p>
          <a:p>
            <a:pPr rtl="0" fontAlgn="base"/>
            <a:br>
              <a:rPr kumimoji="1" lang="en-US" altLang="ja-JP" sz="1200" b="0" i="0" u="none" strike="noStrike" kern="1200" dirty="0">
                <a:solidFill>
                  <a:schemeClr val="tx1"/>
                </a:solidFill>
                <a:effectLst/>
                <a:latin typeface="+mn-lt"/>
                <a:ea typeface="+mn-ea"/>
                <a:cs typeface="+mn-cs"/>
              </a:rPr>
            </a:br>
            <a:r>
              <a:rPr kumimoji="1" lang="ja-JP" altLang="en-US" sz="1200" b="0" i="0" u="none" strike="noStrike" kern="1200" dirty="0">
                <a:solidFill>
                  <a:schemeClr val="tx1"/>
                </a:solidFill>
                <a:effectLst/>
                <a:latin typeface="+mn-lt"/>
                <a:ea typeface="+mn-ea"/>
                <a:cs typeface="+mn-cs"/>
              </a:rPr>
              <a:t>ま</a:t>
            </a:r>
            <a:r>
              <a:rPr kumimoji="1" lang="ja-JP" altLang="ja-JP" sz="1200" b="0" i="0" u="none" strike="noStrike" kern="1200" dirty="0">
                <a:solidFill>
                  <a:schemeClr val="tx1"/>
                </a:solidFill>
                <a:effectLst/>
                <a:latin typeface="+mn-lt"/>
                <a:ea typeface="+mn-ea"/>
                <a:cs typeface="+mn-cs"/>
              </a:rPr>
              <a:t>た、</a:t>
            </a:r>
            <a:r>
              <a:rPr kumimoji="1" lang="en-US" altLang="ja-JP" sz="1200" b="0" i="0" u="none" strike="noStrike" kern="1200" dirty="0">
                <a:solidFill>
                  <a:schemeClr val="tx1"/>
                </a:solidFill>
                <a:effectLst/>
                <a:latin typeface="+mn-lt"/>
                <a:ea typeface="+mn-ea"/>
                <a:cs typeface="+mn-cs"/>
              </a:rPr>
              <a:t>Ⅲ</a:t>
            </a:r>
            <a:r>
              <a:rPr kumimoji="1" lang="ja-JP" altLang="en-US" sz="1200" b="0" i="0" u="none" strike="noStrike" kern="1200" dirty="0">
                <a:solidFill>
                  <a:schemeClr val="tx1"/>
                </a:solidFill>
                <a:effectLst/>
                <a:latin typeface="+mn-lt"/>
                <a:ea typeface="+mn-ea"/>
                <a:cs typeface="+mn-cs"/>
              </a:rPr>
              <a:t>の総合評価は、</a:t>
            </a:r>
            <a:r>
              <a:rPr kumimoji="1" lang="ja-JP" altLang="ja-JP" sz="1200" b="0" i="0" u="none" strike="noStrike" kern="1200" dirty="0">
                <a:solidFill>
                  <a:schemeClr val="tx1"/>
                </a:solidFill>
                <a:effectLst/>
                <a:latin typeface="+mn-lt"/>
                <a:ea typeface="+mn-ea"/>
                <a:cs typeface="+mn-cs"/>
              </a:rPr>
              <a:t>センターとして取り組むべき課題</a:t>
            </a:r>
            <a:r>
              <a:rPr kumimoji="1" lang="ja-JP" altLang="en-US" sz="1200" b="0" i="0" u="none" strike="noStrike" kern="1200" dirty="0">
                <a:solidFill>
                  <a:schemeClr val="tx1"/>
                </a:solidFill>
                <a:effectLst/>
                <a:latin typeface="+mn-lt"/>
                <a:ea typeface="+mn-ea"/>
                <a:cs typeface="+mn-cs"/>
              </a:rPr>
              <a:t>を記入します。</a:t>
            </a:r>
            <a:endParaRPr kumimoji="1" lang="en-US" altLang="ja-JP" sz="1200" b="0" i="0" u="none" strike="noStrike" kern="1200" dirty="0">
              <a:solidFill>
                <a:schemeClr val="tx1"/>
              </a:solidFill>
              <a:effectLst/>
              <a:latin typeface="+mn-lt"/>
              <a:ea typeface="+mn-ea"/>
              <a:cs typeface="+mn-cs"/>
            </a:endParaRPr>
          </a:p>
          <a:p>
            <a:pPr rtl="0" fontAlgn="base"/>
            <a:r>
              <a:rPr kumimoji="1" lang="ja-JP" altLang="en-US" sz="1200" b="0" i="0" u="none" strike="noStrike" kern="1200" dirty="0">
                <a:solidFill>
                  <a:schemeClr val="tx1"/>
                </a:solidFill>
                <a:effectLst/>
                <a:latin typeface="+mn-lt"/>
                <a:ea typeface="+mn-ea"/>
                <a:cs typeface="+mn-cs"/>
              </a:rPr>
              <a:t>このディスカッションで挙がったことを</a:t>
            </a:r>
            <a:r>
              <a:rPr kumimoji="1" lang="ja-JP" altLang="ja-JP" sz="1200" b="0" i="0" u="none" strike="noStrike" kern="1200" dirty="0">
                <a:solidFill>
                  <a:schemeClr val="tx1"/>
                </a:solidFill>
                <a:effectLst/>
                <a:latin typeface="+mn-lt"/>
                <a:ea typeface="+mn-ea"/>
                <a:cs typeface="+mn-cs"/>
              </a:rPr>
              <a:t>相談員個人</a:t>
            </a:r>
            <a:r>
              <a:rPr kumimoji="1" lang="ja-JP" altLang="en-US" sz="1200" b="0" i="0" u="none" strike="noStrike" kern="1200" dirty="0">
                <a:solidFill>
                  <a:schemeClr val="tx1"/>
                </a:solidFill>
                <a:effectLst/>
                <a:latin typeface="+mn-lt"/>
                <a:ea typeface="+mn-ea"/>
                <a:cs typeface="+mn-cs"/>
              </a:rPr>
              <a:t>の</a:t>
            </a:r>
            <a:r>
              <a:rPr kumimoji="1" lang="ja-JP" altLang="ja-JP" sz="1200" b="0" i="0" u="none" strike="noStrike" kern="1200" dirty="0">
                <a:solidFill>
                  <a:schemeClr val="tx1"/>
                </a:solidFill>
                <a:effectLst/>
                <a:latin typeface="+mn-lt"/>
                <a:ea typeface="+mn-ea"/>
                <a:cs typeface="+mn-cs"/>
              </a:rPr>
              <a:t>問題</a:t>
            </a:r>
            <a:r>
              <a:rPr kumimoji="1" lang="ja-JP" altLang="en-US" sz="1200" b="0" i="0" u="none" strike="noStrike" kern="1200" dirty="0">
                <a:solidFill>
                  <a:schemeClr val="tx1"/>
                </a:solidFill>
                <a:effectLst/>
                <a:latin typeface="+mn-lt"/>
                <a:ea typeface="+mn-ea"/>
                <a:cs typeface="+mn-cs"/>
              </a:rPr>
              <a:t>・課題にするの</a:t>
            </a:r>
            <a:r>
              <a:rPr kumimoji="1" lang="ja-JP" altLang="ja-JP" sz="1200" b="0" i="0" u="none" strike="noStrike" kern="1200" dirty="0">
                <a:solidFill>
                  <a:schemeClr val="tx1"/>
                </a:solidFill>
                <a:effectLst/>
                <a:latin typeface="+mn-lt"/>
                <a:ea typeface="+mn-ea"/>
                <a:cs typeface="+mn-cs"/>
              </a:rPr>
              <a:t>ではなく、組織の問題</a:t>
            </a:r>
            <a:r>
              <a:rPr kumimoji="1" lang="ja-JP" altLang="en-US" sz="1200" b="0" i="0" u="none" strike="noStrike" kern="1200" dirty="0">
                <a:solidFill>
                  <a:schemeClr val="tx1"/>
                </a:solidFill>
                <a:effectLst/>
                <a:latin typeface="+mn-lt"/>
                <a:ea typeface="+mn-ea"/>
                <a:cs typeface="+mn-cs"/>
              </a:rPr>
              <a:t>・課題として、改善策を考えることがこの評価表の最終的な目標です。</a:t>
            </a:r>
            <a:endParaRPr kumimoji="1" lang="en-US" altLang="ja-JP" sz="1200" b="0" i="0" kern="1200" dirty="0">
              <a:solidFill>
                <a:schemeClr val="tx1"/>
              </a:solidFill>
              <a:effectLst/>
              <a:latin typeface="+mn-lt"/>
              <a:ea typeface="+mn-ea"/>
              <a:cs typeface="+mn-cs"/>
            </a:endParaRPr>
          </a:p>
          <a:p>
            <a:pPr rtl="0" fontAlgn="base"/>
            <a:r>
              <a:rPr kumimoji="1" lang="ja-JP" altLang="en-US" sz="1200" b="0" i="0" u="none" strike="noStrike" kern="1200" dirty="0">
                <a:solidFill>
                  <a:schemeClr val="tx1"/>
                </a:solidFill>
                <a:effectLst/>
                <a:latin typeface="+mn-lt"/>
                <a:ea typeface="+mn-ea"/>
                <a:cs typeface="+mn-cs"/>
              </a:rPr>
              <a:t>この評価表を利用したディスカッションで、</a:t>
            </a:r>
            <a:r>
              <a:rPr kumimoji="1" lang="ja-JP" altLang="ja-JP" sz="1200" b="0" i="0" u="none" strike="noStrike" kern="1200" dirty="0">
                <a:solidFill>
                  <a:schemeClr val="tx1"/>
                </a:solidFill>
                <a:effectLst/>
                <a:latin typeface="+mn-lt"/>
                <a:ea typeface="+mn-ea"/>
                <a:cs typeface="+mn-cs"/>
              </a:rPr>
              <a:t>相談対応の</a:t>
            </a:r>
            <a:r>
              <a:rPr kumimoji="1" lang="ja-JP" altLang="ja-JP" sz="1200" b="0" i="0" kern="1200" dirty="0">
                <a:solidFill>
                  <a:schemeClr val="tx1"/>
                </a:solidFill>
                <a:effectLst/>
                <a:latin typeface="+mn-lt"/>
                <a:ea typeface="+mn-ea"/>
                <a:cs typeface="+mn-cs"/>
              </a:rPr>
              <a:t>質の底上げ、均質化</a:t>
            </a:r>
            <a:r>
              <a:rPr kumimoji="1" lang="ja-JP" altLang="en-US" sz="1200" b="0" i="0" kern="1200" dirty="0">
                <a:solidFill>
                  <a:schemeClr val="tx1"/>
                </a:solidFill>
                <a:effectLst/>
                <a:latin typeface="+mn-lt"/>
                <a:ea typeface="+mn-ea"/>
                <a:cs typeface="+mn-cs"/>
              </a:rPr>
              <a:t>、</a:t>
            </a:r>
            <a:r>
              <a:rPr kumimoji="1" lang="ja-JP" altLang="ja-JP" sz="1200" b="0" i="0" kern="1200" dirty="0">
                <a:solidFill>
                  <a:schemeClr val="tx1"/>
                </a:solidFill>
                <a:effectLst/>
                <a:latin typeface="+mn-lt"/>
                <a:ea typeface="+mn-ea"/>
                <a:cs typeface="+mn-cs"/>
              </a:rPr>
              <a:t>センター内</a:t>
            </a:r>
            <a:r>
              <a:rPr kumimoji="1" lang="ja-JP" altLang="en-US" sz="1200" b="0" i="0" kern="1200" dirty="0">
                <a:solidFill>
                  <a:schemeClr val="tx1"/>
                </a:solidFill>
                <a:effectLst/>
                <a:latin typeface="+mn-lt"/>
                <a:ea typeface="+mn-ea"/>
                <a:cs typeface="+mn-cs"/>
              </a:rPr>
              <a:t>の情報の</a:t>
            </a:r>
            <a:r>
              <a:rPr kumimoji="1" lang="ja-JP" altLang="ja-JP" sz="1200" b="0" i="0" kern="1200" dirty="0">
                <a:solidFill>
                  <a:schemeClr val="tx1"/>
                </a:solidFill>
                <a:effectLst/>
                <a:latin typeface="+mn-lt"/>
                <a:ea typeface="+mn-ea"/>
                <a:cs typeface="+mn-cs"/>
              </a:rPr>
              <a:t>整理</a:t>
            </a:r>
            <a:r>
              <a:rPr kumimoji="1" lang="ja-JP" altLang="en-US" sz="1200" b="0" i="0" kern="1200" dirty="0">
                <a:solidFill>
                  <a:schemeClr val="tx1"/>
                </a:solidFill>
                <a:effectLst/>
                <a:latin typeface="+mn-lt"/>
                <a:ea typeface="+mn-ea"/>
                <a:cs typeface="+mn-cs"/>
              </a:rPr>
              <a:t>の</a:t>
            </a:r>
            <a:r>
              <a:rPr kumimoji="1" lang="ja-JP" altLang="ja-JP" sz="1200" b="0" i="0" kern="1200" dirty="0">
                <a:solidFill>
                  <a:schemeClr val="tx1"/>
                </a:solidFill>
                <a:effectLst/>
                <a:latin typeface="+mn-lt"/>
                <a:ea typeface="+mn-ea"/>
                <a:cs typeface="+mn-cs"/>
              </a:rPr>
              <a:t>機会</a:t>
            </a:r>
            <a:r>
              <a:rPr kumimoji="1" lang="ja-JP" altLang="en-US" sz="1200" b="0" i="0" u="none" strike="noStrike" kern="1200" dirty="0">
                <a:solidFill>
                  <a:schemeClr val="tx1"/>
                </a:solidFill>
                <a:effectLst/>
                <a:latin typeface="+mn-lt"/>
                <a:ea typeface="+mn-ea"/>
                <a:cs typeface="+mn-cs"/>
              </a:rPr>
              <a:t>、</a:t>
            </a:r>
            <a:r>
              <a:rPr kumimoji="1" lang="ja-JP" altLang="ja-JP" sz="1200" b="0" i="0" kern="1200" dirty="0">
                <a:solidFill>
                  <a:schemeClr val="tx1"/>
                </a:solidFill>
                <a:effectLst/>
                <a:latin typeface="+mn-lt"/>
                <a:ea typeface="+mn-ea"/>
                <a:cs typeface="+mn-cs"/>
              </a:rPr>
              <a:t>目指すべき方向性を共有</a:t>
            </a:r>
            <a:r>
              <a:rPr kumimoji="1" lang="ja-JP" altLang="en-US" sz="1200" b="0" i="0" u="none" strike="noStrike" kern="1200" dirty="0">
                <a:solidFill>
                  <a:schemeClr val="tx1"/>
                </a:solidFill>
                <a:effectLst/>
                <a:latin typeface="+mn-lt"/>
                <a:ea typeface="+mn-ea"/>
                <a:cs typeface="+mn-cs"/>
              </a:rPr>
              <a:t>します。</a:t>
            </a:r>
            <a:endParaRPr kumimoji="1" lang="en-US" altLang="ja-JP" sz="1200" b="0" i="0" u="none" strike="noStrike" kern="1200" dirty="0">
              <a:solidFill>
                <a:schemeClr val="tx1"/>
              </a:solidFill>
              <a:effectLst/>
              <a:latin typeface="+mn-lt"/>
              <a:ea typeface="+mn-ea"/>
              <a:cs typeface="+mn-cs"/>
            </a:endParaRPr>
          </a:p>
          <a:p>
            <a:pPr rtl="0" fontAlgn="base"/>
            <a:r>
              <a:rPr kumimoji="1" lang="ja-JP" altLang="en-US" sz="1200" b="0" i="0" u="none" strike="noStrike" kern="1200" dirty="0">
                <a:solidFill>
                  <a:schemeClr val="tx1"/>
                </a:solidFill>
                <a:effectLst/>
                <a:latin typeface="+mn-lt"/>
                <a:ea typeface="+mn-ea"/>
                <a:cs typeface="+mn-cs"/>
              </a:rPr>
              <a:t>本評価表は、あくまでもツールです。このツールをもとに、よりよい相談、相談支援体制について考えるきっかけになればと思います。</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146188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6525" y="766763"/>
            <a:ext cx="6826250" cy="3840162"/>
          </a:xfrm>
        </p:spPr>
      </p:sp>
      <p:sp>
        <p:nvSpPr>
          <p:cNvPr id="3" name="ノート プレースホルダー 2"/>
          <p:cNvSpPr>
            <a:spLocks noGrp="1"/>
          </p:cNvSpPr>
          <p:nvPr>
            <p:ph type="body" idx="1"/>
          </p:nvPr>
        </p:nvSpPr>
        <p:spPr/>
        <p:txBody>
          <a:bodyPr/>
          <a:lstStyle/>
          <a:p>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942070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6525" y="766763"/>
            <a:ext cx="6826250" cy="3840162"/>
          </a:xfrm>
        </p:spPr>
      </p:sp>
      <p:sp>
        <p:nvSpPr>
          <p:cNvPr id="3" name="ノート プレースホルダー 2"/>
          <p:cNvSpPr>
            <a:spLocks noGrp="1"/>
          </p:cNvSpPr>
          <p:nvPr>
            <p:ph type="body" idx="1"/>
          </p:nvPr>
        </p:nvSpPr>
        <p:spPr/>
        <p:txBody>
          <a:bodyPr>
            <a:noAutofit/>
          </a:bodyPr>
          <a:lstStyle/>
          <a:p>
            <a:pPr>
              <a:lnSpc>
                <a:spcPct val="100000"/>
              </a:lnSpc>
            </a:pP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83442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6525" y="766763"/>
            <a:ext cx="6826250" cy="3840162"/>
          </a:xfrm>
        </p:spPr>
      </p:sp>
      <p:sp>
        <p:nvSpPr>
          <p:cNvPr id="3" name="ノート プレースホルダー 2"/>
          <p:cNvSpPr>
            <a:spLocks noGrp="1"/>
          </p:cNvSpPr>
          <p:nvPr>
            <p:ph type="body" idx="1"/>
          </p:nvPr>
        </p:nvSpPr>
        <p:spPr/>
        <p:txBody>
          <a:bodyPr/>
          <a:lstStyle/>
          <a:p>
            <a:r>
              <a:rPr kumimoji="1" lang="en-US" altLang="ja-JP" sz="1200" b="0" i="0" u="none" strike="noStrike" kern="1200" dirty="0">
                <a:solidFill>
                  <a:schemeClr val="tx1"/>
                </a:solidFill>
                <a:effectLst/>
                <a:latin typeface="+mn-lt"/>
                <a:ea typeface="+mn-ea"/>
                <a:cs typeface="+mn-cs"/>
              </a:rPr>
              <a:t>【</a:t>
            </a:r>
            <a:r>
              <a:rPr kumimoji="1" lang="ja-JP" altLang="ja-JP" sz="1200" b="0" i="0" u="none" strike="noStrike" kern="1200" dirty="0">
                <a:solidFill>
                  <a:schemeClr val="tx1"/>
                </a:solidFill>
                <a:effectLst/>
                <a:latin typeface="+mn-lt"/>
                <a:ea typeface="+mn-ea"/>
                <a:cs typeface="+mn-cs"/>
              </a:rPr>
              <a:t>変更可</a:t>
            </a:r>
            <a:r>
              <a:rPr kumimoji="1" lang="en-US" altLang="ja-JP" sz="1200" b="0" i="0" u="none" strike="noStrike" kern="1200" dirty="0">
                <a:solidFill>
                  <a:schemeClr val="tx1"/>
                </a:solidFill>
                <a:effectLst/>
                <a:latin typeface="+mn-lt"/>
                <a:ea typeface="+mn-ea"/>
                <a:cs typeface="+mn-cs"/>
              </a:rPr>
              <a:t>】</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954637">
              <a:defRPr/>
            </a:pPr>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8594379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6525" y="766763"/>
            <a:ext cx="6826250" cy="384016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endParaRPr kumimoji="1" lang="ja-JP" altLang="en-US"/>
          </a:p>
        </p:txBody>
      </p:sp>
    </p:spTree>
    <p:extLst>
      <p:ext uri="{BB962C8B-B14F-4D97-AF65-F5344CB8AC3E}">
        <p14:creationId xmlns:p14="http://schemas.microsoft.com/office/powerpoint/2010/main" val="7849143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0888" y="1176338"/>
            <a:ext cx="5651500" cy="3178175"/>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dirty="0">
                <a:solidFill>
                  <a:schemeClr val="tx1"/>
                </a:solidFill>
                <a:effectLst/>
                <a:latin typeface="+mn-lt"/>
                <a:ea typeface="+mn-ea"/>
                <a:cs typeface="+mn-cs"/>
              </a:rPr>
              <a:t>【</a:t>
            </a:r>
            <a:r>
              <a:rPr kumimoji="1" lang="ja-JP" altLang="ja-JP" sz="1200" b="0" i="0" u="none" strike="noStrike" kern="1200" dirty="0">
                <a:solidFill>
                  <a:schemeClr val="tx1"/>
                </a:solidFill>
                <a:effectLst/>
                <a:latin typeface="+mn-lt"/>
                <a:ea typeface="+mn-ea"/>
                <a:cs typeface="+mn-cs"/>
              </a:rPr>
              <a:t>変更可</a:t>
            </a:r>
            <a:r>
              <a:rPr kumimoji="1" lang="en-US" altLang="ja-JP" sz="1200" b="0" i="0" u="none" strike="noStrike" kern="1200" dirty="0">
                <a:solidFill>
                  <a:schemeClr val="tx1"/>
                </a:solidFill>
                <a:effectLst/>
                <a:latin typeface="+mn-lt"/>
                <a:ea typeface="+mn-ea"/>
                <a:cs typeface="+mn-cs"/>
              </a:rPr>
              <a:t>】</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pPr defTabSz="473202">
              <a:defRPr/>
            </a:pPr>
            <a:fld id="{C25DA954-3B3B-4F11-AD76-2103DE5648BE}" type="slidenum">
              <a:rPr lang="ja-JP" altLang="en-US">
                <a:solidFill>
                  <a:prstClr val="black"/>
                </a:solidFill>
                <a:latin typeface="游ゴシック" panose="020F0502020204030204"/>
                <a:ea typeface="游ゴシック" panose="020B0400000000000000" pitchFamily="50" charset="-128"/>
              </a:rPr>
              <a:pPr defTabSz="473202">
                <a:defRPr/>
              </a:pPr>
              <a:t>41</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8874086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スライド イメージ プレースホルダ 1"/>
          <p:cNvSpPr>
            <a:spLocks noGrp="1" noRot="1" noChangeAspect="1" noTextEdit="1"/>
          </p:cNvSpPr>
          <p:nvPr>
            <p:ph type="sldImg"/>
          </p:nvPr>
        </p:nvSpPr>
        <p:spPr bwMode="auto">
          <a:xfrm>
            <a:off x="136525" y="766763"/>
            <a:ext cx="6826250" cy="38401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870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dirty="0">
                <a:solidFill>
                  <a:schemeClr val="tx1"/>
                </a:solidFill>
                <a:effectLst/>
                <a:latin typeface="+mn-lt"/>
                <a:ea typeface="+mn-ea"/>
                <a:cs typeface="+mn-cs"/>
              </a:rPr>
              <a:t>【</a:t>
            </a:r>
            <a:r>
              <a:rPr kumimoji="1" lang="ja-JP" altLang="ja-JP" sz="1200" b="0" i="0" u="none" strike="noStrike" kern="1200" dirty="0">
                <a:solidFill>
                  <a:schemeClr val="tx1"/>
                </a:solidFill>
                <a:effectLst/>
                <a:latin typeface="+mn-lt"/>
                <a:ea typeface="+mn-ea"/>
                <a:cs typeface="+mn-cs"/>
              </a:rPr>
              <a:t>変更可</a:t>
            </a:r>
            <a:r>
              <a:rPr kumimoji="1" lang="en-US" altLang="ja-JP" sz="1200" b="0" i="0" u="none" strike="noStrike" kern="1200" dirty="0">
                <a:solidFill>
                  <a:schemeClr val="tx1"/>
                </a:solidFill>
                <a:effectLst/>
                <a:latin typeface="+mn-lt"/>
                <a:ea typeface="+mn-ea"/>
                <a:cs typeface="+mn-cs"/>
              </a:rPr>
              <a:t>】</a:t>
            </a:r>
            <a:endParaRPr kumimoji="1" lang="en-US" altLang="ja-JP" dirty="0"/>
          </a:p>
          <a:p>
            <a:endParaRPr lang="ja-JP" altLang="en-US" dirty="0">
              <a:ea typeface="ＭＳ Ｐ明朝" panose="02020600040205080304" pitchFamily="18" charset="-128"/>
            </a:endParaRPr>
          </a:p>
        </p:txBody>
      </p:sp>
    </p:spTree>
    <p:extLst>
      <p:ext uri="{BB962C8B-B14F-4D97-AF65-F5344CB8AC3E}">
        <p14:creationId xmlns:p14="http://schemas.microsoft.com/office/powerpoint/2010/main" val="19157606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スライド イメージ プレースホルダ 1"/>
          <p:cNvSpPr>
            <a:spLocks noGrp="1" noRot="1" noChangeAspect="1" noTextEdit="1"/>
          </p:cNvSpPr>
          <p:nvPr>
            <p:ph type="sldImg"/>
          </p:nvPr>
        </p:nvSpPr>
        <p:spPr bwMode="auto">
          <a:xfrm>
            <a:off x="136525" y="766763"/>
            <a:ext cx="6826250" cy="38401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870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dirty="0">
              <a:ea typeface="ＭＳ Ｐ明朝" panose="02020600040205080304" pitchFamily="18" charset="-128"/>
            </a:endParaRPr>
          </a:p>
        </p:txBody>
      </p:sp>
    </p:spTree>
    <p:extLst>
      <p:ext uri="{BB962C8B-B14F-4D97-AF65-F5344CB8AC3E}">
        <p14:creationId xmlns:p14="http://schemas.microsoft.com/office/powerpoint/2010/main" val="35321846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6525" y="766763"/>
            <a:ext cx="6826250" cy="384016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endParaRPr kumimoji="1" lang="ja-JP" altLang="en-US"/>
          </a:p>
        </p:txBody>
      </p:sp>
    </p:spTree>
    <p:extLst>
      <p:ext uri="{BB962C8B-B14F-4D97-AF65-F5344CB8AC3E}">
        <p14:creationId xmlns:p14="http://schemas.microsoft.com/office/powerpoint/2010/main" val="8963265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6525" y="766763"/>
            <a:ext cx="6826250" cy="3840162"/>
          </a:xfrm>
        </p:spPr>
      </p:sp>
      <p:sp>
        <p:nvSpPr>
          <p:cNvPr id="3" name="ノート プレースホルダー 2"/>
          <p:cNvSpPr>
            <a:spLocks noGrp="1"/>
          </p:cNvSpPr>
          <p:nvPr>
            <p:ph type="body" idx="1"/>
          </p:nvPr>
        </p:nvSpPr>
        <p:spPr/>
        <p:txBody>
          <a:bodyPr>
            <a:noAutofit/>
          </a:bodyPr>
          <a:lstStyle/>
          <a:p>
            <a:pPr>
              <a:lnSpc>
                <a:spcPct val="100000"/>
              </a:lnSpc>
            </a:pP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852840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 イメージ プレースホルダ 1"/>
          <p:cNvSpPr>
            <a:spLocks noGrp="1" noRot="1" noChangeAspect="1" noTextEdit="1"/>
          </p:cNvSpPr>
          <p:nvPr>
            <p:ph type="sldImg"/>
          </p:nvPr>
        </p:nvSpPr>
        <p:spPr bwMode="auto">
          <a:xfrm>
            <a:off x="136525" y="766763"/>
            <a:ext cx="6826250" cy="38401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dirty="0"/>
          </a:p>
        </p:txBody>
      </p:sp>
    </p:spTree>
    <p:extLst>
      <p:ext uri="{BB962C8B-B14F-4D97-AF65-F5344CB8AC3E}">
        <p14:creationId xmlns:p14="http://schemas.microsoft.com/office/powerpoint/2010/main" val="23365408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6525" y="766763"/>
            <a:ext cx="6826250" cy="3840162"/>
          </a:xfrm>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変更可</a:t>
            </a:r>
            <a:r>
              <a:rPr kumimoji="1" lang="en-US" altLang="ja-JP" dirty="0"/>
              <a:t>】</a:t>
            </a:r>
            <a:endParaRPr kumimoji="1" lang="ja-JP" altLang="en-US" dirty="0"/>
          </a:p>
        </p:txBody>
      </p:sp>
      <p:sp>
        <p:nvSpPr>
          <p:cNvPr id="4" name="スライド番号プレースホルダー 3"/>
          <p:cNvSpPr>
            <a:spLocks noGrp="1"/>
          </p:cNvSpPr>
          <p:nvPr>
            <p:ph type="sldNum" sz="quarter" idx="10"/>
          </p:nvPr>
        </p:nvSpPr>
        <p:spPr/>
        <p:txBody>
          <a:bodyPr/>
          <a:lstStyle/>
          <a:p>
            <a:pPr defTabSz="954637">
              <a:defRPr/>
            </a:pPr>
            <a:fld id="{5A00414D-6E13-448D-B5B3-598C1E5FC383}" type="slidenum">
              <a:rPr lang="ja-JP" altLang="en-US">
                <a:solidFill>
                  <a:prstClr val="black"/>
                </a:solidFill>
                <a:latin typeface="Calibri"/>
                <a:ea typeface="ＭＳ Ｐゴシック" panose="020B0600070205080204" pitchFamily="50" charset="-128"/>
              </a:rPr>
              <a:pPr defTabSz="954637">
                <a:defRPr/>
              </a:pPr>
              <a:t>48</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0127642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6525" y="766763"/>
            <a:ext cx="6826250" cy="3840162"/>
          </a:xfrm>
        </p:spPr>
      </p:sp>
      <p:sp>
        <p:nvSpPr>
          <p:cNvPr id="3" name="ノート プレースホルダー 2"/>
          <p:cNvSpPr>
            <a:spLocks noGrp="1"/>
          </p:cNvSpPr>
          <p:nvPr>
            <p:ph type="body" idx="1"/>
          </p:nvPr>
        </p:nvSpPr>
        <p:spPr/>
        <p:txBody>
          <a:bodyPr/>
          <a:lstStyle/>
          <a:p>
            <a:pPr defTabSz="946404">
              <a:defRPr/>
            </a:pP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95919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6525" y="766763"/>
            <a:ext cx="6826250" cy="3840162"/>
          </a:xfrm>
        </p:spPr>
      </p:sp>
      <p:sp>
        <p:nvSpPr>
          <p:cNvPr id="3" name="ノート プレースホルダー 2"/>
          <p:cNvSpPr>
            <a:spLocks noGrp="1"/>
          </p:cNvSpPr>
          <p:nvPr>
            <p:ph type="body" idx="1"/>
          </p:nvPr>
        </p:nvSpPr>
        <p:spPr/>
        <p:txBody>
          <a:bodyPr/>
          <a:lstStyle/>
          <a:p>
            <a:pPr defTabSz="954637">
              <a:defRPr/>
            </a:pP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02356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6525" y="766763"/>
            <a:ext cx="6826250" cy="3840162"/>
          </a:xfrm>
        </p:spPr>
      </p:sp>
      <p:sp>
        <p:nvSpPr>
          <p:cNvPr id="3" name="ノート プレースホルダー 2"/>
          <p:cNvSpPr>
            <a:spLocks noGrp="1"/>
          </p:cNvSpPr>
          <p:nvPr>
            <p:ph type="body" idx="1"/>
          </p:nvPr>
        </p:nvSpPr>
        <p:spPr/>
        <p:txBody>
          <a:bodyPr/>
          <a:lstStyle/>
          <a:p>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9246457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6525" y="766763"/>
            <a:ext cx="6826250" cy="3840162"/>
          </a:xfrm>
        </p:spPr>
      </p:sp>
      <p:sp>
        <p:nvSpPr>
          <p:cNvPr id="3" name="ノート プレースホルダー 2"/>
          <p:cNvSpPr>
            <a:spLocks noGrp="1"/>
          </p:cNvSpPr>
          <p:nvPr>
            <p:ph type="body" idx="1"/>
          </p:nvPr>
        </p:nvSpPr>
        <p:spPr/>
        <p:txBody>
          <a:bodyPr/>
          <a:lstStyle/>
          <a:p>
            <a:pPr rtl="0" fontAlgn="base"/>
            <a:r>
              <a:rPr kumimoji="1" lang="ja-JP" altLang="ja-JP" sz="1200" b="0" i="0" u="none" strike="noStrike" kern="1200" dirty="0">
                <a:solidFill>
                  <a:schemeClr val="tx1"/>
                </a:solidFill>
                <a:effectLst/>
                <a:latin typeface="+mn-lt"/>
                <a:ea typeface="+mn-ea"/>
                <a:cs typeface="+mn-cs"/>
              </a:rPr>
              <a:t>皆さんのがん相談支援センターでは、</a:t>
            </a:r>
            <a:r>
              <a:rPr kumimoji="1" lang="en-US" altLang="ja-JP" sz="1200" b="0" i="0" kern="1200" dirty="0">
                <a:solidFill>
                  <a:schemeClr val="tx1"/>
                </a:solidFill>
                <a:effectLst/>
                <a:latin typeface="+mn-lt"/>
                <a:ea typeface="+mn-ea"/>
                <a:cs typeface="+mn-cs"/>
              </a:rPr>
              <a:t>​</a:t>
            </a:r>
          </a:p>
          <a:p>
            <a:pPr rtl="0" fontAlgn="base"/>
            <a:r>
              <a:rPr kumimoji="1" lang="ja-JP" altLang="ja-JP" sz="1200" b="0" i="0" u="none" strike="noStrike" kern="1200" dirty="0">
                <a:solidFill>
                  <a:schemeClr val="tx1"/>
                </a:solidFill>
                <a:effectLst/>
                <a:latin typeface="+mn-lt"/>
                <a:ea typeface="+mn-ea"/>
                <a:cs typeface="+mn-cs"/>
              </a:rPr>
              <a:t>質の担保・保証のために、どんな取り組みを行っているでしょうか？</a:t>
            </a:r>
            <a:r>
              <a:rPr kumimoji="1" lang="en-US" altLang="ja-JP" sz="1200" b="0" i="0" kern="1200" dirty="0">
                <a:solidFill>
                  <a:schemeClr val="tx1"/>
                </a:solidFill>
                <a:effectLst/>
                <a:latin typeface="+mn-lt"/>
                <a:ea typeface="+mn-ea"/>
                <a:cs typeface="+mn-cs"/>
              </a:rPr>
              <a:t>​</a:t>
            </a:r>
          </a:p>
          <a:p>
            <a:pPr rtl="0" fontAlgn="base"/>
            <a:r>
              <a:rPr kumimoji="1" lang="ja-JP" altLang="ja-JP" sz="1200" b="0" i="0" u="none" strike="noStrike" kern="1200" dirty="0">
                <a:solidFill>
                  <a:schemeClr val="tx1"/>
                </a:solidFill>
                <a:effectLst/>
                <a:latin typeface="+mn-lt"/>
                <a:ea typeface="+mn-ea"/>
                <a:cs typeface="+mn-cs"/>
              </a:rPr>
              <a:t>例えば、ここに挙げられているようながん相談支援センターで提供する情報や資料の内容が正しいか、適切か、最新かどうか等を定期的に確認している</a:t>
            </a:r>
            <a:r>
              <a:rPr kumimoji="1" lang="en-US" altLang="ja-JP" sz="1200" b="0" i="0" kern="1200" dirty="0">
                <a:solidFill>
                  <a:schemeClr val="tx1"/>
                </a:solidFill>
                <a:effectLst/>
                <a:latin typeface="+mn-lt"/>
                <a:ea typeface="+mn-ea"/>
                <a:cs typeface="+mn-cs"/>
              </a:rPr>
              <a:t>​</a:t>
            </a:r>
          </a:p>
          <a:p>
            <a:pPr rtl="0" fontAlgn="base"/>
            <a:r>
              <a:rPr kumimoji="1" lang="ja-JP" altLang="ja-JP" sz="1200" b="0" i="0" u="none" strike="noStrike" kern="1200" dirty="0">
                <a:solidFill>
                  <a:schemeClr val="tx1"/>
                </a:solidFill>
                <a:effectLst/>
                <a:latin typeface="+mn-lt"/>
                <a:ea typeface="+mn-ea"/>
                <a:cs typeface="+mn-cs"/>
              </a:rPr>
              <a:t>相談員による面接や電話などの対応をモニタリングし、品質基準（提供すべきサービスの水準）が満たされていることを確認している</a:t>
            </a:r>
            <a:r>
              <a:rPr kumimoji="1" lang="en-US" altLang="ja-JP" sz="1200" b="0" i="0" kern="1200" dirty="0">
                <a:solidFill>
                  <a:schemeClr val="tx1"/>
                </a:solidFill>
                <a:effectLst/>
                <a:latin typeface="+mn-lt"/>
                <a:ea typeface="+mn-ea"/>
                <a:cs typeface="+mn-cs"/>
              </a:rPr>
              <a:t>​</a:t>
            </a:r>
          </a:p>
          <a:p>
            <a:pPr rtl="0" fontAlgn="base"/>
            <a:r>
              <a:rPr kumimoji="1" lang="en-US" altLang="ja-JP" sz="1200" b="0" i="0" kern="1200" dirty="0">
                <a:solidFill>
                  <a:schemeClr val="tx1"/>
                </a:solidFill>
                <a:effectLst/>
                <a:latin typeface="+mn-lt"/>
                <a:ea typeface="+mn-ea"/>
                <a:cs typeface="+mn-cs"/>
              </a:rPr>
              <a:t>​</a:t>
            </a:r>
          </a:p>
          <a:p>
            <a:pPr rtl="0" fontAlgn="base"/>
            <a:r>
              <a:rPr kumimoji="1" lang="ja-JP" altLang="ja-JP" sz="1200" b="0" i="0" u="none" strike="noStrike" kern="1200" dirty="0">
                <a:solidFill>
                  <a:schemeClr val="tx1"/>
                </a:solidFill>
                <a:effectLst/>
                <a:latin typeface="+mn-lt"/>
                <a:ea typeface="+mn-ea"/>
                <a:cs typeface="+mn-cs"/>
              </a:rPr>
              <a:t>このような活動、行われてるでしょうか？</a:t>
            </a:r>
            <a:endParaRPr kumimoji="1" lang="en-US" altLang="ja-JP" sz="1200" b="0" i="0" kern="1200" dirty="0">
              <a:solidFill>
                <a:schemeClr val="tx1"/>
              </a:solidFill>
              <a:effectLst/>
              <a:latin typeface="+mn-lt"/>
              <a:ea typeface="+mn-ea"/>
              <a:cs typeface="+mn-cs"/>
            </a:endParaRPr>
          </a:p>
          <a:p>
            <a:pPr defTabSz="946252">
              <a:defRPr/>
            </a:pP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382642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6525" y="766763"/>
            <a:ext cx="6826250" cy="3840162"/>
          </a:xfrm>
        </p:spPr>
      </p:sp>
      <p:sp>
        <p:nvSpPr>
          <p:cNvPr id="3" name="ノート プレースホルダー 2"/>
          <p:cNvSpPr>
            <a:spLocks noGrp="1"/>
          </p:cNvSpPr>
          <p:nvPr>
            <p:ph type="body" idx="1"/>
          </p:nvPr>
        </p:nvSpPr>
        <p:spPr/>
        <p:txBody>
          <a:bodyPr/>
          <a:lstStyle/>
          <a:p>
            <a:pPr rtl="0" fontAlgn="base"/>
            <a:r>
              <a:rPr kumimoji="1" lang="ja-JP" altLang="ja-JP" sz="1200" b="0" i="0" u="none" strike="noStrike" kern="1200" dirty="0">
                <a:solidFill>
                  <a:schemeClr val="tx1"/>
                </a:solidFill>
                <a:effectLst/>
                <a:latin typeface="+mn-lt"/>
                <a:ea typeface="+mn-ea"/>
                <a:cs typeface="+mn-cs"/>
              </a:rPr>
              <a:t>サービスの質を確かなものにするためには「品質管理」と「品質保証」が重要、と言われています。</a:t>
            </a:r>
            <a:r>
              <a:rPr kumimoji="1" lang="en-US" altLang="ja-JP" sz="1200" b="0" i="0" kern="1200" dirty="0">
                <a:solidFill>
                  <a:schemeClr val="tx1"/>
                </a:solidFill>
                <a:effectLst/>
                <a:latin typeface="+mn-lt"/>
                <a:ea typeface="+mn-ea"/>
                <a:cs typeface="+mn-cs"/>
              </a:rPr>
              <a:t>​</a:t>
            </a:r>
          </a:p>
          <a:p>
            <a:pPr rtl="0" fontAlgn="base"/>
            <a:r>
              <a:rPr kumimoji="1" lang="en-US" altLang="ja-JP" sz="1200" b="0" i="0" kern="1200" dirty="0">
                <a:solidFill>
                  <a:schemeClr val="tx1"/>
                </a:solidFill>
                <a:effectLst/>
                <a:latin typeface="+mn-lt"/>
                <a:ea typeface="+mn-ea"/>
                <a:cs typeface="+mn-cs"/>
              </a:rPr>
              <a:t>​</a:t>
            </a:r>
          </a:p>
          <a:p>
            <a:pPr rtl="0" fontAlgn="base"/>
            <a:r>
              <a:rPr kumimoji="1" lang="ja-JP" altLang="ja-JP" sz="1200" b="1" i="0" u="none" strike="noStrike" kern="1200" dirty="0">
                <a:solidFill>
                  <a:schemeClr val="tx1"/>
                </a:solidFill>
                <a:effectLst/>
                <a:latin typeface="+mn-lt"/>
                <a:ea typeface="+mn-ea"/>
                <a:cs typeface="+mn-cs"/>
              </a:rPr>
              <a:t>「品質管理」</a:t>
            </a:r>
            <a:r>
              <a:rPr kumimoji="1" lang="ja-JP" altLang="ja-JP" sz="1200" b="0" i="0" u="none" strike="noStrike" kern="1200" dirty="0">
                <a:solidFill>
                  <a:schemeClr val="tx1"/>
                </a:solidFill>
                <a:effectLst/>
                <a:latin typeface="+mn-lt"/>
                <a:ea typeface="+mn-ea"/>
                <a:cs typeface="+mn-cs"/>
              </a:rPr>
              <a:t>とは、間違いを事前に防いだり、誤った情報を提供しない等ミスを防止するための活動です。</a:t>
            </a:r>
            <a:r>
              <a:rPr kumimoji="1" lang="en-US" altLang="ja-JP" sz="1200" b="0" i="0" kern="1200" dirty="0">
                <a:solidFill>
                  <a:schemeClr val="tx1"/>
                </a:solidFill>
                <a:effectLst/>
                <a:latin typeface="+mn-lt"/>
                <a:ea typeface="+mn-ea"/>
                <a:cs typeface="+mn-cs"/>
              </a:rPr>
              <a:t>​</a:t>
            </a:r>
          </a:p>
          <a:p>
            <a:pPr rtl="0" fontAlgn="base"/>
            <a:r>
              <a:rPr kumimoji="1" lang="ja-JP" altLang="ja-JP" sz="1200" b="0" i="0" u="none" strike="noStrike" kern="1200" dirty="0">
                <a:solidFill>
                  <a:schemeClr val="tx1"/>
                </a:solidFill>
                <a:effectLst/>
                <a:latin typeface="+mn-lt"/>
                <a:ea typeface="+mn-ea"/>
                <a:cs typeface="+mn-cs"/>
              </a:rPr>
              <a:t>具体的には、提供する資料や情報の内容が正しいか、最新か等、定期的なチェックを行うこと、です。</a:t>
            </a:r>
            <a:r>
              <a:rPr kumimoji="1" lang="en-US" altLang="ja-JP" sz="1200" b="0" i="0" kern="1200" dirty="0">
                <a:solidFill>
                  <a:schemeClr val="tx1"/>
                </a:solidFill>
                <a:effectLst/>
                <a:latin typeface="+mn-lt"/>
                <a:ea typeface="+mn-ea"/>
                <a:cs typeface="+mn-cs"/>
              </a:rPr>
              <a:t>​</a:t>
            </a:r>
          </a:p>
          <a:p>
            <a:pPr rtl="0" fontAlgn="base"/>
            <a:r>
              <a:rPr kumimoji="1" lang="ja-JP" altLang="ja-JP" sz="1200" b="0" i="0" u="none" strike="noStrike" kern="1200" dirty="0">
                <a:solidFill>
                  <a:schemeClr val="tx1"/>
                </a:solidFill>
                <a:effectLst/>
                <a:latin typeface="+mn-lt"/>
                <a:ea typeface="+mn-ea"/>
                <a:cs typeface="+mn-cs"/>
              </a:rPr>
              <a:t>一方、</a:t>
            </a:r>
            <a:r>
              <a:rPr kumimoji="1" lang="ja-JP" altLang="ja-JP" sz="1200" b="1" i="0" u="none" strike="noStrike" kern="1200" dirty="0">
                <a:solidFill>
                  <a:schemeClr val="tx1"/>
                </a:solidFill>
                <a:effectLst/>
                <a:latin typeface="+mn-lt"/>
                <a:ea typeface="+mn-ea"/>
                <a:cs typeface="+mn-cs"/>
              </a:rPr>
              <a:t>「品質保証」</a:t>
            </a:r>
            <a:r>
              <a:rPr kumimoji="1" lang="ja-JP" altLang="ja-JP" sz="1200" b="0" i="0" u="none" strike="noStrike" kern="1200" dirty="0">
                <a:solidFill>
                  <a:schemeClr val="tx1"/>
                </a:solidFill>
                <a:effectLst/>
                <a:latin typeface="+mn-lt"/>
                <a:ea typeface="+mn-ea"/>
                <a:cs typeface="+mn-cs"/>
              </a:rPr>
              <a:t>とは、サービスの質を維持、向上し続けることを目的とし、</a:t>
            </a:r>
            <a:r>
              <a:rPr kumimoji="1" lang="en-US" altLang="ja-JP" sz="1200" b="0" i="0" kern="1200" dirty="0">
                <a:solidFill>
                  <a:schemeClr val="tx1"/>
                </a:solidFill>
                <a:effectLst/>
                <a:latin typeface="+mn-lt"/>
                <a:ea typeface="+mn-ea"/>
                <a:cs typeface="+mn-cs"/>
              </a:rPr>
              <a:t>​</a:t>
            </a:r>
          </a:p>
          <a:p>
            <a:pPr rtl="0" fontAlgn="base"/>
            <a:r>
              <a:rPr kumimoji="1" lang="ja-JP" altLang="ja-JP" sz="1200" b="0" i="0" u="none" strike="noStrike" kern="1200" dirty="0">
                <a:solidFill>
                  <a:schemeClr val="tx1"/>
                </a:solidFill>
                <a:effectLst/>
                <a:latin typeface="+mn-lt"/>
                <a:ea typeface="+mn-ea"/>
                <a:cs typeface="+mn-cs"/>
              </a:rPr>
              <a:t>提供する資料やサービスが</a:t>
            </a:r>
            <a:r>
              <a:rPr kumimoji="1" lang="ja-JP" altLang="ja-JP" sz="1200" b="1" i="0" u="none" strike="noStrike" kern="1200" dirty="0">
                <a:solidFill>
                  <a:schemeClr val="tx1"/>
                </a:solidFill>
                <a:effectLst/>
                <a:latin typeface="+mn-lt"/>
                <a:ea typeface="+mn-ea"/>
                <a:cs typeface="+mn-cs"/>
              </a:rPr>
              <a:t>品質基準</a:t>
            </a:r>
            <a:r>
              <a:rPr kumimoji="1" lang="ja-JP" altLang="ja-JP" sz="1200" b="0" i="0" u="none" strike="noStrike" kern="1200" dirty="0">
                <a:solidFill>
                  <a:schemeClr val="tx1"/>
                </a:solidFill>
                <a:effectLst/>
                <a:latin typeface="+mn-lt"/>
                <a:ea typeface="+mn-ea"/>
                <a:cs typeface="+mn-cs"/>
              </a:rPr>
              <a:t>を満たしているかを評価、証明するための計画的、体系的な活動です。</a:t>
            </a:r>
            <a:r>
              <a:rPr kumimoji="1" lang="en-US" altLang="ja-JP" sz="1200" b="0" i="0" kern="1200" dirty="0">
                <a:solidFill>
                  <a:schemeClr val="tx1"/>
                </a:solidFill>
                <a:effectLst/>
                <a:latin typeface="+mn-lt"/>
                <a:ea typeface="+mn-ea"/>
                <a:cs typeface="+mn-cs"/>
              </a:rPr>
              <a:t>​</a:t>
            </a:r>
          </a:p>
          <a:p>
            <a:pPr rtl="0" fontAlgn="base"/>
            <a:r>
              <a:rPr kumimoji="1" lang="en-US" altLang="ja-JP" sz="1200" b="0" i="0" kern="1200" dirty="0">
                <a:solidFill>
                  <a:schemeClr val="tx1"/>
                </a:solidFill>
                <a:effectLst/>
                <a:latin typeface="+mn-lt"/>
                <a:ea typeface="+mn-ea"/>
                <a:cs typeface="+mn-cs"/>
              </a:rPr>
              <a:t>​</a:t>
            </a:r>
          </a:p>
          <a:p>
            <a:pPr rtl="0" fontAlgn="base"/>
            <a:r>
              <a:rPr kumimoji="1" lang="ja-JP" altLang="en-US" sz="1200" b="0" i="0" u="none" strike="noStrike" kern="1200" dirty="0">
                <a:solidFill>
                  <a:schemeClr val="tx1"/>
                </a:solidFill>
                <a:effectLst/>
                <a:latin typeface="+mn-lt"/>
                <a:ea typeface="+mn-ea"/>
                <a:cs typeface="+mn-cs"/>
              </a:rPr>
              <a:t>どちらも、</a:t>
            </a:r>
            <a:r>
              <a:rPr kumimoji="1" lang="ja-JP" altLang="ja-JP" sz="1200" b="0" i="0" u="none" strike="noStrike" kern="1200" dirty="0">
                <a:solidFill>
                  <a:schemeClr val="tx1"/>
                </a:solidFill>
                <a:effectLst/>
                <a:latin typeface="+mn-lt"/>
                <a:ea typeface="+mn-ea"/>
                <a:cs typeface="+mn-cs"/>
              </a:rPr>
              <a:t>品質基準を明らかに</a:t>
            </a:r>
            <a:r>
              <a:rPr kumimoji="1" lang="ja-JP" altLang="en-US" sz="1200" b="0" i="0" u="none" strike="noStrike" kern="1200" dirty="0">
                <a:solidFill>
                  <a:schemeClr val="tx1"/>
                </a:solidFill>
                <a:effectLst/>
                <a:latin typeface="+mn-lt"/>
                <a:ea typeface="+mn-ea"/>
                <a:cs typeface="+mn-cs"/>
              </a:rPr>
              <a:t>することが大切で、</a:t>
            </a:r>
            <a:r>
              <a:rPr kumimoji="1" lang="ja-JP" altLang="ja-JP" sz="1200" b="0" i="0" u="none" strike="noStrike" kern="1200" dirty="0">
                <a:solidFill>
                  <a:schemeClr val="tx1"/>
                </a:solidFill>
                <a:effectLst/>
                <a:latin typeface="+mn-lt"/>
                <a:ea typeface="+mn-ea"/>
                <a:cs typeface="+mn-cs"/>
              </a:rPr>
              <a:t>先ほどチェックしていただいた</a:t>
            </a:r>
            <a:r>
              <a:rPr kumimoji="1" lang="ja-JP" altLang="en-US" sz="1200" b="0" i="0" u="none" strike="noStrike" kern="1200" dirty="0">
                <a:solidFill>
                  <a:schemeClr val="tx1"/>
                </a:solidFill>
                <a:effectLst/>
                <a:latin typeface="+mn-lt"/>
                <a:ea typeface="+mn-ea"/>
                <a:cs typeface="+mn-cs"/>
              </a:rPr>
              <a:t>活動を行うことによって、</a:t>
            </a:r>
            <a:r>
              <a:rPr kumimoji="1" lang="ja-JP" altLang="ja-JP" sz="1200" b="0" i="0" u="none" strike="noStrike" kern="1200" dirty="0">
                <a:solidFill>
                  <a:schemeClr val="tx1"/>
                </a:solidFill>
                <a:effectLst/>
                <a:latin typeface="+mn-lt"/>
                <a:ea typeface="+mn-ea"/>
                <a:cs typeface="+mn-cs"/>
              </a:rPr>
              <a:t>がん相談支援センターで行う品質管理・品質保証活動</a:t>
            </a:r>
            <a:r>
              <a:rPr kumimoji="1" lang="ja-JP" altLang="en-US" sz="1200" b="0" i="0" u="none" strike="noStrike" kern="1200" dirty="0">
                <a:solidFill>
                  <a:schemeClr val="tx1"/>
                </a:solidFill>
                <a:effectLst/>
                <a:latin typeface="+mn-lt"/>
                <a:ea typeface="+mn-ea"/>
                <a:cs typeface="+mn-cs"/>
              </a:rPr>
              <a:t>の</a:t>
            </a:r>
            <a:r>
              <a:rPr kumimoji="1" lang="en-US" altLang="ja-JP" sz="1200" b="0" i="0" u="none" strike="noStrike" kern="1200" dirty="0">
                <a:solidFill>
                  <a:schemeClr val="tx1"/>
                </a:solidFill>
                <a:effectLst/>
                <a:latin typeface="+mn-lt"/>
                <a:ea typeface="+mn-ea"/>
                <a:cs typeface="+mn-cs"/>
              </a:rPr>
              <a:t>PDCA</a:t>
            </a:r>
            <a:r>
              <a:rPr kumimoji="1" lang="ja-JP" altLang="ja-JP" sz="1200" b="0" i="0" u="none" strike="noStrike" kern="1200" dirty="0">
                <a:solidFill>
                  <a:schemeClr val="tx1"/>
                </a:solidFill>
                <a:effectLst/>
                <a:latin typeface="+mn-lt"/>
                <a:ea typeface="+mn-ea"/>
                <a:cs typeface="+mn-cs"/>
              </a:rPr>
              <a:t>サイクルを回し続けることが大切です。</a:t>
            </a:r>
            <a:r>
              <a:rPr kumimoji="1" lang="en-US" altLang="ja-JP" sz="1200" b="0" i="0" kern="1200" dirty="0">
                <a:solidFill>
                  <a:schemeClr val="tx1"/>
                </a:solidFill>
                <a:effectLst/>
                <a:latin typeface="+mn-lt"/>
                <a:ea typeface="+mn-ea"/>
                <a:cs typeface="+mn-cs"/>
              </a:rPr>
              <a:t>​</a:t>
            </a:r>
          </a:p>
        </p:txBody>
      </p:sp>
    </p:spTree>
    <p:extLst>
      <p:ext uri="{BB962C8B-B14F-4D97-AF65-F5344CB8AC3E}">
        <p14:creationId xmlns:p14="http://schemas.microsoft.com/office/powerpoint/2010/main" val="38314431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6525" y="766763"/>
            <a:ext cx="6826250" cy="3840162"/>
          </a:xfrm>
        </p:spPr>
      </p:sp>
      <p:sp>
        <p:nvSpPr>
          <p:cNvPr id="3" name="ノート プレースホルダー 2"/>
          <p:cNvSpPr>
            <a:spLocks noGrp="1"/>
          </p:cNvSpPr>
          <p:nvPr>
            <p:ph type="body" idx="1"/>
          </p:nvPr>
        </p:nvSpPr>
        <p:spPr/>
        <p:txBody>
          <a:bodyPr/>
          <a:lstStyle/>
          <a:p>
            <a:pPr rtl="0" fontAlgn="base"/>
            <a:r>
              <a:rPr kumimoji="1" lang="ja-JP" altLang="en-US" sz="1200" b="0" i="0" u="none" strike="noStrike" kern="1200" dirty="0">
                <a:solidFill>
                  <a:schemeClr val="tx1"/>
                </a:solidFill>
                <a:effectLst/>
                <a:latin typeface="+mn-lt"/>
                <a:ea typeface="+mn-ea"/>
                <a:cs typeface="+mn-cs"/>
              </a:rPr>
              <a:t>適切に</a:t>
            </a:r>
            <a:r>
              <a:rPr kumimoji="1" lang="en-US" altLang="ja-JP" sz="1200" b="0" i="0" u="none" strike="noStrike" kern="1200" dirty="0">
                <a:solidFill>
                  <a:schemeClr val="tx1"/>
                </a:solidFill>
                <a:effectLst/>
                <a:latin typeface="+mn-lt"/>
                <a:ea typeface="+mn-ea"/>
                <a:cs typeface="+mn-cs"/>
              </a:rPr>
              <a:t>PDCA</a:t>
            </a:r>
            <a:r>
              <a:rPr kumimoji="1" lang="ja-JP" altLang="en-US" sz="1200" b="0" i="0" u="none" strike="noStrike" kern="1200" dirty="0">
                <a:solidFill>
                  <a:schemeClr val="tx1"/>
                </a:solidFill>
                <a:effectLst/>
                <a:latin typeface="+mn-lt"/>
                <a:ea typeface="+mn-ea"/>
                <a:cs typeface="+mn-cs"/>
              </a:rPr>
              <a:t>を回し、評価するために大切な</a:t>
            </a:r>
            <a:r>
              <a:rPr kumimoji="1" lang="ja-JP" altLang="ja-JP" sz="1200" b="0" i="0" u="none" strike="noStrike" kern="1200" dirty="0">
                <a:solidFill>
                  <a:schemeClr val="tx1"/>
                </a:solidFill>
                <a:effectLst/>
                <a:latin typeface="+mn-lt"/>
                <a:ea typeface="+mn-ea"/>
                <a:cs typeface="+mn-cs"/>
              </a:rPr>
              <a:t>品質基準</a:t>
            </a:r>
            <a:r>
              <a:rPr kumimoji="1" lang="ja-JP" altLang="en-US" sz="1200" b="0" i="0" u="none" strike="noStrike" kern="1200" dirty="0">
                <a:solidFill>
                  <a:schemeClr val="tx1"/>
                </a:solidFill>
                <a:effectLst/>
                <a:latin typeface="+mn-lt"/>
                <a:ea typeface="+mn-ea"/>
                <a:cs typeface="+mn-cs"/>
              </a:rPr>
              <a:t>を確認しておきましょう。</a:t>
            </a:r>
            <a:r>
              <a:rPr kumimoji="1" lang="en-US" altLang="ja-JP" sz="1200" b="0" i="0" kern="1200" dirty="0">
                <a:solidFill>
                  <a:schemeClr val="tx1"/>
                </a:solidFill>
                <a:effectLst/>
                <a:latin typeface="+mn-lt"/>
                <a:ea typeface="+mn-ea"/>
                <a:cs typeface="+mn-cs"/>
              </a:rPr>
              <a:t>​</a:t>
            </a:r>
          </a:p>
          <a:p>
            <a:pPr rtl="0" fontAlgn="base"/>
            <a:r>
              <a:rPr kumimoji="1" lang="ja-JP" altLang="ja-JP" sz="1200" b="0" i="0" u="none" strike="noStrike" kern="1200" dirty="0">
                <a:solidFill>
                  <a:schemeClr val="tx1"/>
                </a:solidFill>
                <a:effectLst/>
                <a:latin typeface="+mn-lt"/>
                <a:ea typeface="+mn-ea"/>
                <a:cs typeface="+mn-cs"/>
              </a:rPr>
              <a:t>・がん相談支援センター誕生の経緯</a:t>
            </a:r>
            <a:r>
              <a:rPr kumimoji="1" lang="en-US" altLang="ja-JP" sz="1200" b="0" i="0" kern="1200" dirty="0">
                <a:solidFill>
                  <a:schemeClr val="tx1"/>
                </a:solidFill>
                <a:effectLst/>
                <a:latin typeface="+mn-lt"/>
                <a:ea typeface="+mn-ea"/>
                <a:cs typeface="+mn-cs"/>
              </a:rPr>
              <a:t>​</a:t>
            </a:r>
          </a:p>
          <a:p>
            <a:pPr rtl="0" fontAlgn="base"/>
            <a:r>
              <a:rPr kumimoji="1" lang="ja-JP" altLang="ja-JP" sz="1200" b="0" i="0" u="none" strike="noStrike" kern="1200" dirty="0">
                <a:solidFill>
                  <a:schemeClr val="tx1"/>
                </a:solidFill>
                <a:effectLst/>
                <a:latin typeface="+mn-lt"/>
                <a:ea typeface="+mn-ea"/>
                <a:cs typeface="+mn-cs"/>
              </a:rPr>
              <a:t>・コアバリュー</a:t>
            </a:r>
            <a:r>
              <a:rPr kumimoji="1" lang="en-US" altLang="ja-JP" sz="1200" b="0" i="0" kern="1200" dirty="0">
                <a:solidFill>
                  <a:schemeClr val="tx1"/>
                </a:solidFill>
                <a:effectLst/>
                <a:latin typeface="+mn-lt"/>
                <a:ea typeface="+mn-ea"/>
                <a:cs typeface="+mn-cs"/>
              </a:rPr>
              <a:t>​</a:t>
            </a:r>
          </a:p>
          <a:p>
            <a:pPr rtl="0" fontAlgn="base"/>
            <a:r>
              <a:rPr kumimoji="1" lang="ja-JP" altLang="ja-JP" sz="1200" b="0" i="0" u="none" strike="noStrike" kern="1200" dirty="0">
                <a:solidFill>
                  <a:schemeClr val="tx1"/>
                </a:solidFill>
                <a:effectLst/>
                <a:latin typeface="+mn-lt"/>
                <a:ea typeface="+mn-ea"/>
                <a:cs typeface="+mn-cs"/>
              </a:rPr>
              <a:t>・情報提供・相談支援部会で取りまとめられたがん相談支援センターがめざすもの</a:t>
            </a:r>
            <a:r>
              <a:rPr kumimoji="1" lang="en-US" altLang="ja-JP" sz="1200" b="0" i="0" kern="1200" dirty="0">
                <a:solidFill>
                  <a:schemeClr val="tx1"/>
                </a:solidFill>
                <a:effectLst/>
                <a:latin typeface="+mn-lt"/>
                <a:ea typeface="+mn-ea"/>
                <a:cs typeface="+mn-cs"/>
              </a:rPr>
              <a:t>​</a:t>
            </a:r>
          </a:p>
          <a:p>
            <a:pPr rtl="0" fontAlgn="base"/>
            <a:r>
              <a:rPr kumimoji="1" lang="ja-JP" altLang="ja-JP" sz="1200" b="0" i="0" u="none" strike="noStrike" kern="1200" dirty="0">
                <a:solidFill>
                  <a:schemeClr val="tx1"/>
                </a:solidFill>
                <a:effectLst/>
                <a:latin typeface="+mn-lt"/>
                <a:ea typeface="+mn-ea"/>
                <a:cs typeface="+mn-cs"/>
              </a:rPr>
              <a:t>・がん専門相談員の役割</a:t>
            </a:r>
            <a:r>
              <a:rPr kumimoji="1" lang="en-US" altLang="ja-JP" sz="1200" b="0" i="0" kern="1200" dirty="0">
                <a:solidFill>
                  <a:schemeClr val="tx1"/>
                </a:solidFill>
                <a:effectLst/>
                <a:latin typeface="+mn-lt"/>
                <a:ea typeface="+mn-ea"/>
                <a:cs typeface="+mn-cs"/>
              </a:rPr>
              <a:t>​</a:t>
            </a:r>
          </a:p>
          <a:p>
            <a:pPr rtl="0" fontAlgn="base"/>
            <a:r>
              <a:rPr kumimoji="1" lang="ja-JP" altLang="ja-JP" sz="1200" b="0" i="0" u="none" strike="noStrike" kern="1200" dirty="0">
                <a:solidFill>
                  <a:schemeClr val="tx1"/>
                </a:solidFill>
                <a:effectLst/>
                <a:latin typeface="+mn-lt"/>
                <a:ea typeface="+mn-ea"/>
                <a:cs typeface="+mn-cs"/>
              </a:rPr>
              <a:t>・</a:t>
            </a:r>
            <a:r>
              <a:rPr kumimoji="1" lang="ja-JP" altLang="en-US" sz="1200" b="0" i="0" u="none" strike="noStrike" kern="1200" dirty="0">
                <a:solidFill>
                  <a:schemeClr val="tx1"/>
                </a:solidFill>
                <a:effectLst/>
                <a:latin typeface="+mn-lt"/>
                <a:ea typeface="+mn-ea"/>
                <a:cs typeface="+mn-cs"/>
              </a:rPr>
              <a:t>がん相談</a:t>
            </a:r>
            <a:r>
              <a:rPr kumimoji="1" lang="en-US" altLang="ja-JP" sz="1200" b="0" i="0" u="none" strike="noStrike" kern="1200" dirty="0">
                <a:solidFill>
                  <a:schemeClr val="tx1"/>
                </a:solidFill>
                <a:effectLst/>
                <a:latin typeface="+mn-lt"/>
                <a:ea typeface="+mn-ea"/>
                <a:cs typeface="+mn-cs"/>
              </a:rPr>
              <a:t>10</a:t>
            </a:r>
            <a:r>
              <a:rPr kumimoji="1" lang="ja-JP" altLang="ja-JP" sz="1200" b="0" i="0" u="none" strike="noStrike" kern="1200" dirty="0">
                <a:solidFill>
                  <a:schemeClr val="tx1"/>
                </a:solidFill>
                <a:effectLst/>
                <a:latin typeface="+mn-lt"/>
                <a:ea typeface="+mn-ea"/>
                <a:cs typeface="+mn-cs"/>
              </a:rPr>
              <a:t>の原則</a:t>
            </a:r>
            <a:r>
              <a:rPr kumimoji="1" lang="en-US" altLang="ja-JP" sz="1200" b="0" i="0" kern="1200" dirty="0">
                <a:solidFill>
                  <a:schemeClr val="tx1"/>
                </a:solidFill>
                <a:effectLst/>
                <a:latin typeface="+mn-lt"/>
                <a:ea typeface="+mn-ea"/>
                <a:cs typeface="+mn-cs"/>
              </a:rPr>
              <a:t>​</a:t>
            </a:r>
          </a:p>
          <a:p>
            <a:pPr rtl="0" fontAlgn="base"/>
            <a:r>
              <a:rPr kumimoji="1" lang="ja-JP" altLang="ja-JP" sz="1200" b="0" i="0" u="none" strike="noStrike" kern="1200" dirty="0">
                <a:solidFill>
                  <a:schemeClr val="tx1"/>
                </a:solidFill>
                <a:effectLst/>
                <a:latin typeface="+mn-lt"/>
                <a:ea typeface="+mn-ea"/>
                <a:cs typeface="+mn-cs"/>
              </a:rPr>
              <a:t>・相談支援のプロセスの</a:t>
            </a:r>
            <a:r>
              <a:rPr kumimoji="1" lang="ja-JP" altLang="en-US" sz="1200" b="0" i="0" u="none" strike="noStrike" kern="1200" dirty="0">
                <a:solidFill>
                  <a:schemeClr val="tx1"/>
                </a:solidFill>
                <a:effectLst/>
                <a:latin typeface="+mn-lt"/>
                <a:ea typeface="+mn-ea"/>
                <a:cs typeface="+mn-cs"/>
              </a:rPr>
              <a:t>全体像</a:t>
            </a:r>
            <a:endParaRPr kumimoji="1" lang="en-US" altLang="ja-JP" sz="1200" b="0" i="0" kern="1200" dirty="0">
              <a:solidFill>
                <a:schemeClr val="tx1"/>
              </a:solidFill>
              <a:effectLst/>
              <a:latin typeface="+mn-lt"/>
              <a:ea typeface="+mn-ea"/>
              <a:cs typeface="+mn-cs"/>
            </a:endParaRPr>
          </a:p>
          <a:p>
            <a:pPr rtl="0" fontAlgn="base"/>
            <a:r>
              <a:rPr kumimoji="1" lang="ja-JP" altLang="en-US" sz="1200" b="0" i="0" u="none" strike="noStrike" kern="1200" dirty="0">
                <a:solidFill>
                  <a:schemeClr val="tx1"/>
                </a:solidFill>
                <a:effectLst/>
                <a:latin typeface="+mn-lt"/>
                <a:ea typeface="+mn-ea"/>
                <a:cs typeface="+mn-cs"/>
              </a:rPr>
              <a:t>があります。</a:t>
            </a:r>
            <a:endParaRPr kumimoji="1" lang="en-US" altLang="ja-JP" sz="1200" b="0" i="0" u="none" strike="noStrike" kern="1200" dirty="0">
              <a:solidFill>
                <a:schemeClr val="tx1"/>
              </a:solidFill>
              <a:effectLst/>
              <a:latin typeface="+mn-lt"/>
              <a:ea typeface="+mn-ea"/>
              <a:cs typeface="+mn-cs"/>
            </a:endParaRPr>
          </a:p>
          <a:p>
            <a:pPr rtl="0" fontAlgn="base"/>
            <a:r>
              <a:rPr lang="ja-JP" altLang="en-US" sz="1000" dirty="0">
                <a:latin typeface="Meiryo UI" panose="020B0604030504040204" pitchFamily="50" charset="-128"/>
                <a:ea typeface="Meiryo UI" panose="020B0604030504040204" pitchFamily="50" charset="-128"/>
                <a:cs typeface="Meiryo UI" panose="020B0604030504040204" pitchFamily="50" charset="-128"/>
              </a:rPr>
              <a:t>いずれも基礎研修１、２で学んだことです。</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91323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6525" y="766763"/>
            <a:ext cx="6826250" cy="3840162"/>
          </a:xfrm>
        </p:spPr>
      </p:sp>
      <p:sp>
        <p:nvSpPr>
          <p:cNvPr id="3" name="ノート プレースホルダー 2"/>
          <p:cNvSpPr>
            <a:spLocks noGrp="1"/>
          </p:cNvSpPr>
          <p:nvPr>
            <p:ph type="body" idx="1"/>
          </p:nvPr>
        </p:nvSpPr>
        <p:spPr/>
        <p:txBody>
          <a:bodyPr/>
          <a:lstStyle/>
          <a:p>
            <a:pPr rtl="0" fontAlgn="base"/>
            <a:r>
              <a:rPr lang="ja-JP" altLang="en-US" sz="1000" dirty="0"/>
              <a:t>まずは、</a:t>
            </a:r>
            <a:r>
              <a:rPr kumimoji="1" lang="ja-JP" altLang="ja-JP" sz="1200" b="0" i="0" u="none" strike="noStrike" kern="1200" dirty="0">
                <a:solidFill>
                  <a:schemeClr val="tx1"/>
                </a:solidFill>
                <a:effectLst/>
                <a:latin typeface="+mn-lt"/>
                <a:ea typeface="+mn-ea"/>
                <a:cs typeface="+mn-cs"/>
              </a:rPr>
              <a:t>がん相談支援センターの誕生の経緯</a:t>
            </a:r>
            <a:r>
              <a:rPr kumimoji="1" lang="ja-JP" altLang="en-US" sz="1200" b="0" i="0" u="none" strike="noStrike" kern="1200" dirty="0">
                <a:solidFill>
                  <a:schemeClr val="tx1"/>
                </a:solidFill>
                <a:effectLst/>
                <a:latin typeface="+mn-lt"/>
                <a:ea typeface="+mn-ea"/>
                <a:cs typeface="+mn-cs"/>
              </a:rPr>
              <a:t>から</a:t>
            </a:r>
            <a:r>
              <a:rPr kumimoji="1" lang="ja-JP" altLang="ja-JP" sz="1200" b="0" i="0" u="none" strike="noStrike" kern="1200" dirty="0">
                <a:solidFill>
                  <a:schemeClr val="tx1"/>
                </a:solidFill>
                <a:effectLst/>
                <a:latin typeface="+mn-lt"/>
                <a:ea typeface="+mn-ea"/>
                <a:cs typeface="+mn-cs"/>
              </a:rPr>
              <a:t>確認しておきたいと思います。</a:t>
            </a:r>
            <a:r>
              <a:rPr kumimoji="1" lang="en-US" altLang="ja-JP" sz="1200" b="0" i="0" kern="1200" dirty="0">
                <a:solidFill>
                  <a:schemeClr val="tx1"/>
                </a:solidFill>
                <a:effectLst/>
                <a:latin typeface="+mn-lt"/>
                <a:ea typeface="+mn-ea"/>
                <a:cs typeface="+mn-cs"/>
              </a:rPr>
              <a:t>​</a:t>
            </a:r>
          </a:p>
          <a:p>
            <a:pPr rtl="0" fontAlgn="base"/>
            <a:r>
              <a:rPr kumimoji="1" lang="ja-JP" altLang="en-US" sz="1200" b="0" i="0" u="none" strike="noStrike" kern="1200" dirty="0">
                <a:solidFill>
                  <a:schemeClr val="tx1"/>
                </a:solidFill>
                <a:effectLst/>
                <a:latin typeface="+mn-lt"/>
                <a:ea typeface="+mn-ea"/>
                <a:cs typeface="+mn-cs"/>
              </a:rPr>
              <a:t>私たちの所属する</a:t>
            </a:r>
            <a:r>
              <a:rPr kumimoji="1" lang="ja-JP" altLang="ja-JP" sz="1200" b="0" i="0" u="none" strike="noStrike" kern="1200" dirty="0">
                <a:solidFill>
                  <a:schemeClr val="tx1"/>
                </a:solidFill>
                <a:effectLst/>
                <a:latin typeface="+mn-lt"/>
                <a:ea typeface="+mn-ea"/>
                <a:cs typeface="+mn-cs"/>
              </a:rPr>
              <a:t>「相談支援センター」</a:t>
            </a:r>
            <a:r>
              <a:rPr kumimoji="1" lang="ja-JP" altLang="en-US" sz="1200" b="0" i="0" u="none" strike="noStrike" kern="1200" dirty="0">
                <a:solidFill>
                  <a:schemeClr val="tx1"/>
                </a:solidFill>
                <a:effectLst/>
                <a:latin typeface="+mn-lt"/>
                <a:ea typeface="+mn-ea"/>
                <a:cs typeface="+mn-cs"/>
              </a:rPr>
              <a:t>は、</a:t>
            </a:r>
            <a:r>
              <a:rPr kumimoji="1" lang="ja-JP" altLang="ja-JP" sz="1200" b="0" i="0" u="none" strike="noStrike" kern="1200" dirty="0">
                <a:solidFill>
                  <a:schemeClr val="tx1"/>
                </a:solidFill>
                <a:effectLst/>
                <a:latin typeface="+mn-lt"/>
                <a:ea typeface="+mn-ea"/>
                <a:cs typeface="+mn-cs"/>
              </a:rPr>
              <a:t>「がん対策推進アクションプラン</a:t>
            </a:r>
            <a:r>
              <a:rPr kumimoji="1" lang="en-US" altLang="ja-JP" sz="1200" b="0" i="0" u="none" strike="noStrike" kern="1200" dirty="0">
                <a:solidFill>
                  <a:schemeClr val="tx1"/>
                </a:solidFill>
                <a:effectLst/>
                <a:latin typeface="+mn-lt"/>
                <a:ea typeface="+mn-ea"/>
                <a:cs typeface="+mn-cs"/>
              </a:rPr>
              <a:t>2005</a:t>
            </a:r>
            <a:r>
              <a:rPr kumimoji="1" lang="ja-JP" altLang="ja-JP" sz="1200" b="0" i="0" u="none" strike="noStrike" kern="1200" dirty="0">
                <a:solidFill>
                  <a:schemeClr val="tx1"/>
                </a:solidFill>
                <a:effectLst/>
                <a:latin typeface="+mn-lt"/>
                <a:ea typeface="+mn-ea"/>
                <a:cs typeface="+mn-cs"/>
              </a:rPr>
              <a:t>」の中で</a:t>
            </a:r>
            <a:r>
              <a:rPr kumimoji="1" lang="ja-JP" altLang="en-US" sz="1200" b="0" i="0" u="none" strike="noStrike" kern="1200" dirty="0">
                <a:solidFill>
                  <a:schemeClr val="tx1"/>
                </a:solidFill>
                <a:effectLst/>
                <a:latin typeface="+mn-lt"/>
                <a:ea typeface="+mn-ea"/>
                <a:cs typeface="+mn-cs"/>
              </a:rPr>
              <a:t>誕生しました。</a:t>
            </a:r>
            <a:r>
              <a:rPr kumimoji="1" lang="en-US" altLang="ja-JP" sz="1200" b="0" i="0" kern="1200" dirty="0">
                <a:solidFill>
                  <a:schemeClr val="tx1"/>
                </a:solidFill>
                <a:effectLst/>
                <a:latin typeface="+mn-lt"/>
                <a:ea typeface="+mn-ea"/>
                <a:cs typeface="+mn-cs"/>
              </a:rPr>
              <a:t>​</a:t>
            </a:r>
          </a:p>
          <a:p>
            <a:pPr rtl="0" fontAlgn="base"/>
            <a:r>
              <a:rPr kumimoji="1" lang="en-US" altLang="ja-JP" sz="1200" b="0" i="0" kern="1200" dirty="0">
                <a:solidFill>
                  <a:schemeClr val="tx1"/>
                </a:solidFill>
                <a:effectLst/>
                <a:latin typeface="+mn-lt"/>
                <a:ea typeface="+mn-ea"/>
                <a:cs typeface="+mn-cs"/>
              </a:rPr>
              <a:t>​</a:t>
            </a:r>
          </a:p>
          <a:p>
            <a:pPr rtl="0" fontAlgn="base"/>
            <a:r>
              <a:rPr kumimoji="1" lang="ja-JP" altLang="ja-JP" sz="1200" b="0" i="0" u="none" strike="noStrike" kern="1200" dirty="0">
                <a:solidFill>
                  <a:schemeClr val="tx1"/>
                </a:solidFill>
                <a:effectLst/>
                <a:latin typeface="+mn-lt"/>
                <a:ea typeface="+mn-ea"/>
                <a:cs typeface="+mn-cs"/>
              </a:rPr>
              <a:t>「国民・患者本位のがん対策を推進する」という姿勢が強く打ち出され</a:t>
            </a:r>
            <a:r>
              <a:rPr kumimoji="1" lang="ja-JP" altLang="en-US" sz="1200" b="0" i="0" u="none" strike="noStrike" kern="1200" dirty="0">
                <a:solidFill>
                  <a:schemeClr val="tx1"/>
                </a:solidFill>
                <a:effectLst/>
                <a:latin typeface="+mn-lt"/>
                <a:ea typeface="+mn-ea"/>
                <a:cs typeface="+mn-cs"/>
              </a:rPr>
              <a:t>、</a:t>
            </a:r>
            <a:r>
              <a:rPr kumimoji="1" lang="ja-JP" altLang="ja-JP" sz="1200" b="0" i="0" u="none" strike="noStrike" kern="1200" dirty="0">
                <a:solidFill>
                  <a:schemeClr val="tx1"/>
                </a:solidFill>
                <a:effectLst/>
                <a:latin typeface="+mn-lt"/>
                <a:ea typeface="+mn-ea"/>
                <a:cs typeface="+mn-cs"/>
              </a:rPr>
              <a:t>「がん情報提供ネットワークの構築」のなかで、</a:t>
            </a:r>
            <a:r>
              <a:rPr kumimoji="1" lang="en-US" altLang="ja-JP" sz="1200" b="0" i="0" kern="1200" dirty="0">
                <a:solidFill>
                  <a:schemeClr val="tx1"/>
                </a:solidFill>
                <a:effectLst/>
                <a:latin typeface="+mn-lt"/>
                <a:ea typeface="+mn-ea"/>
                <a:cs typeface="+mn-cs"/>
              </a:rPr>
              <a:t>​</a:t>
            </a:r>
          </a:p>
          <a:p>
            <a:pPr rtl="0" fontAlgn="base"/>
            <a:r>
              <a:rPr kumimoji="1" lang="ja-JP" altLang="ja-JP" sz="1200" b="0" i="0" u="none" strike="noStrike" kern="1200" dirty="0">
                <a:solidFill>
                  <a:schemeClr val="tx1"/>
                </a:solidFill>
                <a:effectLst/>
                <a:latin typeface="+mn-lt"/>
                <a:ea typeface="+mn-ea"/>
                <a:cs typeface="+mn-cs"/>
              </a:rPr>
              <a:t>「役立つ情報の提供」や「正確な情報による支援を行う」</a:t>
            </a:r>
            <a:r>
              <a:rPr kumimoji="1" lang="en-US" altLang="ja-JP" sz="1200" b="0" i="0" kern="1200" dirty="0">
                <a:solidFill>
                  <a:schemeClr val="tx1"/>
                </a:solidFill>
                <a:effectLst/>
                <a:latin typeface="+mn-lt"/>
                <a:ea typeface="+mn-ea"/>
                <a:cs typeface="+mn-cs"/>
              </a:rPr>
              <a:t>​</a:t>
            </a:r>
            <a:r>
              <a:rPr kumimoji="1" lang="ja-JP" altLang="en-US" sz="1200" b="0" i="0" kern="1200" dirty="0">
                <a:solidFill>
                  <a:schemeClr val="tx1"/>
                </a:solidFill>
                <a:effectLst/>
                <a:latin typeface="+mn-lt"/>
                <a:ea typeface="+mn-ea"/>
                <a:cs typeface="+mn-cs"/>
              </a:rPr>
              <a:t>ことを目的に、</a:t>
            </a:r>
            <a:r>
              <a:rPr kumimoji="1" lang="ja-JP" altLang="ja-JP" sz="1200" b="0" i="0" u="none" strike="noStrike" kern="1200" dirty="0">
                <a:solidFill>
                  <a:schemeClr val="tx1"/>
                </a:solidFill>
                <a:effectLst/>
                <a:latin typeface="+mn-lt"/>
                <a:ea typeface="+mn-ea"/>
                <a:cs typeface="+mn-cs"/>
              </a:rPr>
              <a:t>誕生したのが、</a:t>
            </a:r>
            <a:r>
              <a:rPr kumimoji="1" lang="ja-JP" altLang="en-US" sz="1200" b="0" i="0" u="none" strike="noStrike" kern="1200" dirty="0">
                <a:solidFill>
                  <a:schemeClr val="tx1"/>
                </a:solidFill>
                <a:effectLst/>
                <a:latin typeface="+mn-lt"/>
                <a:ea typeface="+mn-ea"/>
                <a:cs typeface="+mn-cs"/>
              </a:rPr>
              <a:t>がん</a:t>
            </a:r>
            <a:r>
              <a:rPr kumimoji="1" lang="ja-JP" altLang="ja-JP" sz="1200" b="0" i="0" u="none" strike="noStrike" kern="1200" dirty="0">
                <a:solidFill>
                  <a:schemeClr val="tx1"/>
                </a:solidFill>
                <a:effectLst/>
                <a:latin typeface="+mn-lt"/>
                <a:ea typeface="+mn-ea"/>
                <a:cs typeface="+mn-cs"/>
              </a:rPr>
              <a:t>相談支援センターでした。</a:t>
            </a:r>
            <a:r>
              <a:rPr kumimoji="1" lang="en-US" altLang="ja-JP" sz="1200" b="0" i="0" kern="1200" dirty="0">
                <a:solidFill>
                  <a:schemeClr val="tx1"/>
                </a:solidFill>
                <a:effectLst/>
                <a:latin typeface="+mn-lt"/>
                <a:ea typeface="+mn-ea"/>
                <a:cs typeface="+mn-cs"/>
              </a:rPr>
              <a:t>​</a:t>
            </a:r>
          </a:p>
          <a:p>
            <a:pPr rtl="0" fontAlgn="base"/>
            <a:endParaRPr kumimoji="1" lang="ja-JP" altLang="ja-JP" sz="1200" b="0" i="0" kern="1200" dirty="0">
              <a:solidFill>
                <a:schemeClr val="tx1"/>
              </a:solidFill>
              <a:effectLst/>
              <a:latin typeface="+mn-lt"/>
              <a:ea typeface="+mn-ea"/>
              <a:cs typeface="+mn-cs"/>
            </a:endParaRPr>
          </a:p>
          <a:p>
            <a:pPr>
              <a:spcBef>
                <a:spcPct val="20000"/>
              </a:spcBef>
              <a:defRPr/>
            </a:pPr>
            <a:endParaRPr lang="en-US" altLang="ja-JP" sz="1000" dirty="0"/>
          </a:p>
        </p:txBody>
      </p:sp>
    </p:spTree>
    <p:extLst>
      <p:ext uri="{BB962C8B-B14F-4D97-AF65-F5344CB8AC3E}">
        <p14:creationId xmlns:p14="http://schemas.microsoft.com/office/powerpoint/2010/main" val="325263965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6525" y="766763"/>
            <a:ext cx="6826250" cy="3840162"/>
          </a:xfrm>
        </p:spPr>
      </p:sp>
      <p:sp>
        <p:nvSpPr>
          <p:cNvPr id="3" name="ノート プレースホルダー 2"/>
          <p:cNvSpPr>
            <a:spLocks noGrp="1"/>
          </p:cNvSpPr>
          <p:nvPr>
            <p:ph type="body" idx="1"/>
          </p:nvPr>
        </p:nvSpPr>
        <p:spPr/>
        <p:txBody>
          <a:bodyPr/>
          <a:lstStyle/>
          <a:p>
            <a:pPr rtl="0" fontAlgn="base"/>
            <a:r>
              <a:rPr kumimoji="1" lang="ja-JP" altLang="ja-JP" sz="1200" b="0" i="0" u="none" strike="noStrike" kern="1200" dirty="0">
                <a:solidFill>
                  <a:schemeClr val="tx1"/>
                </a:solidFill>
                <a:effectLst/>
                <a:latin typeface="+mn-lt"/>
                <a:ea typeface="+mn-ea"/>
                <a:cs typeface="+mn-cs"/>
              </a:rPr>
              <a:t>その相談支援センター、「何をめざして日々</a:t>
            </a:r>
            <a:r>
              <a:rPr kumimoji="1" lang="ja-JP" altLang="en-US" sz="1200" b="0" i="0" u="none" strike="noStrike" kern="1200" dirty="0">
                <a:solidFill>
                  <a:schemeClr val="tx1"/>
                </a:solidFill>
                <a:effectLst/>
                <a:latin typeface="+mn-lt"/>
                <a:ea typeface="+mn-ea"/>
                <a:cs typeface="+mn-cs"/>
              </a:rPr>
              <a:t>相談対応</a:t>
            </a:r>
            <a:r>
              <a:rPr kumimoji="1" lang="ja-JP" altLang="ja-JP" sz="1200" b="0" i="0" u="none" strike="noStrike" kern="1200" dirty="0">
                <a:solidFill>
                  <a:schemeClr val="tx1"/>
                </a:solidFill>
                <a:effectLst/>
                <a:latin typeface="+mn-lt"/>
                <a:ea typeface="+mn-ea"/>
                <a:cs typeface="+mn-cs"/>
              </a:rPr>
              <a:t>するの</a:t>
            </a:r>
            <a:r>
              <a:rPr kumimoji="1" lang="ja-JP" altLang="en-US" sz="1200" b="0" i="0" u="none" strike="noStrike" kern="1200" dirty="0">
                <a:solidFill>
                  <a:schemeClr val="tx1"/>
                </a:solidFill>
                <a:effectLst/>
                <a:latin typeface="+mn-lt"/>
                <a:ea typeface="+mn-ea"/>
                <a:cs typeface="+mn-cs"/>
              </a:rPr>
              <a:t>か</a:t>
            </a:r>
            <a:r>
              <a:rPr kumimoji="1" lang="ja-JP" altLang="ja-JP" sz="1200" b="0" i="0" u="none" strike="noStrike" kern="1200" dirty="0">
                <a:solidFill>
                  <a:schemeClr val="tx1"/>
                </a:solidFill>
                <a:effectLst/>
                <a:latin typeface="+mn-lt"/>
                <a:ea typeface="+mn-ea"/>
                <a:cs typeface="+mn-cs"/>
              </a:rPr>
              <a:t>」という意識合わせが</a:t>
            </a:r>
            <a:r>
              <a:rPr kumimoji="1" lang="en-US" altLang="ja-JP" sz="1200" b="0" i="0" kern="1200" dirty="0">
                <a:solidFill>
                  <a:schemeClr val="tx1"/>
                </a:solidFill>
                <a:effectLst/>
                <a:latin typeface="+mn-lt"/>
                <a:ea typeface="+mn-ea"/>
                <a:cs typeface="+mn-cs"/>
              </a:rPr>
              <a:t>​</a:t>
            </a:r>
            <a:r>
              <a:rPr kumimoji="1" lang="ja-JP" altLang="en-US" sz="1200" b="0" i="0" kern="1200" dirty="0">
                <a:solidFill>
                  <a:schemeClr val="tx1"/>
                </a:solidFill>
                <a:effectLst/>
                <a:latin typeface="+mn-lt"/>
                <a:ea typeface="+mn-ea"/>
                <a:cs typeface="+mn-cs"/>
              </a:rPr>
              <a:t>必要である、として、都</a:t>
            </a:r>
            <a:r>
              <a:rPr kumimoji="1" lang="ja-JP" altLang="ja-JP" sz="1200" b="0" i="0" u="none" strike="noStrike" kern="1200" dirty="0">
                <a:solidFill>
                  <a:schemeClr val="tx1"/>
                </a:solidFill>
                <a:effectLst/>
                <a:latin typeface="+mn-lt"/>
                <a:ea typeface="+mn-ea"/>
                <a:cs typeface="+mn-cs"/>
              </a:rPr>
              <a:t>道府県拠点病院連絡協議会の相談支援部会で</a:t>
            </a:r>
            <a:r>
              <a:rPr kumimoji="1" lang="ja-JP" altLang="en-US" sz="1200" b="0" i="0" u="none" strike="noStrike" kern="1200" dirty="0">
                <a:solidFill>
                  <a:schemeClr val="tx1"/>
                </a:solidFill>
                <a:effectLst/>
                <a:latin typeface="+mn-lt"/>
                <a:ea typeface="+mn-ea"/>
                <a:cs typeface="+mn-cs"/>
              </a:rPr>
              <a:t>ワーキングが設定され、</a:t>
            </a:r>
            <a:r>
              <a:rPr kumimoji="1" lang="ja-JP" altLang="ja-JP" sz="1200" b="0" i="0" u="none" strike="noStrike" kern="1200" dirty="0">
                <a:solidFill>
                  <a:schemeClr val="tx1"/>
                </a:solidFill>
                <a:effectLst/>
                <a:latin typeface="+mn-lt"/>
                <a:ea typeface="+mn-ea"/>
                <a:cs typeface="+mn-cs"/>
              </a:rPr>
              <a:t>「がん相談支援センターがめざすもの」</a:t>
            </a:r>
            <a:r>
              <a:rPr kumimoji="1" lang="ja-JP" altLang="en-US" sz="1200" b="0" i="0" u="none" strike="noStrike" kern="1200" dirty="0">
                <a:solidFill>
                  <a:schemeClr val="tx1"/>
                </a:solidFill>
                <a:effectLst/>
                <a:latin typeface="+mn-lt"/>
                <a:ea typeface="+mn-ea"/>
                <a:cs typeface="+mn-cs"/>
              </a:rPr>
              <a:t>が作成されました。</a:t>
            </a:r>
            <a:endParaRPr kumimoji="1" lang="en-US" altLang="ja-JP" sz="1200" b="0" i="0" u="none" strike="noStrike"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6223076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6525" y="766763"/>
            <a:ext cx="6826250" cy="3840162"/>
          </a:xfrm>
        </p:spPr>
      </p:sp>
      <p:sp>
        <p:nvSpPr>
          <p:cNvPr id="3" name="ノート プレースホルダー 2"/>
          <p:cNvSpPr>
            <a:spLocks noGrp="1"/>
          </p:cNvSpPr>
          <p:nvPr>
            <p:ph type="body" idx="1"/>
          </p:nvPr>
        </p:nvSpPr>
        <p:spPr/>
        <p:txBody>
          <a:bodyPr/>
          <a:lstStyle/>
          <a:p>
            <a:pPr rtl="0" fontAlgn="base"/>
            <a:r>
              <a:rPr kumimoji="1" lang="ja-JP" altLang="ja-JP" sz="1200" b="0" i="0" u="none" strike="noStrike" kern="1200" dirty="0">
                <a:solidFill>
                  <a:schemeClr val="tx1"/>
                </a:solidFill>
                <a:effectLst/>
                <a:latin typeface="+mn-lt"/>
                <a:ea typeface="+mn-ea"/>
                <a:cs typeface="+mn-cs"/>
              </a:rPr>
              <a:t>「がん相談支援センターがめざすもの」の検討過程</a:t>
            </a:r>
            <a:r>
              <a:rPr kumimoji="1" lang="ja-JP" altLang="en-US" sz="1200" b="0" i="0" u="none" strike="noStrike" kern="1200" dirty="0">
                <a:solidFill>
                  <a:schemeClr val="tx1"/>
                </a:solidFill>
                <a:effectLst/>
                <a:latin typeface="+mn-lt"/>
                <a:ea typeface="+mn-ea"/>
                <a:cs typeface="+mn-cs"/>
              </a:rPr>
              <a:t>で参考にした</a:t>
            </a:r>
            <a:r>
              <a:rPr kumimoji="1" lang="ja-JP" altLang="ja-JP" sz="1200" b="0" i="0" u="none" strike="noStrike" kern="1200" dirty="0">
                <a:solidFill>
                  <a:schemeClr val="tx1"/>
                </a:solidFill>
                <a:effectLst/>
                <a:latin typeface="+mn-lt"/>
                <a:ea typeface="+mn-ea"/>
                <a:cs typeface="+mn-cs"/>
              </a:rPr>
              <a:t>海外の基準、国際的な基準も参考にしたそうです。</a:t>
            </a:r>
            <a:r>
              <a:rPr kumimoji="1" lang="en-US" altLang="ja-JP" sz="1200" b="0" i="0" kern="1200" dirty="0">
                <a:solidFill>
                  <a:schemeClr val="tx1"/>
                </a:solidFill>
                <a:effectLst/>
                <a:latin typeface="+mn-lt"/>
                <a:ea typeface="+mn-ea"/>
                <a:cs typeface="+mn-cs"/>
              </a:rPr>
              <a:t>​</a:t>
            </a:r>
          </a:p>
          <a:p>
            <a:pPr rtl="0" fontAlgn="base"/>
            <a:r>
              <a:rPr kumimoji="1" lang="ja-JP" altLang="ja-JP" sz="1200" b="0" i="0" u="none" strike="noStrike" kern="1200" dirty="0">
                <a:solidFill>
                  <a:schemeClr val="tx1"/>
                </a:solidFill>
                <a:effectLst/>
                <a:latin typeface="+mn-lt"/>
                <a:ea typeface="+mn-ea"/>
                <a:cs typeface="+mn-cs"/>
              </a:rPr>
              <a:t>研修などで既にご存知の方もいると思いますが、</a:t>
            </a:r>
            <a:r>
              <a:rPr kumimoji="1" lang="en-US" altLang="ja-JP" sz="1200" b="0" i="0" u="none" strike="noStrike" kern="1200" dirty="0">
                <a:solidFill>
                  <a:schemeClr val="tx1"/>
                </a:solidFill>
                <a:effectLst/>
                <a:latin typeface="+mn-lt"/>
                <a:ea typeface="+mn-ea"/>
                <a:cs typeface="+mn-cs"/>
              </a:rPr>
              <a:t>ICISG</a:t>
            </a:r>
            <a:r>
              <a:rPr kumimoji="1" lang="ja-JP" altLang="ja-JP" sz="1200" b="0" i="0" u="none" strike="noStrike" kern="1200" dirty="0">
                <a:solidFill>
                  <a:schemeClr val="tx1"/>
                </a:solidFill>
                <a:effectLst/>
                <a:latin typeface="+mn-lt"/>
                <a:ea typeface="+mn-ea"/>
                <a:cs typeface="+mn-cs"/>
              </a:rPr>
              <a:t>（国際がん情報サービスグループ）という団体から出されている“</a:t>
            </a:r>
            <a:r>
              <a:rPr kumimoji="1" lang="en-US" altLang="ja-JP" sz="1200" b="0" i="0" u="none" strike="noStrike" kern="1200" dirty="0">
                <a:solidFill>
                  <a:schemeClr val="tx1"/>
                </a:solidFill>
                <a:effectLst/>
                <a:latin typeface="+mn-lt"/>
                <a:ea typeface="+mn-ea"/>
                <a:cs typeface="+mn-cs"/>
              </a:rPr>
              <a:t>Core Values”</a:t>
            </a:r>
            <a:r>
              <a:rPr kumimoji="1" lang="ja-JP" altLang="ja-JP" sz="1200" b="0" i="0" u="none" strike="noStrike" kern="1200" dirty="0">
                <a:solidFill>
                  <a:schemeClr val="tx1"/>
                </a:solidFill>
                <a:effectLst/>
                <a:latin typeface="+mn-lt"/>
                <a:ea typeface="+mn-ea"/>
                <a:cs typeface="+mn-cs"/>
              </a:rPr>
              <a:t>という基準です。</a:t>
            </a:r>
            <a:r>
              <a:rPr kumimoji="1" lang="en-US" altLang="ja-JP" sz="1200" b="0" i="0" kern="1200" dirty="0">
                <a:solidFill>
                  <a:schemeClr val="tx1"/>
                </a:solidFill>
                <a:effectLst/>
                <a:latin typeface="+mn-lt"/>
                <a:ea typeface="+mn-ea"/>
                <a:cs typeface="+mn-cs"/>
              </a:rPr>
              <a:t>​</a:t>
            </a:r>
          </a:p>
          <a:p>
            <a:pPr rtl="0" fontAlgn="base"/>
            <a:r>
              <a:rPr kumimoji="1" lang="en-US" altLang="ja-JP" sz="1200" b="0" i="0" kern="1200" dirty="0">
                <a:solidFill>
                  <a:schemeClr val="tx1"/>
                </a:solidFill>
                <a:effectLst/>
                <a:latin typeface="+mn-lt"/>
                <a:ea typeface="+mn-ea"/>
                <a:cs typeface="+mn-cs"/>
              </a:rPr>
              <a:t>​</a:t>
            </a:r>
          </a:p>
          <a:p>
            <a:pPr rtl="0" fontAlgn="base"/>
            <a:r>
              <a:rPr kumimoji="1" lang="ja-JP" altLang="ja-JP" sz="1200" b="0" i="0" u="none" strike="noStrike" kern="1200" dirty="0">
                <a:solidFill>
                  <a:schemeClr val="tx1"/>
                </a:solidFill>
                <a:effectLst/>
                <a:latin typeface="+mn-lt"/>
                <a:ea typeface="+mn-ea"/>
                <a:cs typeface="+mn-cs"/>
              </a:rPr>
              <a:t>この“</a:t>
            </a:r>
            <a:r>
              <a:rPr kumimoji="1" lang="en-US" altLang="ja-JP" sz="1200" b="0" i="0" u="none" strike="noStrike" kern="1200" dirty="0">
                <a:solidFill>
                  <a:schemeClr val="tx1"/>
                </a:solidFill>
                <a:effectLst/>
                <a:latin typeface="+mn-lt"/>
                <a:ea typeface="+mn-ea"/>
                <a:cs typeface="+mn-cs"/>
              </a:rPr>
              <a:t>Core Values”</a:t>
            </a:r>
            <a:r>
              <a:rPr kumimoji="1" lang="ja-JP" altLang="ja-JP" sz="1200" b="0" i="0" u="none" strike="noStrike" kern="1200" dirty="0">
                <a:solidFill>
                  <a:schemeClr val="tx1"/>
                </a:solidFill>
                <a:effectLst/>
                <a:latin typeface="+mn-lt"/>
                <a:ea typeface="+mn-ea"/>
                <a:cs typeface="+mn-cs"/>
              </a:rPr>
              <a:t>に書かれていることの多くは、皆さん相談員個人として既に実践されていることだと思いますが、</a:t>
            </a:r>
            <a:r>
              <a:rPr kumimoji="1" lang="en-US" altLang="ja-JP" sz="1200" b="0" i="0" kern="1200" dirty="0">
                <a:solidFill>
                  <a:schemeClr val="tx1"/>
                </a:solidFill>
                <a:effectLst/>
                <a:latin typeface="+mn-lt"/>
                <a:ea typeface="+mn-ea"/>
                <a:cs typeface="+mn-cs"/>
              </a:rPr>
              <a:t>​</a:t>
            </a:r>
          </a:p>
          <a:p>
            <a:pPr rtl="0" fontAlgn="base"/>
            <a:r>
              <a:rPr kumimoji="1" lang="ja-JP" altLang="ja-JP" sz="1200" b="0" i="0" u="none" strike="noStrike" kern="1200" dirty="0">
                <a:solidFill>
                  <a:schemeClr val="tx1"/>
                </a:solidFill>
                <a:effectLst/>
                <a:latin typeface="+mn-lt"/>
                <a:ea typeface="+mn-ea"/>
                <a:cs typeface="+mn-cs"/>
              </a:rPr>
              <a:t>「組織としていかに相談支援の質を管理し、保証していくか」ということを考える上でも重要な</a:t>
            </a:r>
            <a:r>
              <a:rPr kumimoji="1" lang="en-US" altLang="ja-JP" sz="1200" b="0" i="0" u="none" strike="noStrike" kern="1200" dirty="0">
                <a:solidFill>
                  <a:schemeClr val="tx1"/>
                </a:solidFill>
                <a:effectLst/>
                <a:latin typeface="+mn-lt"/>
                <a:ea typeface="+mn-ea"/>
                <a:cs typeface="+mn-cs"/>
              </a:rPr>
              <a:t>5</a:t>
            </a:r>
            <a:r>
              <a:rPr kumimoji="1" lang="ja-JP" altLang="ja-JP" sz="1200" b="0" i="0" u="none" strike="noStrike" kern="1200" dirty="0" err="1">
                <a:solidFill>
                  <a:schemeClr val="tx1"/>
                </a:solidFill>
                <a:effectLst/>
                <a:latin typeface="+mn-lt"/>
                <a:ea typeface="+mn-ea"/>
                <a:cs typeface="+mn-cs"/>
              </a:rPr>
              <a:t>つの</a:t>
            </a:r>
            <a:r>
              <a:rPr kumimoji="1" lang="ja-JP" altLang="ja-JP" sz="1200" b="0" i="0" u="none" strike="noStrike" kern="1200" dirty="0">
                <a:solidFill>
                  <a:schemeClr val="tx1"/>
                </a:solidFill>
                <a:effectLst/>
                <a:latin typeface="+mn-lt"/>
                <a:ea typeface="+mn-ea"/>
                <a:cs typeface="+mn-cs"/>
              </a:rPr>
              <a:t>観点が書かれています。</a:t>
            </a:r>
            <a:r>
              <a:rPr kumimoji="1" lang="en-US" altLang="ja-JP" sz="1200" b="0" i="0" kern="1200" dirty="0">
                <a:solidFill>
                  <a:schemeClr val="tx1"/>
                </a:solidFill>
                <a:effectLst/>
                <a:latin typeface="+mn-lt"/>
                <a:ea typeface="+mn-ea"/>
                <a:cs typeface="+mn-cs"/>
              </a:rPr>
              <a:t>​</a:t>
            </a:r>
          </a:p>
          <a:p>
            <a:pPr rtl="0" fontAlgn="base"/>
            <a:r>
              <a:rPr kumimoji="1" lang="en-US" altLang="ja-JP" sz="1200" b="0" i="0" kern="1200" dirty="0">
                <a:solidFill>
                  <a:schemeClr val="tx1"/>
                </a:solidFill>
                <a:effectLst/>
                <a:latin typeface="+mn-lt"/>
                <a:ea typeface="+mn-ea"/>
                <a:cs typeface="+mn-cs"/>
              </a:rPr>
              <a:t>​</a:t>
            </a:r>
          </a:p>
          <a:p>
            <a:pPr rtl="0" fontAlgn="base"/>
            <a:r>
              <a:rPr kumimoji="1" lang="en-US" altLang="ja-JP" sz="1200" b="0" i="0" u="none" strike="noStrike" kern="1200" dirty="0">
                <a:solidFill>
                  <a:schemeClr val="tx1"/>
                </a:solidFill>
                <a:effectLst/>
                <a:latin typeface="+mn-lt"/>
                <a:ea typeface="+mn-ea"/>
                <a:cs typeface="+mn-cs"/>
              </a:rPr>
              <a:t>1</a:t>
            </a:r>
            <a:r>
              <a:rPr kumimoji="1" lang="ja-JP" altLang="ja-JP" sz="1200" b="0" i="0" u="none" strike="noStrike" kern="1200" dirty="0">
                <a:solidFill>
                  <a:schemeClr val="tx1"/>
                </a:solidFill>
                <a:effectLst/>
                <a:latin typeface="+mn-lt"/>
                <a:ea typeface="+mn-ea"/>
                <a:cs typeface="+mn-cs"/>
              </a:rPr>
              <a:t>つ目、相談者の個別のニーズ、価値観、文化を尊重する。</a:t>
            </a:r>
            <a:r>
              <a:rPr kumimoji="1" lang="en-US" altLang="ja-JP" sz="1200" b="0" i="0" kern="1200" dirty="0">
                <a:solidFill>
                  <a:schemeClr val="tx1"/>
                </a:solidFill>
                <a:effectLst/>
                <a:latin typeface="+mn-lt"/>
                <a:ea typeface="+mn-ea"/>
                <a:cs typeface="+mn-cs"/>
              </a:rPr>
              <a:t>​</a:t>
            </a:r>
          </a:p>
          <a:p>
            <a:pPr rtl="0" fontAlgn="base"/>
            <a:r>
              <a:rPr kumimoji="1" lang="en-US" altLang="ja-JP" sz="1200" b="0" i="0" u="none" strike="noStrike" kern="1200" dirty="0">
                <a:solidFill>
                  <a:schemeClr val="tx1"/>
                </a:solidFill>
                <a:effectLst/>
                <a:latin typeface="+mn-lt"/>
                <a:ea typeface="+mn-ea"/>
                <a:cs typeface="+mn-cs"/>
              </a:rPr>
              <a:t>2</a:t>
            </a:r>
            <a:r>
              <a:rPr kumimoji="1" lang="ja-JP" altLang="ja-JP" sz="1200" b="0" i="0" u="none" strike="noStrike" kern="1200" dirty="0">
                <a:solidFill>
                  <a:schemeClr val="tx1"/>
                </a:solidFill>
                <a:effectLst/>
                <a:latin typeface="+mn-lt"/>
                <a:ea typeface="+mn-ea"/>
                <a:cs typeface="+mn-cs"/>
              </a:rPr>
              <a:t>つ目、相談者が受ける医療について、十分に情報を得た上で選択する権利を尊重する。</a:t>
            </a:r>
            <a:r>
              <a:rPr kumimoji="1" lang="en-US" altLang="ja-JP" sz="1200" b="0" i="0" kern="1200" dirty="0">
                <a:solidFill>
                  <a:schemeClr val="tx1"/>
                </a:solidFill>
                <a:effectLst/>
                <a:latin typeface="+mn-lt"/>
                <a:ea typeface="+mn-ea"/>
                <a:cs typeface="+mn-cs"/>
              </a:rPr>
              <a:t>​</a:t>
            </a:r>
          </a:p>
          <a:p>
            <a:pPr rtl="0" fontAlgn="base"/>
            <a:r>
              <a:rPr kumimoji="1" lang="en-US" altLang="ja-JP" sz="1200" b="0" i="0" u="none" strike="noStrike" kern="1200" dirty="0">
                <a:solidFill>
                  <a:schemeClr val="tx1"/>
                </a:solidFill>
                <a:effectLst/>
                <a:latin typeface="+mn-lt"/>
                <a:ea typeface="+mn-ea"/>
                <a:cs typeface="+mn-cs"/>
              </a:rPr>
              <a:t>3</a:t>
            </a:r>
            <a:r>
              <a:rPr kumimoji="1" lang="ja-JP" altLang="ja-JP" sz="1200" b="0" i="0" u="none" strike="noStrike" kern="1200" dirty="0">
                <a:solidFill>
                  <a:schemeClr val="tx1"/>
                </a:solidFill>
                <a:effectLst/>
                <a:latin typeface="+mn-lt"/>
                <a:ea typeface="+mn-ea"/>
                <a:cs typeface="+mn-cs"/>
              </a:rPr>
              <a:t>つ目、秘密を守り、匿名でのサービスも提供する。</a:t>
            </a:r>
            <a:r>
              <a:rPr kumimoji="1" lang="en-US" altLang="ja-JP" sz="1200" b="0" i="0" kern="1200" dirty="0">
                <a:solidFill>
                  <a:schemeClr val="tx1"/>
                </a:solidFill>
                <a:effectLst/>
                <a:latin typeface="+mn-lt"/>
                <a:ea typeface="+mn-ea"/>
                <a:cs typeface="+mn-cs"/>
              </a:rPr>
              <a:t>​</a:t>
            </a:r>
          </a:p>
          <a:p>
            <a:pPr rtl="0" fontAlgn="base"/>
            <a:r>
              <a:rPr kumimoji="1" lang="en-US" altLang="ja-JP" sz="1200" b="0" i="0" u="none" strike="noStrike" kern="1200" dirty="0">
                <a:solidFill>
                  <a:schemeClr val="tx1"/>
                </a:solidFill>
                <a:effectLst/>
                <a:latin typeface="+mn-lt"/>
                <a:ea typeface="+mn-ea"/>
                <a:cs typeface="+mn-cs"/>
              </a:rPr>
              <a:t>4</a:t>
            </a:r>
            <a:r>
              <a:rPr kumimoji="1" lang="ja-JP" altLang="ja-JP" sz="1200" b="0" i="0" u="none" strike="noStrike" kern="1200" dirty="0">
                <a:solidFill>
                  <a:schemeClr val="tx1"/>
                </a:solidFill>
                <a:effectLst/>
                <a:latin typeface="+mn-lt"/>
                <a:ea typeface="+mn-ea"/>
                <a:cs typeface="+mn-cs"/>
              </a:rPr>
              <a:t>つ目、患者、医師、医療専門職との関係を尊重し支える。</a:t>
            </a:r>
            <a:r>
              <a:rPr kumimoji="1" lang="en-US" altLang="ja-JP" sz="1200" b="0" i="0" kern="1200" dirty="0">
                <a:solidFill>
                  <a:schemeClr val="tx1"/>
                </a:solidFill>
                <a:effectLst/>
                <a:latin typeface="+mn-lt"/>
                <a:ea typeface="+mn-ea"/>
                <a:cs typeface="+mn-cs"/>
              </a:rPr>
              <a:t>​</a:t>
            </a:r>
          </a:p>
          <a:p>
            <a:pPr rtl="0" fontAlgn="base"/>
            <a:r>
              <a:rPr kumimoji="1" lang="en-US" altLang="ja-JP" sz="1200" b="0" i="0" u="none" strike="noStrike" kern="1200" dirty="0">
                <a:solidFill>
                  <a:schemeClr val="tx1"/>
                </a:solidFill>
                <a:effectLst/>
                <a:latin typeface="+mn-lt"/>
                <a:ea typeface="+mn-ea"/>
                <a:cs typeface="+mn-cs"/>
              </a:rPr>
              <a:t>5</a:t>
            </a:r>
            <a:r>
              <a:rPr kumimoji="1" lang="ja-JP" altLang="ja-JP" sz="1200" b="0" i="0" u="none" strike="noStrike" kern="1200" dirty="0">
                <a:solidFill>
                  <a:schemeClr val="tx1"/>
                </a:solidFill>
                <a:effectLst/>
                <a:latin typeface="+mn-lt"/>
                <a:ea typeface="+mn-ea"/>
                <a:cs typeface="+mn-cs"/>
              </a:rPr>
              <a:t>つ目、すべての相談者に対して、質の担保されたサービスを提供する。</a:t>
            </a:r>
            <a:r>
              <a:rPr kumimoji="1" lang="en-US" altLang="ja-JP" sz="1200" b="0" i="0" kern="1200" dirty="0">
                <a:solidFill>
                  <a:schemeClr val="tx1"/>
                </a:solidFill>
                <a:effectLst/>
                <a:latin typeface="+mn-lt"/>
                <a:ea typeface="+mn-ea"/>
                <a:cs typeface="+mn-cs"/>
              </a:rPr>
              <a:t>​</a:t>
            </a:r>
          </a:p>
          <a:p>
            <a:pPr rtl="0" fontAlgn="base"/>
            <a:r>
              <a:rPr kumimoji="1" lang="en-US" altLang="ja-JP" sz="1200" b="0" i="0" kern="1200" dirty="0">
                <a:solidFill>
                  <a:schemeClr val="tx1"/>
                </a:solidFill>
                <a:effectLst/>
                <a:latin typeface="+mn-lt"/>
                <a:ea typeface="+mn-ea"/>
                <a:cs typeface="+mn-cs"/>
              </a:rPr>
              <a:t>​</a:t>
            </a:r>
          </a:p>
          <a:p>
            <a:pPr rtl="0" fontAlgn="base"/>
            <a:r>
              <a:rPr kumimoji="1" lang="ja-JP" altLang="ja-JP" sz="1200" b="0" i="0" kern="1200" dirty="0">
                <a:solidFill>
                  <a:schemeClr val="tx1"/>
                </a:solidFill>
                <a:effectLst/>
                <a:latin typeface="+mn-lt"/>
                <a:ea typeface="+mn-ea"/>
                <a:cs typeface="+mn-cs"/>
              </a:rPr>
              <a:t>​</a:t>
            </a:r>
          </a:p>
          <a:p>
            <a:endParaRPr lang="ja-JP" altLang="en-US" sz="1000" dirty="0"/>
          </a:p>
        </p:txBody>
      </p:sp>
    </p:spTree>
    <p:extLst>
      <p:ext uri="{BB962C8B-B14F-4D97-AF65-F5344CB8AC3E}">
        <p14:creationId xmlns:p14="http://schemas.microsoft.com/office/powerpoint/2010/main" val="1350601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 1"/>
          <p:cNvSpPr>
            <a:spLocks noGrp="1" noRot="1" noChangeAspect="1" noTextEdit="1"/>
          </p:cNvSpPr>
          <p:nvPr>
            <p:ph type="sldImg"/>
          </p:nvPr>
        </p:nvSpPr>
        <p:spPr bwMode="auto">
          <a:xfrm>
            <a:off x="136525" y="766763"/>
            <a:ext cx="6826250" cy="38401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rtl="0" fontAlgn="base"/>
            <a:r>
              <a:rPr kumimoji="1" lang="ja-JP" altLang="ja-JP" sz="1200" b="0" i="0" u="none" strike="noStrike" kern="1200" dirty="0">
                <a:solidFill>
                  <a:schemeClr val="tx1"/>
                </a:solidFill>
                <a:effectLst/>
                <a:latin typeface="+mn-lt"/>
                <a:ea typeface="+mn-ea"/>
                <a:cs typeface="+mn-cs"/>
              </a:rPr>
              <a:t>がん相談員の役割は、</a:t>
            </a:r>
            <a:r>
              <a:rPr kumimoji="1" lang="en-US" altLang="ja-JP" sz="1200" b="0" i="0" kern="1200" dirty="0">
                <a:solidFill>
                  <a:schemeClr val="tx1"/>
                </a:solidFill>
                <a:effectLst/>
                <a:latin typeface="+mn-lt"/>
                <a:ea typeface="+mn-ea"/>
                <a:cs typeface="+mn-cs"/>
              </a:rPr>
              <a:t>​</a:t>
            </a:r>
          </a:p>
          <a:p>
            <a:pPr rtl="0" fontAlgn="base"/>
            <a:r>
              <a:rPr kumimoji="1" lang="en-US" altLang="ja-JP" sz="1200" b="0" i="0" kern="1200" dirty="0">
                <a:solidFill>
                  <a:schemeClr val="tx1"/>
                </a:solidFill>
                <a:effectLst/>
                <a:latin typeface="+mn-lt"/>
                <a:ea typeface="+mn-ea"/>
                <a:cs typeface="+mn-cs"/>
              </a:rPr>
              <a:t>​</a:t>
            </a:r>
          </a:p>
          <a:p>
            <a:pPr rtl="0" fontAlgn="base"/>
            <a:r>
              <a:rPr kumimoji="1" lang="ja-JP" altLang="ja-JP" sz="1200" b="0" i="0" u="none" strike="noStrike" kern="1200" dirty="0">
                <a:solidFill>
                  <a:schemeClr val="tx1"/>
                </a:solidFill>
                <a:effectLst/>
                <a:latin typeface="+mn-lt"/>
                <a:ea typeface="+mn-ea"/>
                <a:cs typeface="+mn-cs"/>
              </a:rPr>
              <a:t>この“</a:t>
            </a:r>
            <a:r>
              <a:rPr kumimoji="1" lang="en-US" altLang="ja-JP" sz="1200" b="0" i="0" u="none" strike="noStrike" kern="1200" dirty="0">
                <a:solidFill>
                  <a:schemeClr val="tx1"/>
                </a:solidFill>
                <a:effectLst/>
                <a:latin typeface="+mn-lt"/>
                <a:ea typeface="+mn-ea"/>
                <a:cs typeface="+mn-cs"/>
              </a:rPr>
              <a:t>Core Values</a:t>
            </a:r>
            <a:r>
              <a:rPr kumimoji="1" lang="ja-JP" altLang="ja-JP" sz="1200" b="0" i="0" u="none" strike="noStrike" kern="1200" dirty="0">
                <a:solidFill>
                  <a:schemeClr val="tx1"/>
                </a:solidFill>
                <a:effectLst/>
                <a:latin typeface="+mn-lt"/>
                <a:ea typeface="+mn-ea"/>
                <a:cs typeface="+mn-cs"/>
              </a:rPr>
              <a:t>”</a:t>
            </a:r>
            <a:r>
              <a:rPr kumimoji="1" lang="en-US" altLang="ja-JP" sz="1200" b="0" i="0" u="none" strike="noStrike" kern="1200" dirty="0">
                <a:solidFill>
                  <a:schemeClr val="tx1"/>
                </a:solidFill>
                <a:effectLst/>
                <a:latin typeface="+mn-lt"/>
                <a:ea typeface="+mn-ea"/>
                <a:cs typeface="+mn-cs"/>
              </a:rPr>
              <a:t> </a:t>
            </a:r>
            <a:r>
              <a:rPr kumimoji="1" lang="ja-JP" altLang="ja-JP" sz="1200" b="0" i="0" u="none" strike="noStrike" kern="1200" dirty="0">
                <a:solidFill>
                  <a:schemeClr val="tx1"/>
                </a:solidFill>
                <a:effectLst/>
                <a:latin typeface="+mn-lt"/>
                <a:ea typeface="+mn-ea"/>
                <a:cs typeface="+mn-cs"/>
              </a:rPr>
              <a:t>を基本姿勢として、</a:t>
            </a:r>
            <a:r>
              <a:rPr kumimoji="1" lang="en-US" altLang="ja-JP" sz="1200" b="0" i="0" kern="1200" dirty="0">
                <a:solidFill>
                  <a:schemeClr val="tx1"/>
                </a:solidFill>
                <a:effectLst/>
                <a:latin typeface="+mn-lt"/>
                <a:ea typeface="+mn-ea"/>
                <a:cs typeface="+mn-cs"/>
              </a:rPr>
              <a:t>​</a:t>
            </a:r>
          </a:p>
          <a:p>
            <a:pPr rtl="0" fontAlgn="base"/>
            <a:r>
              <a:rPr kumimoji="1" lang="ja-JP" altLang="ja-JP" sz="1200" b="0" i="0" u="none" strike="noStrike" kern="1200" dirty="0">
                <a:solidFill>
                  <a:schemeClr val="tx1"/>
                </a:solidFill>
                <a:effectLst/>
                <a:latin typeface="+mn-lt"/>
                <a:ea typeface="+mn-ea"/>
                <a:cs typeface="+mn-cs"/>
              </a:rPr>
              <a:t>相談者に、科学的根拠</a:t>
            </a:r>
            <a:r>
              <a:rPr kumimoji="1" lang="en-US" altLang="ja-JP" sz="1200" b="0" i="0" u="none" strike="noStrike" kern="1200" dirty="0">
                <a:solidFill>
                  <a:schemeClr val="tx1"/>
                </a:solidFill>
                <a:effectLst/>
                <a:latin typeface="+mn-lt"/>
                <a:ea typeface="+mn-ea"/>
                <a:cs typeface="+mn-cs"/>
              </a:rPr>
              <a:t> </a:t>
            </a:r>
            <a:r>
              <a:rPr kumimoji="1" lang="ja-JP" altLang="ja-JP" sz="1200" b="0" i="0" u="none" strike="noStrike" kern="1200" dirty="0">
                <a:solidFill>
                  <a:schemeClr val="tx1"/>
                </a:solidFill>
                <a:effectLst/>
                <a:latin typeface="+mn-lt"/>
                <a:ea typeface="+mn-ea"/>
                <a:cs typeface="+mn-cs"/>
              </a:rPr>
              <a:t>と、がん専門相談員の実践に基づく、信頼できる情報提供を行うこと</a:t>
            </a:r>
            <a:r>
              <a:rPr kumimoji="1" lang="en-US" altLang="ja-JP" sz="1200" b="0" i="0" kern="1200" dirty="0">
                <a:solidFill>
                  <a:schemeClr val="tx1"/>
                </a:solidFill>
                <a:effectLst/>
                <a:latin typeface="+mn-lt"/>
                <a:ea typeface="+mn-ea"/>
                <a:cs typeface="+mn-cs"/>
              </a:rPr>
              <a:t>​</a:t>
            </a:r>
          </a:p>
          <a:p>
            <a:pPr rtl="0" fontAlgn="base"/>
            <a:r>
              <a:rPr kumimoji="1" lang="ja-JP" altLang="ja-JP" sz="1200" b="0" i="0" u="none" strike="noStrike" kern="1200" dirty="0">
                <a:solidFill>
                  <a:schemeClr val="tx1"/>
                </a:solidFill>
                <a:effectLst/>
                <a:latin typeface="+mn-lt"/>
                <a:ea typeface="+mn-ea"/>
                <a:cs typeface="+mn-cs"/>
              </a:rPr>
              <a:t>それによって、その人らしい</a:t>
            </a:r>
            <a:r>
              <a:rPr kumimoji="1" lang="en-US" altLang="ja-JP" sz="1200" b="0" i="0" u="none" strike="noStrike" kern="1200" dirty="0">
                <a:solidFill>
                  <a:schemeClr val="tx1"/>
                </a:solidFill>
                <a:effectLst/>
                <a:latin typeface="+mn-lt"/>
                <a:ea typeface="+mn-ea"/>
                <a:cs typeface="+mn-cs"/>
              </a:rPr>
              <a:t> </a:t>
            </a:r>
            <a:r>
              <a:rPr kumimoji="1" lang="ja-JP" altLang="ja-JP" sz="1200" b="0" i="0" u="none" strike="noStrike" kern="1200" dirty="0">
                <a:solidFill>
                  <a:schemeClr val="tx1"/>
                </a:solidFill>
                <a:effectLst/>
                <a:latin typeface="+mn-lt"/>
                <a:ea typeface="+mn-ea"/>
                <a:cs typeface="+mn-cs"/>
              </a:rPr>
              <a:t>生活や治療選択ができるように支援すること</a:t>
            </a:r>
            <a:r>
              <a:rPr kumimoji="1" lang="en-US" altLang="ja-JP" sz="1200" b="0" i="0" kern="1200" dirty="0">
                <a:solidFill>
                  <a:schemeClr val="tx1"/>
                </a:solidFill>
                <a:effectLst/>
                <a:latin typeface="+mn-lt"/>
                <a:ea typeface="+mn-ea"/>
                <a:cs typeface="+mn-cs"/>
              </a:rPr>
              <a:t>​</a:t>
            </a:r>
          </a:p>
          <a:p>
            <a:pPr rtl="0" fontAlgn="base"/>
            <a:r>
              <a:rPr kumimoji="1" lang="en-US" altLang="ja-JP" sz="1200" b="0" i="0" kern="1200" dirty="0">
                <a:solidFill>
                  <a:schemeClr val="tx1"/>
                </a:solidFill>
                <a:effectLst/>
                <a:latin typeface="+mn-lt"/>
                <a:ea typeface="+mn-ea"/>
                <a:cs typeface="+mn-cs"/>
              </a:rPr>
              <a:t>​</a:t>
            </a:r>
          </a:p>
          <a:p>
            <a:pPr rtl="0" fontAlgn="base"/>
            <a:r>
              <a:rPr kumimoji="1" lang="ja-JP" altLang="ja-JP" sz="1200" b="0" i="0" u="none" strike="noStrike" kern="1200" dirty="0">
                <a:solidFill>
                  <a:schemeClr val="tx1"/>
                </a:solidFill>
                <a:effectLst/>
                <a:latin typeface="+mn-lt"/>
                <a:ea typeface="+mn-ea"/>
                <a:cs typeface="+mn-cs"/>
              </a:rPr>
              <a:t>であるとされています</a:t>
            </a:r>
            <a:r>
              <a:rPr kumimoji="1" lang="en-US" altLang="ja-JP" sz="1200" b="0" i="0" kern="1200" dirty="0">
                <a:solidFill>
                  <a:schemeClr val="tx1"/>
                </a:solidFill>
                <a:effectLst/>
                <a:latin typeface="+mn-lt"/>
                <a:ea typeface="+mn-ea"/>
                <a:cs typeface="+mn-cs"/>
              </a:rPr>
              <a:t>​</a:t>
            </a:r>
          </a:p>
          <a:p>
            <a:pPr defTabSz="954397">
              <a:defRPr/>
            </a:pP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055483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 イメージ プレースホルダ 1"/>
          <p:cNvSpPr>
            <a:spLocks noGrp="1" noRot="1" noChangeAspect="1" noTextEdit="1"/>
          </p:cNvSpPr>
          <p:nvPr>
            <p:ph type="sldImg"/>
          </p:nvPr>
        </p:nvSpPr>
        <p:spPr bwMode="auto">
          <a:xfrm>
            <a:off x="136525" y="766763"/>
            <a:ext cx="6826250" cy="38401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rtl="0" fontAlgn="base"/>
            <a:r>
              <a:rPr kumimoji="1" lang="ja-JP" altLang="ja-JP" sz="1200" b="0" i="0" u="none" strike="noStrike" kern="1200" dirty="0">
                <a:solidFill>
                  <a:schemeClr val="tx1"/>
                </a:solidFill>
                <a:effectLst/>
                <a:latin typeface="+mn-lt"/>
                <a:ea typeface="+mn-ea"/>
                <a:cs typeface="+mn-cs"/>
              </a:rPr>
              <a:t>また、相談員が業務を行う際の指針、向かうべき方向を示すものとして「がん相談</a:t>
            </a:r>
            <a:r>
              <a:rPr kumimoji="1" lang="en-US" altLang="ja-JP" sz="1200" b="0" i="0" u="none" strike="noStrike" kern="1200" dirty="0">
                <a:solidFill>
                  <a:schemeClr val="tx1"/>
                </a:solidFill>
                <a:effectLst/>
                <a:latin typeface="+mn-lt"/>
                <a:ea typeface="+mn-ea"/>
                <a:cs typeface="+mn-cs"/>
              </a:rPr>
              <a:t>10</a:t>
            </a:r>
            <a:r>
              <a:rPr kumimoji="1" lang="ja-JP" altLang="ja-JP" sz="1200" b="0" i="0" u="none" strike="noStrike" kern="1200" dirty="0">
                <a:solidFill>
                  <a:schemeClr val="tx1"/>
                </a:solidFill>
                <a:effectLst/>
                <a:latin typeface="+mn-lt"/>
                <a:ea typeface="+mn-ea"/>
                <a:cs typeface="+mn-cs"/>
              </a:rPr>
              <a:t>の原則」があります。</a:t>
            </a:r>
            <a:r>
              <a:rPr kumimoji="1" lang="en-US" altLang="ja-JP" sz="1200" b="0" i="0" kern="1200" dirty="0">
                <a:solidFill>
                  <a:schemeClr val="tx1"/>
                </a:solidFill>
                <a:effectLst/>
                <a:latin typeface="+mn-lt"/>
                <a:ea typeface="+mn-ea"/>
                <a:cs typeface="+mn-cs"/>
              </a:rPr>
              <a:t>​</a:t>
            </a:r>
          </a:p>
          <a:p>
            <a:pPr rtl="0" fontAlgn="base"/>
            <a:r>
              <a:rPr kumimoji="1" lang="ja-JP" altLang="ja-JP" sz="1200" b="0" i="0" u="none" strike="noStrike" kern="1200" dirty="0">
                <a:solidFill>
                  <a:schemeClr val="tx1"/>
                </a:solidFill>
                <a:effectLst/>
                <a:latin typeface="+mn-lt"/>
                <a:ea typeface="+mn-ea"/>
                <a:cs typeface="+mn-cs"/>
              </a:rPr>
              <a:t>具体的な内容になっており実際の業務の指針となると思います。</a:t>
            </a:r>
            <a:r>
              <a:rPr kumimoji="1" lang="en-US" altLang="ja-JP" sz="1200" b="0" i="0" kern="1200" dirty="0">
                <a:solidFill>
                  <a:schemeClr val="tx1"/>
                </a:solidFill>
                <a:effectLst/>
                <a:latin typeface="+mn-lt"/>
                <a:ea typeface="+mn-ea"/>
                <a:cs typeface="+mn-cs"/>
              </a:rPr>
              <a:t>​</a:t>
            </a:r>
          </a:p>
          <a:p>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5212693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スライド イメージ プレースホルダ 1"/>
          <p:cNvSpPr>
            <a:spLocks noGrp="1" noRot="1" noChangeAspect="1" noTextEdit="1"/>
          </p:cNvSpPr>
          <p:nvPr>
            <p:ph type="sldImg"/>
          </p:nvPr>
        </p:nvSpPr>
        <p:spPr bwMode="auto">
          <a:xfrm>
            <a:off x="136525" y="766763"/>
            <a:ext cx="6826250" cy="38401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rtl="0" fontAlgn="base"/>
            <a:r>
              <a:rPr kumimoji="1" lang="ja-JP" altLang="ja-JP" sz="1200" b="0" i="0" u="none" strike="noStrike" kern="1200" dirty="0">
                <a:solidFill>
                  <a:schemeClr val="tx1"/>
                </a:solidFill>
                <a:effectLst/>
                <a:latin typeface="+mn-lt"/>
                <a:ea typeface="+mn-ea"/>
                <a:cs typeface="+mn-cs"/>
              </a:rPr>
              <a:t>これは、相談支援のプロセスを図として示したものです。</a:t>
            </a:r>
            <a:r>
              <a:rPr kumimoji="1" lang="en-US" altLang="ja-JP" sz="1200" b="0" i="0" kern="1200" dirty="0">
                <a:solidFill>
                  <a:schemeClr val="tx1"/>
                </a:solidFill>
                <a:effectLst/>
                <a:latin typeface="+mn-lt"/>
                <a:ea typeface="+mn-ea"/>
                <a:cs typeface="+mn-cs"/>
              </a:rPr>
              <a:t>​</a:t>
            </a:r>
          </a:p>
          <a:p>
            <a:pPr rtl="0" fontAlgn="base"/>
            <a:r>
              <a:rPr kumimoji="1" lang="en-US" altLang="ja-JP" sz="1200" b="0" i="0" kern="1200" dirty="0">
                <a:solidFill>
                  <a:schemeClr val="tx1"/>
                </a:solidFill>
                <a:effectLst/>
                <a:latin typeface="+mn-lt"/>
                <a:ea typeface="+mn-ea"/>
                <a:cs typeface="+mn-cs"/>
              </a:rPr>
              <a:t>​</a:t>
            </a:r>
          </a:p>
          <a:p>
            <a:pPr rtl="0" fontAlgn="base"/>
            <a:r>
              <a:rPr kumimoji="1" lang="ja-JP" altLang="ja-JP" sz="1200" b="0" i="0" u="none" strike="noStrike" kern="1200" dirty="0">
                <a:solidFill>
                  <a:schemeClr val="tx1"/>
                </a:solidFill>
                <a:effectLst/>
                <a:latin typeface="+mn-lt"/>
                <a:ea typeface="+mn-ea"/>
                <a:cs typeface="+mn-cs"/>
              </a:rPr>
              <a:t>相談対応する時に、相談員は、たえず心理的サポートをしながら、</a:t>
            </a:r>
            <a:r>
              <a:rPr kumimoji="1" lang="en-US" altLang="ja-JP" sz="1200" b="0" i="0" kern="1200" dirty="0">
                <a:solidFill>
                  <a:schemeClr val="tx1"/>
                </a:solidFill>
                <a:effectLst/>
                <a:latin typeface="+mn-lt"/>
                <a:ea typeface="+mn-ea"/>
                <a:cs typeface="+mn-cs"/>
              </a:rPr>
              <a:t>​</a:t>
            </a:r>
          </a:p>
          <a:p>
            <a:pPr rtl="0" fontAlgn="base"/>
            <a:r>
              <a:rPr kumimoji="1" lang="ja-JP" altLang="ja-JP" sz="1200" b="0" i="0" u="none" strike="noStrike" kern="1200" dirty="0">
                <a:solidFill>
                  <a:schemeClr val="tx1"/>
                </a:solidFill>
                <a:effectLst/>
                <a:latin typeface="+mn-lt"/>
                <a:ea typeface="+mn-ea"/>
                <a:cs typeface="+mn-cs"/>
              </a:rPr>
              <a:t>相談者の情報を収集・整理し、身体・心理・社会といった多面的・総合的な側面からアセスメントして</a:t>
            </a:r>
            <a:r>
              <a:rPr kumimoji="1" lang="en-US" altLang="ja-JP" sz="1200" b="0" i="0" kern="1200" dirty="0">
                <a:solidFill>
                  <a:schemeClr val="tx1"/>
                </a:solidFill>
                <a:effectLst/>
                <a:latin typeface="+mn-lt"/>
                <a:ea typeface="+mn-ea"/>
                <a:cs typeface="+mn-cs"/>
              </a:rPr>
              <a:t>​</a:t>
            </a:r>
          </a:p>
          <a:p>
            <a:pPr rtl="0" fontAlgn="base"/>
            <a:r>
              <a:rPr kumimoji="1" lang="ja-JP" altLang="ja-JP" sz="1200" b="0" i="0" u="none" strike="noStrike" kern="1200" dirty="0">
                <a:solidFill>
                  <a:schemeClr val="tx1"/>
                </a:solidFill>
                <a:effectLst/>
                <a:latin typeface="+mn-lt"/>
                <a:ea typeface="+mn-ea"/>
                <a:cs typeface="+mn-cs"/>
              </a:rPr>
              <a:t>相談者と一緒に課題・問題を明確化し共有していく。</a:t>
            </a:r>
            <a:r>
              <a:rPr kumimoji="1" lang="en-US" altLang="ja-JP" sz="1200" b="0" i="0" kern="1200" dirty="0">
                <a:solidFill>
                  <a:schemeClr val="tx1"/>
                </a:solidFill>
                <a:effectLst/>
                <a:latin typeface="+mn-lt"/>
                <a:ea typeface="+mn-ea"/>
                <a:cs typeface="+mn-cs"/>
              </a:rPr>
              <a:t>​</a:t>
            </a:r>
          </a:p>
          <a:p>
            <a:pPr rtl="0" fontAlgn="base"/>
            <a:r>
              <a:rPr kumimoji="1" lang="ja-JP" altLang="ja-JP" sz="1200" b="0" i="0" u="none" strike="noStrike" kern="1200" dirty="0">
                <a:solidFill>
                  <a:schemeClr val="tx1"/>
                </a:solidFill>
                <a:effectLst/>
                <a:latin typeface="+mn-lt"/>
                <a:ea typeface="+mn-ea"/>
                <a:cs typeface="+mn-cs"/>
              </a:rPr>
              <a:t>そして、課題・問題の解決に必要な情報を提供し、理解の促進を図って、</a:t>
            </a:r>
            <a:r>
              <a:rPr kumimoji="1" lang="en-US" altLang="ja-JP" sz="1200" b="0" i="0" kern="1200" dirty="0">
                <a:solidFill>
                  <a:schemeClr val="tx1"/>
                </a:solidFill>
                <a:effectLst/>
                <a:latin typeface="+mn-lt"/>
                <a:ea typeface="+mn-ea"/>
                <a:cs typeface="+mn-cs"/>
              </a:rPr>
              <a:t>​</a:t>
            </a:r>
          </a:p>
          <a:p>
            <a:pPr rtl="0" fontAlgn="base"/>
            <a:r>
              <a:rPr kumimoji="1" lang="ja-JP" altLang="ja-JP" sz="1200" b="0" i="0" u="none" strike="noStrike" kern="1200" dirty="0">
                <a:solidFill>
                  <a:schemeClr val="tx1"/>
                </a:solidFill>
                <a:effectLst/>
                <a:latin typeface="+mn-lt"/>
                <a:ea typeface="+mn-ea"/>
                <a:cs typeface="+mn-cs"/>
              </a:rPr>
              <a:t>相談者自身が、次にどう進めばいいか意識できるように、今後の方向性を一緒に検討する。</a:t>
            </a:r>
            <a:r>
              <a:rPr kumimoji="1" lang="en-US" altLang="ja-JP" sz="1200" b="0" i="0" kern="1200" dirty="0">
                <a:solidFill>
                  <a:schemeClr val="tx1"/>
                </a:solidFill>
                <a:effectLst/>
                <a:latin typeface="+mn-lt"/>
                <a:ea typeface="+mn-ea"/>
                <a:cs typeface="+mn-cs"/>
              </a:rPr>
              <a:t>​</a:t>
            </a:r>
          </a:p>
          <a:p>
            <a:pPr rtl="0" fontAlgn="base"/>
            <a:r>
              <a:rPr kumimoji="1" lang="ja-JP" altLang="en-US" sz="1200" b="0" i="0" kern="1200" dirty="0">
                <a:solidFill>
                  <a:schemeClr val="tx1"/>
                </a:solidFill>
                <a:effectLst/>
                <a:latin typeface="+mn-lt"/>
                <a:ea typeface="+mn-ea"/>
                <a:cs typeface="+mn-cs"/>
              </a:rPr>
              <a:t>そして、相談の</a:t>
            </a:r>
            <a:endParaRPr kumimoji="1" lang="en-US" altLang="ja-JP" sz="1200" b="0" i="0" kern="1200" dirty="0">
              <a:solidFill>
                <a:schemeClr val="tx1"/>
              </a:solidFill>
              <a:effectLst/>
              <a:latin typeface="+mn-lt"/>
              <a:ea typeface="+mn-ea"/>
              <a:cs typeface="+mn-cs"/>
            </a:endParaRPr>
          </a:p>
          <a:p>
            <a:pPr>
              <a:spcBef>
                <a:spcPct val="0"/>
              </a:spcBef>
            </a:pP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2646383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6525" y="766763"/>
            <a:ext cx="6826250" cy="3840162"/>
          </a:xfrm>
        </p:spPr>
      </p:sp>
      <p:sp>
        <p:nvSpPr>
          <p:cNvPr id="3" name="ノート プレースホルダー 2"/>
          <p:cNvSpPr>
            <a:spLocks noGrp="1"/>
          </p:cNvSpPr>
          <p:nvPr>
            <p:ph type="body" idx="1"/>
          </p:nvPr>
        </p:nvSpPr>
        <p:spPr/>
        <p:txBody>
          <a:bodyPr/>
          <a:lstStyle/>
          <a:p>
            <a:pPr rtl="0" fontAlgn="base"/>
            <a:r>
              <a:rPr kumimoji="1" lang="ja-JP" altLang="ja-JP" sz="1200" b="0" i="0" u="none" strike="noStrike" kern="1200" dirty="0">
                <a:solidFill>
                  <a:schemeClr val="tx1"/>
                </a:solidFill>
                <a:effectLst/>
                <a:latin typeface="+mn-lt"/>
                <a:ea typeface="+mn-ea"/>
                <a:cs typeface="+mn-cs"/>
              </a:rPr>
              <a:t>このように様々な基準がありますが、これ、と決まったものはありません。</a:t>
            </a:r>
            <a:r>
              <a:rPr kumimoji="1" lang="en-US" altLang="ja-JP" sz="1200" b="0" i="0" kern="1200" dirty="0">
                <a:solidFill>
                  <a:schemeClr val="tx1"/>
                </a:solidFill>
                <a:effectLst/>
                <a:latin typeface="+mn-lt"/>
                <a:ea typeface="+mn-ea"/>
                <a:cs typeface="+mn-cs"/>
              </a:rPr>
              <a:t>​</a:t>
            </a:r>
          </a:p>
          <a:p>
            <a:pPr rtl="0" fontAlgn="base"/>
            <a:r>
              <a:rPr kumimoji="1" lang="ja-JP" altLang="ja-JP" sz="1200" b="0" i="0" kern="1200" dirty="0">
                <a:solidFill>
                  <a:schemeClr val="tx1"/>
                </a:solidFill>
                <a:effectLst/>
                <a:latin typeface="+mn-lt"/>
                <a:ea typeface="+mn-ea"/>
                <a:cs typeface="+mn-cs"/>
              </a:rPr>
              <a:t>​</a:t>
            </a:r>
          </a:p>
          <a:p>
            <a:pPr rtl="0" fontAlgn="base"/>
            <a:r>
              <a:rPr kumimoji="1" lang="ja-JP" altLang="ja-JP" sz="1200" b="0" i="0" u="none" strike="noStrike" kern="1200" dirty="0">
                <a:solidFill>
                  <a:schemeClr val="tx1"/>
                </a:solidFill>
                <a:effectLst/>
                <a:latin typeface="+mn-lt"/>
                <a:ea typeface="+mn-ea"/>
                <a:cs typeface="+mn-cs"/>
              </a:rPr>
              <a:t>がん相談センターの品質基準は、ネットワークに関連しているすべての人たちから繰り返し行われるフィードバックを通し、</a:t>
            </a:r>
            <a:r>
              <a:rPr kumimoji="1" lang="en-US" altLang="ja-JP" sz="1200" b="0" i="0" kern="1200" dirty="0">
                <a:solidFill>
                  <a:schemeClr val="tx1"/>
                </a:solidFill>
                <a:effectLst/>
                <a:latin typeface="+mn-lt"/>
                <a:ea typeface="+mn-ea"/>
                <a:cs typeface="+mn-cs"/>
              </a:rPr>
              <a:t>​</a:t>
            </a:r>
          </a:p>
          <a:p>
            <a:pPr rtl="0" fontAlgn="base"/>
            <a:r>
              <a:rPr kumimoji="1" lang="ja-JP" altLang="ja-JP" sz="1200" b="0" i="0" u="none" strike="noStrike" kern="1200" dirty="0">
                <a:solidFill>
                  <a:schemeClr val="tx1"/>
                </a:solidFill>
                <a:effectLst/>
                <a:latin typeface="+mn-lt"/>
                <a:ea typeface="+mn-ea"/>
                <a:cs typeface="+mn-cs"/>
              </a:rPr>
              <a:t>定義されていきます。</a:t>
            </a:r>
            <a:r>
              <a:rPr kumimoji="1" lang="en-US" altLang="ja-JP" sz="1200" b="0" i="0" kern="1200" dirty="0">
                <a:solidFill>
                  <a:schemeClr val="tx1"/>
                </a:solidFill>
                <a:effectLst/>
                <a:latin typeface="+mn-lt"/>
                <a:ea typeface="+mn-ea"/>
                <a:cs typeface="+mn-cs"/>
              </a:rPr>
              <a:t>​</a:t>
            </a:r>
          </a:p>
          <a:p>
            <a:pPr rtl="0" fontAlgn="base"/>
            <a:r>
              <a:rPr kumimoji="1" lang="ja-JP" altLang="ja-JP" sz="1200" b="0" i="0" u="none" strike="noStrike" kern="1200" dirty="0">
                <a:solidFill>
                  <a:schemeClr val="tx1"/>
                </a:solidFill>
                <a:effectLst/>
                <a:latin typeface="+mn-lt"/>
                <a:ea typeface="+mn-ea"/>
                <a:cs typeface="+mn-cs"/>
              </a:rPr>
              <a:t>また、１回コレと決めたから永遠に変わらない、というものではなく、</a:t>
            </a:r>
            <a:r>
              <a:rPr kumimoji="1" lang="en-US" altLang="ja-JP" sz="1200" b="0" i="0" kern="1200" dirty="0">
                <a:solidFill>
                  <a:schemeClr val="tx1"/>
                </a:solidFill>
                <a:effectLst/>
                <a:latin typeface="+mn-lt"/>
                <a:ea typeface="+mn-ea"/>
                <a:cs typeface="+mn-cs"/>
              </a:rPr>
              <a:t>​</a:t>
            </a:r>
          </a:p>
          <a:p>
            <a:pPr rtl="0" fontAlgn="base"/>
            <a:r>
              <a:rPr kumimoji="1" lang="ja-JP" altLang="ja-JP" sz="1200" b="0" i="0" u="none" strike="noStrike" kern="1200" dirty="0">
                <a:solidFill>
                  <a:schemeClr val="tx1"/>
                </a:solidFill>
                <a:effectLst/>
                <a:latin typeface="+mn-lt"/>
                <a:ea typeface="+mn-ea"/>
                <a:cs typeface="+mn-cs"/>
              </a:rPr>
              <a:t>医療技術の進歩や医療提供体制の変化、がん患者・家族を取り巻く環境の変化など、</a:t>
            </a:r>
            <a:r>
              <a:rPr kumimoji="1" lang="en-US" altLang="ja-JP" sz="1200" b="0" i="0" kern="1200" dirty="0">
                <a:solidFill>
                  <a:schemeClr val="tx1"/>
                </a:solidFill>
                <a:effectLst/>
                <a:latin typeface="+mn-lt"/>
                <a:ea typeface="+mn-ea"/>
                <a:cs typeface="+mn-cs"/>
              </a:rPr>
              <a:t>​</a:t>
            </a:r>
          </a:p>
          <a:p>
            <a:pPr rtl="0" fontAlgn="base"/>
            <a:r>
              <a:rPr kumimoji="1" lang="ja-JP" altLang="ja-JP" sz="1200" b="0" i="0" u="none" strike="noStrike" kern="1200" dirty="0">
                <a:solidFill>
                  <a:schemeClr val="tx1"/>
                </a:solidFill>
                <a:effectLst/>
                <a:latin typeface="+mn-lt"/>
                <a:ea typeface="+mn-ea"/>
                <a:cs typeface="+mn-cs"/>
              </a:rPr>
              <a:t>時代背景や社会の要請によって微妙に移り変わっていくものなのです。</a:t>
            </a:r>
            <a:r>
              <a:rPr kumimoji="1" lang="en-US" altLang="ja-JP" sz="1200" b="0" i="0" kern="1200" dirty="0">
                <a:solidFill>
                  <a:schemeClr val="tx1"/>
                </a:solidFill>
                <a:effectLst/>
                <a:latin typeface="+mn-lt"/>
                <a:ea typeface="+mn-ea"/>
                <a:cs typeface="+mn-cs"/>
              </a:rPr>
              <a:t>​</a:t>
            </a:r>
          </a:p>
          <a:p>
            <a:pPr rtl="0" fontAlgn="base"/>
            <a:r>
              <a:rPr kumimoji="1" lang="ja-JP" altLang="ja-JP" sz="1200" b="0" i="0" kern="1200" dirty="0">
                <a:solidFill>
                  <a:schemeClr val="tx1"/>
                </a:solidFill>
                <a:effectLst/>
                <a:latin typeface="+mn-lt"/>
                <a:ea typeface="+mn-ea"/>
                <a:cs typeface="+mn-cs"/>
              </a:rPr>
              <a:t>​</a:t>
            </a:r>
          </a:p>
          <a:p>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453033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6525" y="766763"/>
            <a:ext cx="6826250" cy="3840162"/>
          </a:xfrm>
        </p:spPr>
      </p:sp>
      <p:sp>
        <p:nvSpPr>
          <p:cNvPr id="3" name="ノート プレースホルダー 2"/>
          <p:cNvSpPr>
            <a:spLocks noGrp="1"/>
          </p:cNvSpPr>
          <p:nvPr>
            <p:ph type="body" idx="1"/>
          </p:nvPr>
        </p:nvSpPr>
        <p:spPr/>
        <p:txBody>
          <a:bodyPr/>
          <a:lstStyle/>
          <a:p>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6846986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6525" y="766763"/>
            <a:ext cx="6826250" cy="3840162"/>
          </a:xfrm>
        </p:spPr>
      </p:sp>
      <p:sp>
        <p:nvSpPr>
          <p:cNvPr id="3" name="ノート プレースホルダー 2"/>
          <p:cNvSpPr>
            <a:spLocks noGrp="1"/>
          </p:cNvSpPr>
          <p:nvPr>
            <p:ph type="body" idx="1"/>
          </p:nvPr>
        </p:nvSpPr>
        <p:spPr/>
        <p:txBody>
          <a:bodyPr/>
          <a:lstStyle/>
          <a:p>
            <a:pPr defTabSz="954637">
              <a:defRPr/>
            </a:pP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8428582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6525" y="766763"/>
            <a:ext cx="6826250" cy="3840162"/>
          </a:xfrm>
        </p:spPr>
      </p:sp>
      <p:sp>
        <p:nvSpPr>
          <p:cNvPr id="3" name="ノート プレースホルダー 2"/>
          <p:cNvSpPr>
            <a:spLocks noGrp="1"/>
          </p:cNvSpPr>
          <p:nvPr>
            <p:ph type="body" idx="1"/>
          </p:nvPr>
        </p:nvSpPr>
        <p:spPr/>
        <p:txBody>
          <a:bodyPr/>
          <a:lstStyle/>
          <a:p>
            <a:pPr rtl="0" fontAlgn="base"/>
            <a:r>
              <a:rPr kumimoji="1" lang="ja-JP" altLang="ja-JP" sz="1200" b="0" i="0" u="none" strike="noStrike" kern="1200" dirty="0">
                <a:solidFill>
                  <a:schemeClr val="tx1"/>
                </a:solidFill>
                <a:effectLst/>
                <a:latin typeface="+mn-lt"/>
                <a:ea typeface="+mn-ea"/>
                <a:cs typeface="+mn-cs"/>
              </a:rPr>
              <a:t>この評価表、現在の活用のされ方としては、主に</a:t>
            </a:r>
            <a:r>
              <a:rPr kumimoji="1" lang="en-US" altLang="ja-JP" sz="1200" b="0" i="0" u="none" strike="noStrike" kern="1200" dirty="0">
                <a:solidFill>
                  <a:schemeClr val="tx1"/>
                </a:solidFill>
                <a:effectLst/>
                <a:latin typeface="+mn-lt"/>
                <a:ea typeface="+mn-ea"/>
                <a:cs typeface="+mn-cs"/>
              </a:rPr>
              <a:t>4</a:t>
            </a:r>
            <a:r>
              <a:rPr kumimoji="1" lang="ja-JP" altLang="ja-JP" sz="1200" b="0" i="0" u="none" strike="noStrike" kern="1200" dirty="0">
                <a:solidFill>
                  <a:schemeClr val="tx1"/>
                </a:solidFill>
                <a:effectLst/>
                <a:latin typeface="+mn-lt"/>
                <a:ea typeface="+mn-ea"/>
                <a:cs typeface="+mn-cs"/>
              </a:rPr>
              <a:t>つ</a:t>
            </a:r>
            <a:r>
              <a:rPr kumimoji="1" lang="ja-JP" altLang="en-US" sz="1200" b="0" i="0" u="none" strike="noStrike" kern="1200" dirty="0">
                <a:solidFill>
                  <a:schemeClr val="tx1"/>
                </a:solidFill>
                <a:effectLst/>
                <a:latin typeface="+mn-lt"/>
                <a:ea typeface="+mn-ea"/>
                <a:cs typeface="+mn-cs"/>
              </a:rPr>
              <a:t>あります</a:t>
            </a:r>
            <a:r>
              <a:rPr kumimoji="1" lang="ja-JP" altLang="ja-JP" sz="1200" b="0" i="0" u="none" strike="noStrike" kern="1200" dirty="0">
                <a:solidFill>
                  <a:schemeClr val="tx1"/>
                </a:solidFill>
                <a:effectLst/>
                <a:latin typeface="+mn-lt"/>
                <a:ea typeface="+mn-ea"/>
                <a:cs typeface="+mn-cs"/>
              </a:rPr>
              <a:t>。</a:t>
            </a:r>
            <a:r>
              <a:rPr kumimoji="1" lang="en-US" altLang="ja-JP" sz="1200" b="0" i="0" kern="1200" dirty="0">
                <a:solidFill>
                  <a:schemeClr val="tx1"/>
                </a:solidFill>
                <a:effectLst/>
                <a:latin typeface="+mn-lt"/>
                <a:ea typeface="+mn-ea"/>
                <a:cs typeface="+mn-cs"/>
              </a:rPr>
              <a:t>​</a:t>
            </a:r>
          </a:p>
          <a:p>
            <a:pPr rtl="0" fontAlgn="base"/>
            <a:r>
              <a:rPr kumimoji="1" lang="en-US" altLang="ja-JP" sz="1200" b="0" i="0" kern="1200" dirty="0">
                <a:solidFill>
                  <a:schemeClr val="tx1"/>
                </a:solidFill>
                <a:effectLst/>
                <a:latin typeface="+mn-lt"/>
                <a:ea typeface="+mn-ea"/>
                <a:cs typeface="+mn-cs"/>
              </a:rPr>
              <a:t>​</a:t>
            </a:r>
            <a:r>
              <a:rPr kumimoji="1" lang="ja-JP" altLang="ja-JP" sz="1200" b="0" i="0" u="none" strike="noStrike" kern="1200" dirty="0">
                <a:solidFill>
                  <a:schemeClr val="tx1"/>
                </a:solidFill>
                <a:effectLst/>
                <a:latin typeface="+mn-lt"/>
                <a:ea typeface="+mn-ea"/>
                <a:cs typeface="+mn-cs"/>
              </a:rPr>
              <a:t>まず</a:t>
            </a:r>
            <a:r>
              <a:rPr kumimoji="1" lang="en-US" altLang="ja-JP" sz="1200" b="0" i="0" u="none" strike="noStrike" kern="1200" dirty="0">
                <a:solidFill>
                  <a:schemeClr val="tx1"/>
                </a:solidFill>
                <a:effectLst/>
                <a:latin typeface="+mn-lt"/>
                <a:ea typeface="+mn-ea"/>
                <a:cs typeface="+mn-cs"/>
              </a:rPr>
              <a:t>1</a:t>
            </a:r>
            <a:r>
              <a:rPr kumimoji="1" lang="ja-JP" altLang="ja-JP" sz="1200" b="0" i="0" u="none" strike="noStrike" kern="1200" dirty="0">
                <a:solidFill>
                  <a:schemeClr val="tx1"/>
                </a:solidFill>
                <a:effectLst/>
                <a:latin typeface="+mn-lt"/>
                <a:ea typeface="+mn-ea"/>
                <a:cs typeface="+mn-cs"/>
              </a:rPr>
              <a:t>つ目、</a:t>
            </a:r>
            <a:r>
              <a:rPr kumimoji="1" lang="en-US" altLang="ja-JP" sz="1200" b="0" i="0" kern="1200" dirty="0">
                <a:solidFill>
                  <a:schemeClr val="tx1"/>
                </a:solidFill>
                <a:effectLst/>
                <a:latin typeface="+mn-lt"/>
                <a:ea typeface="+mn-ea"/>
                <a:cs typeface="+mn-cs"/>
              </a:rPr>
              <a:t>​</a:t>
            </a:r>
          </a:p>
          <a:p>
            <a:pPr rtl="0" fontAlgn="base"/>
            <a:r>
              <a:rPr kumimoji="1" lang="ja-JP" altLang="ja-JP" sz="1200" b="0" i="0" u="none" strike="noStrike" kern="1200" dirty="0">
                <a:solidFill>
                  <a:schemeClr val="tx1"/>
                </a:solidFill>
                <a:effectLst/>
                <a:latin typeface="+mn-lt"/>
                <a:ea typeface="+mn-ea"/>
                <a:cs typeface="+mn-cs"/>
              </a:rPr>
              <a:t>事前課題でやってきていただいたように、事例教材の音声を</a:t>
            </a:r>
            <a:r>
              <a:rPr kumimoji="1" lang="en-US" altLang="ja-JP" sz="1200" b="0" i="0" u="none" strike="noStrike" kern="1200" dirty="0">
                <a:solidFill>
                  <a:schemeClr val="tx1"/>
                </a:solidFill>
                <a:effectLst/>
                <a:latin typeface="+mn-lt"/>
                <a:ea typeface="+mn-ea"/>
                <a:cs typeface="+mn-cs"/>
              </a:rPr>
              <a:t>1</a:t>
            </a:r>
            <a:r>
              <a:rPr kumimoji="1" lang="ja-JP" altLang="ja-JP" sz="1200" b="0" i="0" u="none" strike="noStrike" kern="1200" dirty="0">
                <a:solidFill>
                  <a:schemeClr val="tx1"/>
                </a:solidFill>
                <a:effectLst/>
                <a:latin typeface="+mn-lt"/>
                <a:ea typeface="+mn-ea"/>
                <a:cs typeface="+mn-cs"/>
              </a:rPr>
              <a:t>人で聞く、</a:t>
            </a:r>
            <a:r>
              <a:rPr kumimoji="1" lang="en-US" altLang="ja-JP" sz="1200" b="0" i="0" kern="1200" dirty="0">
                <a:solidFill>
                  <a:schemeClr val="tx1"/>
                </a:solidFill>
                <a:effectLst/>
                <a:latin typeface="+mn-lt"/>
                <a:ea typeface="+mn-ea"/>
                <a:cs typeface="+mn-cs"/>
              </a:rPr>
              <a:t>​</a:t>
            </a:r>
          </a:p>
          <a:p>
            <a:pPr rtl="0" fontAlgn="base"/>
            <a:r>
              <a:rPr kumimoji="1" lang="en-US" altLang="ja-JP" sz="1200" b="0" i="0" kern="1200" dirty="0">
                <a:solidFill>
                  <a:schemeClr val="tx1"/>
                </a:solidFill>
                <a:effectLst/>
                <a:latin typeface="+mn-lt"/>
                <a:ea typeface="+mn-ea"/>
                <a:cs typeface="+mn-cs"/>
              </a:rPr>
              <a:t>​</a:t>
            </a:r>
            <a:r>
              <a:rPr kumimoji="1" lang="en-US" altLang="ja-JP" sz="1200" b="0" i="0" u="none" strike="noStrike" kern="1200" dirty="0">
                <a:solidFill>
                  <a:schemeClr val="tx1"/>
                </a:solidFill>
                <a:effectLst/>
                <a:latin typeface="+mn-lt"/>
                <a:ea typeface="+mn-ea"/>
                <a:cs typeface="+mn-cs"/>
              </a:rPr>
              <a:t>2</a:t>
            </a:r>
            <a:r>
              <a:rPr kumimoji="1" lang="ja-JP" altLang="ja-JP" sz="1200" b="0" i="0" u="none" strike="noStrike" kern="1200" dirty="0">
                <a:solidFill>
                  <a:schemeClr val="tx1"/>
                </a:solidFill>
                <a:effectLst/>
                <a:latin typeface="+mn-lt"/>
                <a:ea typeface="+mn-ea"/>
                <a:cs typeface="+mn-cs"/>
              </a:rPr>
              <a:t>つ目は実際の相談、特に自分が対応した相談の音声を、自分１人で聞いて評価する</a:t>
            </a:r>
            <a:r>
              <a:rPr kumimoji="1" lang="en-US" altLang="ja-JP" sz="1200" b="0" i="0" kern="1200" dirty="0">
                <a:solidFill>
                  <a:schemeClr val="tx1"/>
                </a:solidFill>
                <a:effectLst/>
                <a:latin typeface="+mn-lt"/>
                <a:ea typeface="+mn-ea"/>
                <a:cs typeface="+mn-cs"/>
              </a:rPr>
              <a:t>​</a:t>
            </a:r>
          </a:p>
          <a:p>
            <a:pPr rtl="0" fontAlgn="base"/>
            <a:r>
              <a:rPr kumimoji="1" lang="en-US" altLang="ja-JP" sz="1200" b="0" i="0" kern="1200" dirty="0">
                <a:solidFill>
                  <a:schemeClr val="tx1"/>
                </a:solidFill>
                <a:effectLst/>
                <a:latin typeface="+mn-lt"/>
                <a:ea typeface="+mn-ea"/>
                <a:cs typeface="+mn-cs"/>
              </a:rPr>
              <a:t>​</a:t>
            </a:r>
            <a:r>
              <a:rPr kumimoji="1" lang="en-US" altLang="ja-JP" sz="1200" b="0" i="0" u="none" strike="noStrike" kern="1200" dirty="0">
                <a:solidFill>
                  <a:schemeClr val="tx1"/>
                </a:solidFill>
                <a:effectLst/>
                <a:latin typeface="+mn-lt"/>
                <a:ea typeface="+mn-ea"/>
                <a:cs typeface="+mn-cs"/>
              </a:rPr>
              <a:t>3</a:t>
            </a:r>
            <a:r>
              <a:rPr kumimoji="1" lang="ja-JP" altLang="ja-JP" sz="1200" b="0" i="0" u="none" strike="noStrike" kern="1200" dirty="0">
                <a:solidFill>
                  <a:schemeClr val="tx1"/>
                </a:solidFill>
                <a:effectLst/>
                <a:latin typeface="+mn-lt"/>
                <a:ea typeface="+mn-ea"/>
                <a:cs typeface="+mn-cs"/>
              </a:rPr>
              <a:t>つ目、事例教材の音声を複数人で聞いて評価する</a:t>
            </a:r>
            <a:r>
              <a:rPr kumimoji="1" lang="en-US" altLang="ja-JP" sz="1200" b="0" i="0" kern="1200" dirty="0">
                <a:solidFill>
                  <a:schemeClr val="tx1"/>
                </a:solidFill>
                <a:effectLst/>
                <a:latin typeface="+mn-lt"/>
                <a:ea typeface="+mn-ea"/>
                <a:cs typeface="+mn-cs"/>
              </a:rPr>
              <a:t>​</a:t>
            </a:r>
          </a:p>
          <a:p>
            <a:pPr rtl="0" fontAlgn="base"/>
            <a:r>
              <a:rPr kumimoji="1" lang="ja-JP" altLang="ja-JP" sz="1200" b="0" i="0" u="none" strike="noStrike" kern="1200" dirty="0">
                <a:solidFill>
                  <a:schemeClr val="tx1"/>
                </a:solidFill>
                <a:effectLst/>
                <a:latin typeface="+mn-lt"/>
                <a:ea typeface="+mn-ea"/>
                <a:cs typeface="+mn-cs"/>
              </a:rPr>
              <a:t>この後のグループワークで行うようなことですね。</a:t>
            </a:r>
            <a:r>
              <a:rPr kumimoji="1" lang="en-US" altLang="ja-JP" sz="1200" b="0" i="0" kern="1200" dirty="0">
                <a:solidFill>
                  <a:schemeClr val="tx1"/>
                </a:solidFill>
                <a:effectLst/>
                <a:latin typeface="+mn-lt"/>
                <a:ea typeface="+mn-ea"/>
                <a:cs typeface="+mn-cs"/>
              </a:rPr>
              <a:t>​</a:t>
            </a:r>
          </a:p>
          <a:p>
            <a:pPr rtl="0" fontAlgn="base"/>
            <a:r>
              <a:rPr kumimoji="1" lang="ja-JP" altLang="ja-JP" sz="1200" b="0" i="0" u="none" strike="noStrike" kern="1200" dirty="0">
                <a:solidFill>
                  <a:schemeClr val="tx1"/>
                </a:solidFill>
                <a:effectLst/>
                <a:latin typeface="+mn-lt"/>
                <a:ea typeface="+mn-ea"/>
                <a:cs typeface="+mn-cs"/>
              </a:rPr>
              <a:t>そして４つ目、実際の相談の音声を複数人で評価する、です。</a:t>
            </a:r>
            <a:r>
              <a:rPr kumimoji="1" lang="en-US" altLang="ja-JP" sz="1200" b="0" i="0" kern="1200" dirty="0">
                <a:solidFill>
                  <a:schemeClr val="tx1"/>
                </a:solidFill>
                <a:effectLst/>
                <a:latin typeface="+mn-lt"/>
                <a:ea typeface="+mn-ea"/>
                <a:cs typeface="+mn-cs"/>
              </a:rPr>
              <a:t>​</a:t>
            </a:r>
          </a:p>
          <a:p>
            <a:pPr rtl="0" fontAlgn="base"/>
            <a:r>
              <a:rPr kumimoji="1" lang="en-US" altLang="ja-JP" sz="1200" b="0" i="0" kern="1200" dirty="0">
                <a:solidFill>
                  <a:schemeClr val="tx1"/>
                </a:solidFill>
                <a:effectLst/>
                <a:latin typeface="+mn-lt"/>
                <a:ea typeface="+mn-ea"/>
                <a:cs typeface="+mn-cs"/>
              </a:rPr>
              <a:t>​</a:t>
            </a:r>
            <a:r>
              <a:rPr kumimoji="1" lang="ja-JP" altLang="ja-JP" sz="1200" b="0" i="0" u="none" strike="noStrike" kern="1200" dirty="0">
                <a:solidFill>
                  <a:schemeClr val="tx1"/>
                </a:solidFill>
                <a:effectLst/>
                <a:latin typeface="+mn-lt"/>
                <a:ea typeface="+mn-ea"/>
                <a:cs typeface="+mn-cs"/>
              </a:rPr>
              <a:t>最終的にはこの</a:t>
            </a:r>
            <a:r>
              <a:rPr kumimoji="1" lang="en-US" altLang="ja-JP" sz="1200" b="0" i="0" u="none" strike="noStrike" kern="1200" dirty="0">
                <a:solidFill>
                  <a:schemeClr val="tx1"/>
                </a:solidFill>
                <a:effectLst/>
                <a:latin typeface="+mn-lt"/>
                <a:ea typeface="+mn-ea"/>
                <a:cs typeface="+mn-cs"/>
              </a:rPr>
              <a:t>4</a:t>
            </a:r>
            <a:r>
              <a:rPr kumimoji="1" lang="ja-JP" altLang="ja-JP" sz="1200" b="0" i="0" u="none" strike="noStrike" kern="1200" dirty="0">
                <a:solidFill>
                  <a:schemeClr val="tx1"/>
                </a:solidFill>
                <a:effectLst/>
                <a:latin typeface="+mn-lt"/>
                <a:ea typeface="+mn-ea"/>
                <a:cs typeface="+mn-cs"/>
              </a:rPr>
              <a:t>つ目を目指していただきたいと思います。</a:t>
            </a:r>
            <a:r>
              <a:rPr kumimoji="1" lang="en-US" altLang="ja-JP" sz="1200" b="0" i="0" kern="1200" dirty="0">
                <a:solidFill>
                  <a:schemeClr val="tx1"/>
                </a:solidFill>
                <a:effectLst/>
                <a:latin typeface="+mn-lt"/>
                <a:ea typeface="+mn-ea"/>
                <a:cs typeface="+mn-cs"/>
              </a:rPr>
              <a:t>​</a:t>
            </a:r>
          </a:p>
          <a:p>
            <a:pPr rtl="0" fontAlgn="base"/>
            <a:r>
              <a:rPr kumimoji="1" lang="en-US" altLang="ja-JP" sz="1200" b="0" i="0" kern="1200" dirty="0">
                <a:solidFill>
                  <a:schemeClr val="tx1"/>
                </a:solidFill>
                <a:effectLst/>
                <a:latin typeface="+mn-lt"/>
                <a:ea typeface="+mn-ea"/>
                <a:cs typeface="+mn-cs"/>
              </a:rPr>
              <a:t>​</a:t>
            </a:r>
          </a:p>
          <a:p>
            <a:pPr rtl="0" fontAlgn="base"/>
            <a:r>
              <a:rPr kumimoji="1" lang="ja-JP" altLang="ja-JP" sz="1200" b="0" i="0" u="none" strike="noStrike" kern="1200" dirty="0">
                <a:solidFill>
                  <a:schemeClr val="tx1"/>
                </a:solidFill>
                <a:effectLst/>
                <a:latin typeface="+mn-lt"/>
                <a:ea typeface="+mn-ea"/>
                <a:cs typeface="+mn-cs"/>
              </a:rPr>
              <a:t>また、この評価表は、電話相談だけでなく、対面相談でも活用可能です。</a:t>
            </a:r>
            <a:r>
              <a:rPr kumimoji="1" lang="en-US" altLang="ja-JP" sz="1200" b="0" i="0" kern="1200" dirty="0">
                <a:solidFill>
                  <a:schemeClr val="tx1"/>
                </a:solidFill>
                <a:effectLst/>
                <a:latin typeface="+mn-lt"/>
                <a:ea typeface="+mn-ea"/>
                <a:cs typeface="+mn-cs"/>
              </a:rPr>
              <a:t>​</a:t>
            </a:r>
          </a:p>
          <a:p>
            <a:pPr rtl="0" fontAlgn="base"/>
            <a:r>
              <a:rPr kumimoji="1" lang="ja-JP" altLang="ja-JP" sz="1200" b="0" i="0" u="none" strike="noStrike" kern="1200" dirty="0">
                <a:solidFill>
                  <a:schemeClr val="tx1"/>
                </a:solidFill>
                <a:effectLst/>
                <a:latin typeface="+mn-lt"/>
                <a:ea typeface="+mn-ea"/>
                <a:cs typeface="+mn-cs"/>
              </a:rPr>
              <a:t>ただ、対面では視線、表情、しぐさなどの評価視点が追加されるかと思います。</a:t>
            </a:r>
            <a:r>
              <a:rPr kumimoji="1" lang="en-US" altLang="ja-JP" sz="1200" b="0" i="0" kern="1200" dirty="0">
                <a:solidFill>
                  <a:schemeClr val="tx1"/>
                </a:solidFill>
                <a:effectLst/>
                <a:latin typeface="+mn-lt"/>
                <a:ea typeface="+mn-ea"/>
                <a:cs typeface="+mn-cs"/>
              </a:rPr>
              <a:t>​</a:t>
            </a:r>
          </a:p>
          <a:p>
            <a:pPr rtl="0" fontAlgn="base"/>
            <a:r>
              <a:rPr kumimoji="1" lang="ja-JP" altLang="ja-JP" sz="1200" b="0" i="0" u="none" strike="noStrike" kern="1200" dirty="0">
                <a:solidFill>
                  <a:schemeClr val="tx1"/>
                </a:solidFill>
                <a:effectLst/>
                <a:latin typeface="+mn-lt"/>
                <a:ea typeface="+mn-ea"/>
                <a:cs typeface="+mn-cs"/>
              </a:rPr>
              <a:t>また、複雑な状況が推測されるいわゆる困難事例では、使い方に工夫が必要なことも加えておきます。</a:t>
            </a:r>
            <a:r>
              <a:rPr kumimoji="1" lang="en-US" altLang="ja-JP" sz="1200" b="0" i="0" kern="1200" dirty="0">
                <a:solidFill>
                  <a:schemeClr val="tx1"/>
                </a:solidFill>
                <a:effectLst/>
                <a:latin typeface="+mn-lt"/>
                <a:ea typeface="+mn-ea"/>
                <a:cs typeface="+mn-cs"/>
              </a:rPr>
              <a:t>​</a:t>
            </a:r>
          </a:p>
          <a:p>
            <a:pPr rtl="0" fontAlgn="base"/>
            <a:r>
              <a:rPr kumimoji="1" lang="en-US" altLang="ja-JP" sz="1200" b="0" i="0" kern="1200" dirty="0">
                <a:solidFill>
                  <a:schemeClr val="tx1"/>
                </a:solidFill>
                <a:effectLst/>
                <a:latin typeface="+mn-lt"/>
                <a:ea typeface="+mn-ea"/>
                <a:cs typeface="+mn-cs"/>
              </a:rPr>
              <a:t>​</a:t>
            </a:r>
          </a:p>
          <a:p>
            <a:pPr rtl="0" fontAlgn="base"/>
            <a:r>
              <a:rPr kumimoji="1" lang="en-US" altLang="ja-JP" sz="1200" b="0" i="0" kern="1200" dirty="0">
                <a:solidFill>
                  <a:schemeClr val="tx1"/>
                </a:solidFill>
                <a:effectLst/>
                <a:latin typeface="+mn-lt"/>
                <a:ea typeface="+mn-ea"/>
                <a:cs typeface="+mn-cs"/>
              </a:rPr>
              <a:t>​</a:t>
            </a:r>
          </a:p>
          <a:p>
            <a:pPr rtl="0" fontAlgn="base"/>
            <a:r>
              <a:rPr kumimoji="1" lang="en-US" altLang="ja-JP" sz="1200" b="0" i="0" kern="1200" dirty="0">
                <a:solidFill>
                  <a:schemeClr val="tx1"/>
                </a:solidFill>
                <a:effectLst/>
                <a:latin typeface="+mn-lt"/>
                <a:ea typeface="+mn-ea"/>
                <a:cs typeface="+mn-cs"/>
              </a:rPr>
              <a:t>​</a:t>
            </a:r>
          </a:p>
          <a:p>
            <a:endParaRPr lang="en-US" altLang="ja-JP" dirty="0"/>
          </a:p>
        </p:txBody>
      </p:sp>
      <p:sp>
        <p:nvSpPr>
          <p:cNvPr id="4" name="スライド番号プレースホルダー 3"/>
          <p:cNvSpPr>
            <a:spLocks noGrp="1"/>
          </p:cNvSpPr>
          <p:nvPr>
            <p:ph type="sldNum" sz="quarter" idx="10"/>
          </p:nvPr>
        </p:nvSpPr>
        <p:spPr/>
        <p:txBody>
          <a:bodyPr/>
          <a:lstStyle/>
          <a:p>
            <a:pPr defTabSz="946404">
              <a:defRPr/>
            </a:pPr>
            <a:fld id="{8A949E21-5CA4-49AC-B2D6-FA4F74CDFAC3}" type="slidenum">
              <a:rPr lang="ja-JP" altLang="en-US" sz="1300">
                <a:solidFill>
                  <a:prstClr val="black"/>
                </a:solidFill>
                <a:latin typeface="Calibri"/>
                <a:ea typeface="ＭＳ Ｐゴシック" panose="020B0600070205080204" pitchFamily="50" charset="-128"/>
              </a:rPr>
              <a:pPr defTabSz="946404">
                <a:defRPr/>
              </a:pPr>
              <a:t>62</a:t>
            </a:fld>
            <a:endParaRPr lang="ja-JP" altLang="en-US" sz="130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21933795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6525" y="766763"/>
            <a:ext cx="6826250" cy="3840162"/>
          </a:xfrm>
        </p:spPr>
      </p:sp>
      <p:sp>
        <p:nvSpPr>
          <p:cNvPr id="3" name="ノート プレースホルダー 2"/>
          <p:cNvSpPr>
            <a:spLocks noGrp="1"/>
          </p:cNvSpPr>
          <p:nvPr>
            <p:ph type="body" idx="1"/>
          </p:nvPr>
        </p:nvSpPr>
        <p:spPr/>
        <p:txBody>
          <a:bodyPr/>
          <a:lstStyle/>
          <a:p>
            <a:pPr defTabSz="946404">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グループディスカッションによるプラスの側面を挙げてみました。</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defTabSz="946404">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多様な意見、発見が得られる、対象理解が深まる、より良い対応について具体的な示唆が得られる。</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defTabSz="946404">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事例提供者や参加者個々の強みを発見する機会となる。</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defTabSz="946404">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相談部門としては、相談対応の質の底上げ、均質化を図ることができる、などです。</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7187265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6525" y="766763"/>
            <a:ext cx="6826250" cy="3840162"/>
          </a:xfrm>
        </p:spPr>
      </p:sp>
      <p:sp>
        <p:nvSpPr>
          <p:cNvPr id="3" name="ノート プレースホルダー 2"/>
          <p:cNvSpPr>
            <a:spLocks noGrp="1"/>
          </p:cNvSpPr>
          <p:nvPr>
            <p:ph type="body" idx="1"/>
          </p:nvPr>
        </p:nvSpPr>
        <p:spPr/>
        <p:txBody>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一方、マイナスの面もあります。</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録音を聞いてもらうことは、未熟さの露呈になるなど事例提供者の心理的負担があることに留意していただきたいと思います。</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事例提供者は過小評価しがちでもあるため、事例提供者は、</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自己の評点は言わなくてもよいなどのルールも設けることができます。</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また、ディスカッションを行う際のルールをあらかじめ定めておくことも大切です。</a:t>
            </a:r>
            <a:b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ディスカッションの最初に、毎回意識合わせのために読み上げるという施設もたくさんあります。</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6521739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eiryo UI"/>
                <a:ea typeface="Meiryo UI"/>
                <a:cs typeface="Meiryo UI" panose="020B0604030504040204" pitchFamily="50" charset="-128"/>
              </a:rPr>
              <a:t>こちらは、神戸大学医学部付属病院での実際のディスカッションから得られた学びのご紹介です。</a:t>
            </a:r>
            <a:br>
              <a:rPr lang="en-US" altLang="ja-JP" dirty="0">
                <a:latin typeface="Meiryo UI"/>
                <a:ea typeface="Meiryo UI"/>
                <a:cs typeface="Meiryo UI" panose="020B0604030504040204" pitchFamily="50" charset="-128"/>
              </a:rPr>
            </a:br>
            <a:r>
              <a:rPr lang="ja-JP" altLang="en-US" dirty="0">
                <a:latin typeface="Meiryo UI"/>
                <a:ea typeface="Meiryo UI"/>
                <a:cs typeface="Meiryo UI" panose="020B0604030504040204" pitchFamily="50" charset="-128"/>
              </a:rPr>
              <a:t>（自由にお話ください）</a:t>
            </a:r>
            <a:endParaRPr lang="en-US" altLang="ja-JP" dirty="0">
              <a:latin typeface="Meiryo UI"/>
              <a:ea typeface="Meiryo UI"/>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946404">
              <a:defRPr/>
            </a:pPr>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95559428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事例提供者への労いと尊重の気持ちを忘れないでいただければと思います。</a:t>
            </a:r>
          </a:p>
          <a:p>
            <a:endParaRPr kumimoji="1" lang="ja-JP" altLang="en-US" dirty="0"/>
          </a:p>
        </p:txBody>
      </p:sp>
      <p:sp>
        <p:nvSpPr>
          <p:cNvPr id="4" name="スライド番号プレースホルダー 3"/>
          <p:cNvSpPr>
            <a:spLocks noGrp="1"/>
          </p:cNvSpPr>
          <p:nvPr>
            <p:ph type="sldNum" sz="quarter" idx="10"/>
          </p:nvPr>
        </p:nvSpPr>
        <p:spPr/>
        <p:txBody>
          <a:bodyPr/>
          <a:lstStyle/>
          <a:p>
            <a:pPr defTabSz="946404">
              <a:defRPr/>
            </a:pPr>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06961399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6525" y="766763"/>
            <a:ext cx="6826250" cy="3840162"/>
          </a:xfrm>
        </p:spPr>
      </p:sp>
      <p:sp>
        <p:nvSpPr>
          <p:cNvPr id="3" name="ノート プレースホルダー 2"/>
          <p:cNvSpPr>
            <a:spLocks noGrp="1"/>
          </p:cNvSpPr>
          <p:nvPr>
            <p:ph type="body" idx="1"/>
          </p:nvPr>
        </p:nvSpPr>
        <p:spPr/>
        <p:txBody>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評価表を用いたディスカッション開催の流れを示しております。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a:t>年度初めに、日時や担当者を決めることをお勧めいたします。</a:t>
            </a:r>
            <a:endParaRPr kumimoji="1" lang="en-US" altLang="ja-JP" dirty="0"/>
          </a:p>
        </p:txBody>
      </p:sp>
      <p:sp>
        <p:nvSpPr>
          <p:cNvPr id="4" name="スライド番号プレースホルダー 3"/>
          <p:cNvSpPr>
            <a:spLocks noGrp="1"/>
          </p:cNvSpPr>
          <p:nvPr>
            <p:ph type="sldNum" sz="quarter" idx="10"/>
          </p:nvPr>
        </p:nvSpPr>
        <p:spPr/>
        <p:txBody>
          <a:bodyPr/>
          <a:lstStyle/>
          <a:p>
            <a:pPr defTabSz="946404">
              <a:defRPr/>
            </a:pPr>
            <a:fld id="{171077C2-A681-4A6E-8177-FAB45C41CE84}" type="slidenum">
              <a:rPr lang="ja-JP" altLang="en-US">
                <a:solidFill>
                  <a:prstClr val="black"/>
                </a:solidFill>
                <a:latin typeface="Calibri"/>
                <a:ea typeface="ＭＳ Ｐゴシック" panose="020B0600070205080204" pitchFamily="50" charset="-128"/>
              </a:rPr>
              <a:pPr defTabSz="946404">
                <a:defRPr/>
              </a:pPr>
              <a:t>67</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37825151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5413" y="762000"/>
            <a:ext cx="6773862" cy="3810000"/>
          </a:xfrm>
        </p:spPr>
      </p:sp>
      <p:sp>
        <p:nvSpPr>
          <p:cNvPr id="3" name="ノート プレースホルダー 2"/>
          <p:cNvSpPr>
            <a:spLocks noGrp="1"/>
          </p:cNvSpPr>
          <p:nvPr>
            <p:ph type="body" idx="1"/>
          </p:nvPr>
        </p:nvSpPr>
        <p:spPr/>
        <p:txBody>
          <a:bodyPr/>
          <a:lstStyle/>
          <a:p>
            <a:pPr defTabSz="946404">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実際の事例をもとに、部門内で行うディスカッションの進め方にについて、まとめております。</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defTabSz="946404">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成人学習者の理論に則り、事例提供者が希望する議論のポイントをまず挙げていただき、また、時間短縮のために、</a:t>
            </a:r>
            <a:r>
              <a:rPr lang="en-US" altLang="ja-JP" dirty="0">
                <a:latin typeface="Meiryo UI" panose="020B0604030504040204" pitchFamily="50" charset="-128"/>
                <a:ea typeface="Meiryo UI" panose="020B0604030504040204" pitchFamily="50" charset="-128"/>
                <a:cs typeface="Meiryo UI" panose="020B0604030504040204" pitchFamily="50" charset="-128"/>
              </a:rPr>
              <a:t>9</a:t>
            </a:r>
            <a:r>
              <a:rPr lang="ja-JP" altLang="en-US" dirty="0">
                <a:latin typeface="Meiryo UI" panose="020B0604030504040204" pitchFamily="50" charset="-128"/>
                <a:ea typeface="Meiryo UI" panose="020B0604030504040204" pitchFamily="50" charset="-128"/>
                <a:cs typeface="Meiryo UI" panose="020B0604030504040204" pitchFamily="50" charset="-128"/>
              </a:rPr>
              <a:t>から</a:t>
            </a:r>
            <a:r>
              <a:rPr lang="en-US" altLang="ja-JP" dirty="0">
                <a:latin typeface="Meiryo UI" panose="020B0604030504040204" pitchFamily="50" charset="-128"/>
                <a:ea typeface="Meiryo UI" panose="020B0604030504040204" pitchFamily="50" charset="-128"/>
                <a:cs typeface="Meiryo UI" panose="020B0604030504040204" pitchFamily="50" charset="-128"/>
              </a:rPr>
              <a:t>11</a:t>
            </a:r>
            <a:r>
              <a:rPr lang="ja-JP" altLang="en-US" dirty="0">
                <a:latin typeface="Meiryo UI" panose="020B0604030504040204" pitchFamily="50" charset="-128"/>
                <a:ea typeface="Meiryo UI" panose="020B0604030504040204" pitchFamily="50" charset="-128"/>
                <a:cs typeface="Meiryo UI" panose="020B0604030504040204" pitchFamily="50" charset="-128"/>
              </a:rPr>
              <a:t>はまとめて行うなど、ヒントも載せております。</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946404">
              <a:defRPr/>
            </a:pPr>
            <a:fld id="{77FB6315-0FB2-4EA2-8160-6C33D30A2318}" type="slidenum">
              <a:rPr lang="ja-JP" altLang="en-US">
                <a:solidFill>
                  <a:prstClr val="black"/>
                </a:solidFill>
                <a:latin typeface="Calibri"/>
                <a:ea typeface="ＭＳ Ｐゴシック" panose="020B0600070205080204" pitchFamily="50" charset="-128"/>
              </a:rPr>
              <a:pPr defTabSz="946404">
                <a:defRPr/>
              </a:pPr>
              <a:t>68</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77369866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神戸大学さんでも、継続して評価表を活用したディスカッションを行うための工夫をなさっているので、参考にしていきましょう。</a:t>
            </a:r>
          </a:p>
        </p:txBody>
      </p:sp>
      <p:sp>
        <p:nvSpPr>
          <p:cNvPr id="4" name="スライド番号プレースホルダー 3"/>
          <p:cNvSpPr>
            <a:spLocks noGrp="1"/>
          </p:cNvSpPr>
          <p:nvPr>
            <p:ph type="sldNum" sz="quarter" idx="10"/>
          </p:nvPr>
        </p:nvSpPr>
        <p:spPr/>
        <p:txBody>
          <a:bodyPr/>
          <a:lstStyle/>
          <a:p>
            <a:pPr defTabSz="946404">
              <a:defRPr/>
            </a:pPr>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65472814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6525" y="766763"/>
            <a:ext cx="6826250" cy="3840162"/>
          </a:xfrm>
        </p:spPr>
      </p:sp>
      <p:sp>
        <p:nvSpPr>
          <p:cNvPr id="3" name="ノート プレースホルダー 2"/>
          <p:cNvSpPr>
            <a:spLocks noGrp="1"/>
          </p:cNvSpPr>
          <p:nvPr>
            <p:ph type="body" idx="1"/>
          </p:nvPr>
        </p:nvSpPr>
        <p:spPr/>
        <p:txBody>
          <a:bodyPr/>
          <a:lstStyle/>
          <a:p>
            <a:pPr defTabSz="954637">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以下は、自由にポイントを押さえながらお話ください。</a:t>
            </a:r>
          </a:p>
        </p:txBody>
      </p:sp>
    </p:spTree>
    <p:extLst>
      <p:ext uri="{BB962C8B-B14F-4D97-AF65-F5344CB8AC3E}">
        <p14:creationId xmlns:p14="http://schemas.microsoft.com/office/powerpoint/2010/main" val="1308572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6525" y="766763"/>
            <a:ext cx="6826250" cy="3840162"/>
          </a:xfrm>
        </p:spPr>
      </p:sp>
      <p:sp>
        <p:nvSpPr>
          <p:cNvPr id="3" name="ノート プレースホルダー 2"/>
          <p:cNvSpPr>
            <a:spLocks noGrp="1"/>
          </p:cNvSpPr>
          <p:nvPr>
            <p:ph type="body" idx="1"/>
          </p:nvPr>
        </p:nvSpPr>
        <p:spPr/>
        <p:txBody>
          <a:bodyPr/>
          <a:lstStyle/>
          <a:p>
            <a:pPr rtl="0" fontAlgn="base"/>
            <a:r>
              <a:rPr kumimoji="1" lang="ja-JP" altLang="en-US" sz="1200" b="0" i="0" u="none" strike="noStrike" kern="1200" dirty="0">
                <a:solidFill>
                  <a:schemeClr val="tx1"/>
                </a:solidFill>
                <a:effectLst/>
                <a:latin typeface="+mn-lt"/>
                <a:ea typeface="+mn-ea"/>
                <a:cs typeface="+mn-cs"/>
              </a:rPr>
              <a:t>がんの相談対応を評価する時、評価方法は</a:t>
            </a:r>
            <a:r>
              <a:rPr kumimoji="1" lang="en-US" altLang="ja-JP" sz="1200" b="0" i="0" u="none" strike="noStrike" kern="1200" dirty="0">
                <a:solidFill>
                  <a:schemeClr val="tx1"/>
                </a:solidFill>
                <a:effectLst/>
                <a:latin typeface="+mn-lt"/>
                <a:ea typeface="+mn-ea"/>
                <a:cs typeface="+mn-cs"/>
              </a:rPr>
              <a:t>3</a:t>
            </a:r>
            <a:r>
              <a:rPr kumimoji="1" lang="ja-JP" altLang="en-US" sz="1200" b="0" i="0" u="none" strike="noStrike" kern="1200" dirty="0">
                <a:solidFill>
                  <a:schemeClr val="tx1"/>
                </a:solidFill>
                <a:effectLst/>
                <a:latin typeface="+mn-lt"/>
                <a:ea typeface="+mn-ea"/>
                <a:cs typeface="+mn-cs"/>
              </a:rPr>
              <a:t>つあるとされています。</a:t>
            </a:r>
            <a:endParaRPr kumimoji="1" lang="en-US" altLang="ja-JP" sz="1200" b="0" i="0" u="none" strike="noStrike" kern="1200" dirty="0">
              <a:solidFill>
                <a:schemeClr val="tx1"/>
              </a:solidFill>
              <a:effectLst/>
              <a:latin typeface="+mn-lt"/>
              <a:ea typeface="+mn-ea"/>
              <a:cs typeface="+mn-cs"/>
            </a:endParaRPr>
          </a:p>
          <a:p>
            <a:pPr rtl="0" fontAlgn="base"/>
            <a:r>
              <a:rPr kumimoji="1" lang="ja-JP" altLang="en-US" sz="1200" b="0" i="0" u="none" strike="noStrike" kern="1200" dirty="0">
                <a:solidFill>
                  <a:schemeClr val="tx1"/>
                </a:solidFill>
                <a:effectLst/>
                <a:latin typeface="+mn-lt"/>
                <a:ea typeface="+mn-ea"/>
                <a:cs typeface="+mn-cs"/>
              </a:rPr>
              <a:t>１つめのストラクチャー評価はがん相談支援センターの体制や環境を評価すること、ひとつ飛び</a:t>
            </a:r>
            <a:endParaRPr kumimoji="1" lang="en-US" altLang="ja-JP" sz="1200" b="0" i="0" u="none" strike="noStrike" kern="1200" dirty="0">
              <a:solidFill>
                <a:schemeClr val="tx1"/>
              </a:solidFill>
              <a:effectLst/>
              <a:latin typeface="+mn-lt"/>
              <a:ea typeface="+mn-ea"/>
              <a:cs typeface="+mn-cs"/>
            </a:endParaRPr>
          </a:p>
          <a:p>
            <a:pPr rtl="0" fontAlgn="base"/>
            <a:r>
              <a:rPr kumimoji="1" lang="en-US" altLang="ja-JP" sz="1200" b="0" i="0" u="none" strike="noStrike" kern="1200" dirty="0">
                <a:solidFill>
                  <a:schemeClr val="tx1"/>
                </a:solidFill>
                <a:effectLst/>
                <a:latin typeface="+mn-lt"/>
                <a:ea typeface="+mn-ea"/>
                <a:cs typeface="+mn-cs"/>
              </a:rPr>
              <a:t>3</a:t>
            </a:r>
            <a:r>
              <a:rPr kumimoji="1" lang="ja-JP" altLang="en-US" sz="1200" b="0" i="0" u="none" strike="noStrike" kern="1200" dirty="0">
                <a:solidFill>
                  <a:schemeClr val="tx1"/>
                </a:solidFill>
                <a:effectLst/>
                <a:latin typeface="+mn-lt"/>
                <a:ea typeface="+mn-ea"/>
                <a:cs typeface="+mn-cs"/>
              </a:rPr>
              <a:t>つ目のアウトカム評価は利用者満足度調査が例に挙げられます。一般的に評価というとこれを思いつく方が多いと思います。</a:t>
            </a:r>
            <a:endParaRPr kumimoji="1" lang="en-US" altLang="ja-JP" sz="1200" b="0" i="0" u="none" strike="noStrike" kern="1200" dirty="0">
              <a:solidFill>
                <a:schemeClr val="tx1"/>
              </a:solidFill>
              <a:effectLst/>
              <a:latin typeface="+mn-lt"/>
              <a:ea typeface="+mn-ea"/>
              <a:cs typeface="+mn-cs"/>
            </a:endParaRPr>
          </a:p>
          <a:p>
            <a:pPr rtl="0" fontAlgn="base"/>
            <a:r>
              <a:rPr kumimoji="1" lang="ja-JP" altLang="en-US" sz="1200" b="0" i="0" u="none" strike="noStrike" kern="1200" dirty="0">
                <a:solidFill>
                  <a:schemeClr val="tx1"/>
                </a:solidFill>
                <a:effectLst/>
                <a:latin typeface="+mn-lt"/>
                <a:ea typeface="+mn-ea"/>
                <a:cs typeface="+mn-cs"/>
              </a:rPr>
              <a:t>本日学ぶ「がん相談対応評価表」は主に</a:t>
            </a:r>
            <a:r>
              <a:rPr kumimoji="1" lang="en-US" altLang="ja-JP" sz="1200" b="0" i="0" u="none" strike="noStrike" kern="1200" dirty="0">
                <a:solidFill>
                  <a:schemeClr val="tx1"/>
                </a:solidFill>
                <a:effectLst/>
                <a:latin typeface="+mn-lt"/>
                <a:ea typeface="+mn-ea"/>
                <a:cs typeface="+mn-cs"/>
              </a:rPr>
              <a:t>2</a:t>
            </a:r>
            <a:r>
              <a:rPr kumimoji="1" lang="ja-JP" altLang="en-US" sz="1200" b="0" i="0" u="none" strike="noStrike" kern="1200" dirty="0">
                <a:solidFill>
                  <a:schemeClr val="tx1"/>
                </a:solidFill>
                <a:effectLst/>
                <a:latin typeface="+mn-lt"/>
                <a:ea typeface="+mn-ea"/>
                <a:cs typeface="+mn-cs"/>
              </a:rPr>
              <a:t>つ目のプロセス評価を行うためのツールで、相談の内容や対応がどうであったか、など相談の質について評価します。</a:t>
            </a:r>
            <a:endParaRPr kumimoji="1" lang="en-US" altLang="ja-JP" sz="1200" b="0" i="0" u="none" strike="noStrike" kern="1200" dirty="0">
              <a:solidFill>
                <a:schemeClr val="tx1"/>
              </a:solidFill>
              <a:effectLst/>
              <a:latin typeface="+mn-lt"/>
              <a:ea typeface="+mn-ea"/>
              <a:cs typeface="+mn-cs"/>
            </a:endParaRPr>
          </a:p>
          <a:p>
            <a:pPr rtl="0" fontAlgn="base"/>
            <a:endParaRPr kumimoji="1" lang="en-US" altLang="ja-JP" sz="1200" b="0" i="0" u="none" strike="noStrike" kern="1200" dirty="0">
              <a:solidFill>
                <a:schemeClr val="tx1"/>
              </a:solidFill>
              <a:effectLst/>
              <a:latin typeface="+mn-lt"/>
              <a:ea typeface="+mn-ea"/>
              <a:cs typeface="+mn-cs"/>
            </a:endParaRPr>
          </a:p>
          <a:p>
            <a:pPr rtl="0" fontAlgn="base"/>
            <a:endParaRPr kumimoji="1" lang="en-US" altLang="ja-JP" sz="1200" b="0" i="0" u="none" strike="noStrike"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pPr defTabSz="946404">
              <a:defRPr/>
            </a:pPr>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5982890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6525" y="766763"/>
            <a:ext cx="6826250" cy="3840162"/>
          </a:xfrm>
        </p:spPr>
      </p:sp>
      <p:sp>
        <p:nvSpPr>
          <p:cNvPr id="3" name="ノート プレースホルダー 2"/>
          <p:cNvSpPr>
            <a:spLocks noGrp="1"/>
          </p:cNvSpPr>
          <p:nvPr>
            <p:ph type="body" idx="1"/>
          </p:nvPr>
        </p:nvSpPr>
        <p:spPr/>
        <p:txBody>
          <a:bodyPr/>
          <a:lstStyle/>
          <a:p>
            <a:pPr defTabSz="946404">
              <a:defRPr/>
            </a:pPr>
            <a:endParaRPr lang="ja-JP" altLang="en-US" sz="1000" dirty="0"/>
          </a:p>
        </p:txBody>
      </p:sp>
      <p:sp>
        <p:nvSpPr>
          <p:cNvPr id="4" name="スライド番号プレースホルダー 3"/>
          <p:cNvSpPr>
            <a:spLocks noGrp="1"/>
          </p:cNvSpPr>
          <p:nvPr>
            <p:ph type="sldNum" sz="quarter" idx="10"/>
          </p:nvPr>
        </p:nvSpPr>
        <p:spPr/>
        <p:txBody>
          <a:bodyPr/>
          <a:lstStyle/>
          <a:p>
            <a:pPr defTabSz="946404">
              <a:defRPr/>
            </a:pPr>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8935479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6525" y="766763"/>
            <a:ext cx="6826250" cy="384016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46404">
              <a:defRPr/>
            </a:pPr>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10472717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6525" y="766763"/>
            <a:ext cx="6826250" cy="3840162"/>
          </a:xfrm>
        </p:spPr>
      </p:sp>
      <p:sp>
        <p:nvSpPr>
          <p:cNvPr id="3" name="ノート プレースホルダー 2"/>
          <p:cNvSpPr>
            <a:spLocks noGrp="1"/>
          </p:cNvSpPr>
          <p:nvPr>
            <p:ph type="body" idx="1"/>
          </p:nvPr>
        </p:nvSpPr>
        <p:spPr/>
        <p:txBody>
          <a:bodyPr/>
          <a:lstStyle/>
          <a:p>
            <a:pPr defTabSz="946404">
              <a:defRPr/>
            </a:pPr>
            <a:endParaRPr lang="en-US" altLang="ja-JP" sz="1000" dirty="0">
              <a:latin typeface="Meiryo UI" panose="020B0604030504040204" pitchFamily="50" charset="-128"/>
              <a:ea typeface="Meiryo UI" panose="020B0604030504040204" pitchFamily="50" charset="-128"/>
            </a:endParaRPr>
          </a:p>
          <a:p>
            <a:pPr defTabSz="946404">
              <a:defRPr/>
            </a:pPr>
            <a:endParaRPr lang="ja-JP" altLang="en-US" sz="1000" dirty="0"/>
          </a:p>
          <a:p>
            <a:endParaRPr lang="ja-JP" altLang="en-US" sz="1000" dirty="0"/>
          </a:p>
        </p:txBody>
      </p:sp>
      <p:sp>
        <p:nvSpPr>
          <p:cNvPr id="4" name="スライド番号プレースホルダー 3"/>
          <p:cNvSpPr>
            <a:spLocks noGrp="1"/>
          </p:cNvSpPr>
          <p:nvPr>
            <p:ph type="sldNum" sz="quarter" idx="10"/>
          </p:nvPr>
        </p:nvSpPr>
        <p:spPr/>
        <p:txBody>
          <a:bodyPr/>
          <a:lstStyle/>
          <a:p>
            <a:pPr defTabSz="946404">
              <a:defRPr/>
            </a:pPr>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23984196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6525" y="766763"/>
            <a:ext cx="6826250" cy="3840162"/>
          </a:xfrm>
        </p:spPr>
      </p:sp>
      <p:sp>
        <p:nvSpPr>
          <p:cNvPr id="3" name="ノート プレースホルダー 2"/>
          <p:cNvSpPr>
            <a:spLocks noGrp="1"/>
          </p:cNvSpPr>
          <p:nvPr>
            <p:ph type="body" idx="1"/>
          </p:nvPr>
        </p:nvSpPr>
        <p:spPr/>
        <p:txBody>
          <a:bodyPr/>
          <a:lstStyle/>
          <a:p>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946404">
              <a:defRPr/>
            </a:pPr>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66086280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6525" y="766763"/>
            <a:ext cx="6826250" cy="384016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46404">
              <a:defRPr/>
            </a:pPr>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01566587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6525" y="766763"/>
            <a:ext cx="6826250" cy="3840162"/>
          </a:xfrm>
        </p:spPr>
      </p:sp>
      <p:sp>
        <p:nvSpPr>
          <p:cNvPr id="3" name="ノート プレースホルダー 2"/>
          <p:cNvSpPr>
            <a:spLocks noGrp="1"/>
          </p:cNvSpPr>
          <p:nvPr>
            <p:ph type="body" idx="1"/>
          </p:nvPr>
        </p:nvSpPr>
        <p:spPr/>
        <p:txBody>
          <a:bodyPr/>
          <a:lstStyle/>
          <a:p>
            <a:endParaRPr lang="ja-JP" altLang="en-US" sz="1000" dirty="0"/>
          </a:p>
        </p:txBody>
      </p:sp>
      <p:sp>
        <p:nvSpPr>
          <p:cNvPr id="4" name="スライド番号プレースホルダー 3"/>
          <p:cNvSpPr>
            <a:spLocks noGrp="1"/>
          </p:cNvSpPr>
          <p:nvPr>
            <p:ph type="sldNum" sz="quarter" idx="10"/>
          </p:nvPr>
        </p:nvSpPr>
        <p:spPr/>
        <p:txBody>
          <a:bodyPr/>
          <a:lstStyle/>
          <a:p>
            <a:pPr defTabSz="988049">
              <a:defRPr/>
            </a:pPr>
            <a:fld id="{77FB6315-0FB2-4EA2-8160-6C33D30A2318}" type="slidenum">
              <a:rPr lang="ja-JP" altLang="en-US" sz="1300">
                <a:solidFill>
                  <a:prstClr val="black"/>
                </a:solidFill>
                <a:latin typeface="Calibri"/>
                <a:ea typeface="ＭＳ Ｐゴシック" panose="020B0600070205080204" pitchFamily="50" charset="-128"/>
              </a:rPr>
              <a:pPr defTabSz="988049">
                <a:defRPr/>
              </a:pPr>
              <a:t>76</a:t>
            </a:fld>
            <a:endParaRPr lang="ja-JP" altLang="en-US" sz="130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60951799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6525" y="766763"/>
            <a:ext cx="6826250" cy="3840162"/>
          </a:xfrm>
        </p:spPr>
      </p:sp>
      <p:sp>
        <p:nvSpPr>
          <p:cNvPr id="3" name="ノート プレースホルダー 2"/>
          <p:cNvSpPr>
            <a:spLocks noGrp="1"/>
          </p:cNvSpPr>
          <p:nvPr>
            <p:ph type="body" idx="1"/>
          </p:nvPr>
        </p:nvSpPr>
        <p:spPr/>
        <p:txBody>
          <a:bodyPr/>
          <a:lstStyle/>
          <a:p>
            <a:pPr defTabSz="946404">
              <a:defRPr/>
            </a:pPr>
            <a:endParaRPr lang="ja-JP" altLang="en-US" sz="1000" dirty="0"/>
          </a:p>
        </p:txBody>
      </p:sp>
      <p:sp>
        <p:nvSpPr>
          <p:cNvPr id="4" name="スライド番号プレースホルダー 3"/>
          <p:cNvSpPr>
            <a:spLocks noGrp="1"/>
          </p:cNvSpPr>
          <p:nvPr>
            <p:ph type="sldNum" sz="quarter" idx="10"/>
          </p:nvPr>
        </p:nvSpPr>
        <p:spPr/>
        <p:txBody>
          <a:bodyPr/>
          <a:lstStyle/>
          <a:p>
            <a:pPr defTabSz="988049">
              <a:defRPr/>
            </a:pPr>
            <a:fld id="{77FB6315-0FB2-4EA2-8160-6C33D30A2318}" type="slidenum">
              <a:rPr lang="ja-JP" altLang="en-US" sz="1300">
                <a:solidFill>
                  <a:prstClr val="black"/>
                </a:solidFill>
                <a:latin typeface="Calibri"/>
                <a:ea typeface="ＭＳ Ｐゴシック" panose="020B0600070205080204" pitchFamily="50" charset="-128"/>
              </a:rPr>
              <a:pPr defTabSz="988049">
                <a:defRPr/>
              </a:pPr>
              <a:t>77</a:t>
            </a:fld>
            <a:endParaRPr lang="ja-JP" altLang="en-US" sz="130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97307038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6525" y="766763"/>
            <a:ext cx="6826250" cy="384016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46404">
              <a:defRPr/>
            </a:pPr>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73195711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6525" y="766763"/>
            <a:ext cx="6826250" cy="3840162"/>
          </a:xfrm>
        </p:spPr>
      </p:sp>
      <p:sp>
        <p:nvSpPr>
          <p:cNvPr id="3" name="ノート プレースホルダー 2"/>
          <p:cNvSpPr>
            <a:spLocks noGrp="1"/>
          </p:cNvSpPr>
          <p:nvPr>
            <p:ph type="body" idx="1"/>
          </p:nvPr>
        </p:nvSpPr>
        <p:spPr/>
        <p:txBody>
          <a:bodyPr/>
          <a:lstStyle/>
          <a:p>
            <a:pPr defTabSz="946404">
              <a:defRPr/>
            </a:pPr>
            <a:endParaRPr kumimoji="1" lang="ja-JP" altLang="en-US" dirty="0"/>
          </a:p>
        </p:txBody>
      </p:sp>
      <p:sp>
        <p:nvSpPr>
          <p:cNvPr id="4" name="スライド番号プレースホルダー 3"/>
          <p:cNvSpPr>
            <a:spLocks noGrp="1"/>
          </p:cNvSpPr>
          <p:nvPr>
            <p:ph type="sldNum" sz="quarter" idx="10"/>
          </p:nvPr>
        </p:nvSpPr>
        <p:spPr/>
        <p:txBody>
          <a:bodyPr/>
          <a:lstStyle/>
          <a:p>
            <a:pPr defTabSz="946404">
              <a:defRPr/>
            </a:pPr>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78475221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6525" y="766763"/>
            <a:ext cx="6826250" cy="3840162"/>
          </a:xfrm>
        </p:spPr>
      </p:sp>
      <p:sp>
        <p:nvSpPr>
          <p:cNvPr id="3" name="ノート プレースホルダー 2"/>
          <p:cNvSpPr>
            <a:spLocks noGrp="1"/>
          </p:cNvSpPr>
          <p:nvPr>
            <p:ph type="body" idx="1"/>
          </p:nvPr>
        </p:nvSpPr>
        <p:spPr/>
        <p:txBody>
          <a:bodyPr/>
          <a:lstStyle/>
          <a:p>
            <a:pPr defTabSz="946404">
              <a:defRPr/>
            </a:pPr>
            <a:endParaRPr lang="ja-JP" altLang="en-US" dirty="0"/>
          </a:p>
        </p:txBody>
      </p:sp>
      <p:sp>
        <p:nvSpPr>
          <p:cNvPr id="4" name="スライド番号プレースホルダー 3"/>
          <p:cNvSpPr>
            <a:spLocks noGrp="1"/>
          </p:cNvSpPr>
          <p:nvPr>
            <p:ph type="sldNum" sz="quarter" idx="10"/>
          </p:nvPr>
        </p:nvSpPr>
        <p:spPr/>
        <p:txBody>
          <a:bodyPr/>
          <a:lstStyle/>
          <a:p>
            <a:pPr defTabSz="946404">
              <a:defRPr/>
            </a:pPr>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80771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6525" y="766763"/>
            <a:ext cx="6826250" cy="3840162"/>
          </a:xfrm>
        </p:spPr>
      </p:sp>
      <p:sp>
        <p:nvSpPr>
          <p:cNvPr id="3" name="ノート プレースホルダー 2"/>
          <p:cNvSpPr>
            <a:spLocks noGrp="1"/>
          </p:cNvSpPr>
          <p:nvPr>
            <p:ph type="body" idx="1"/>
          </p:nvPr>
        </p:nvSpPr>
        <p:spPr/>
        <p:txBody>
          <a:bodyPr/>
          <a:lstStyle/>
          <a:p>
            <a:pPr rtl="0" fontAlgn="base"/>
            <a:r>
              <a:rPr kumimoji="1" lang="ja-JP" altLang="ja-JP" sz="1200" b="0" i="0" u="none" strike="noStrike" kern="1200" dirty="0">
                <a:solidFill>
                  <a:schemeClr val="tx1"/>
                </a:solidFill>
                <a:effectLst/>
                <a:latin typeface="+mn-lt"/>
                <a:ea typeface="+mn-ea"/>
                <a:cs typeface="+mn-cs"/>
              </a:rPr>
              <a:t>がん相談対応評価表</a:t>
            </a:r>
            <a:r>
              <a:rPr kumimoji="1" lang="ja-JP" altLang="en-US" sz="1200" b="0" i="0" u="none" strike="noStrike" kern="1200" dirty="0">
                <a:solidFill>
                  <a:schemeClr val="tx1"/>
                </a:solidFill>
                <a:effectLst/>
                <a:latin typeface="+mn-lt"/>
                <a:ea typeface="+mn-ea"/>
                <a:cs typeface="+mn-cs"/>
              </a:rPr>
              <a:t>の</a:t>
            </a:r>
            <a:r>
              <a:rPr kumimoji="1" lang="ja-JP" altLang="ja-JP" sz="1200" b="0" i="0" u="none" strike="noStrike" kern="1200" dirty="0">
                <a:solidFill>
                  <a:schemeClr val="tx1"/>
                </a:solidFill>
                <a:effectLst/>
                <a:latin typeface="+mn-lt"/>
                <a:ea typeface="+mn-ea"/>
                <a:cs typeface="+mn-cs"/>
              </a:rPr>
              <a:t>作成の経緯</a:t>
            </a:r>
            <a:r>
              <a:rPr kumimoji="1" lang="ja-JP" altLang="en-US" sz="1200" b="0" i="0" u="none" strike="noStrike" kern="1200" dirty="0">
                <a:solidFill>
                  <a:schemeClr val="tx1"/>
                </a:solidFill>
                <a:effectLst/>
                <a:latin typeface="+mn-lt"/>
                <a:ea typeface="+mn-ea"/>
                <a:cs typeface="+mn-cs"/>
              </a:rPr>
              <a:t>は、</a:t>
            </a:r>
            <a:r>
              <a:rPr kumimoji="1" lang="ja-JP" altLang="ja-JP" sz="1200" b="0" i="0" u="none" strike="noStrike" kern="1200" dirty="0">
                <a:solidFill>
                  <a:schemeClr val="tx1"/>
                </a:solidFill>
                <a:effectLst/>
                <a:latin typeface="+mn-lt"/>
                <a:ea typeface="+mn-ea"/>
                <a:cs typeface="+mn-cs"/>
              </a:rPr>
              <a:t>がん相談対応の質を評価する</a:t>
            </a:r>
            <a:r>
              <a:rPr kumimoji="1" lang="ja-JP" altLang="en-US" sz="1200" b="0" i="0" u="none" strike="noStrike" kern="1200" dirty="0">
                <a:solidFill>
                  <a:schemeClr val="tx1"/>
                </a:solidFill>
                <a:effectLst/>
                <a:latin typeface="+mn-lt"/>
                <a:ea typeface="+mn-ea"/>
                <a:cs typeface="+mn-cs"/>
              </a:rPr>
              <a:t>ことを目的に実際の</a:t>
            </a:r>
            <a:r>
              <a:rPr kumimoji="1" lang="ja-JP" altLang="ja-JP" sz="1200" b="0" i="0" u="none" strike="noStrike" kern="1200" dirty="0">
                <a:solidFill>
                  <a:schemeClr val="tx1"/>
                </a:solidFill>
                <a:effectLst/>
                <a:latin typeface="+mn-lt"/>
                <a:ea typeface="+mn-ea"/>
                <a:cs typeface="+mn-cs"/>
              </a:rPr>
              <a:t>相談対応の記録</a:t>
            </a:r>
            <a:r>
              <a:rPr kumimoji="1" lang="ja-JP" altLang="en-US" sz="1200" b="0" i="0" u="none" strike="noStrike" kern="1200" dirty="0">
                <a:solidFill>
                  <a:schemeClr val="tx1"/>
                </a:solidFill>
                <a:effectLst/>
                <a:latin typeface="+mn-lt"/>
                <a:ea typeface="+mn-ea"/>
                <a:cs typeface="+mn-cs"/>
              </a:rPr>
              <a:t>から</a:t>
            </a:r>
            <a:endParaRPr kumimoji="1" lang="en-US" altLang="ja-JP" sz="1200" b="0" i="0" u="none" strike="noStrike" kern="1200" dirty="0">
              <a:solidFill>
                <a:schemeClr val="tx1"/>
              </a:solidFill>
              <a:effectLst/>
              <a:latin typeface="+mn-lt"/>
              <a:ea typeface="+mn-ea"/>
              <a:cs typeface="+mn-cs"/>
            </a:endParaRPr>
          </a:p>
          <a:p>
            <a:pPr rtl="0" fontAlgn="base"/>
            <a:r>
              <a:rPr kumimoji="1" lang="en-US" altLang="ja-JP" sz="1200" b="0" i="0" kern="1200" dirty="0">
                <a:solidFill>
                  <a:schemeClr val="tx1"/>
                </a:solidFill>
                <a:effectLst/>
                <a:latin typeface="+mn-lt"/>
                <a:ea typeface="+mn-ea"/>
                <a:cs typeface="+mn-cs"/>
              </a:rPr>
              <a:t>​</a:t>
            </a:r>
            <a:r>
              <a:rPr kumimoji="1" lang="ja-JP" altLang="ja-JP" sz="1200" b="0" i="0" u="none" strike="noStrike" kern="1200" dirty="0">
                <a:solidFill>
                  <a:schemeClr val="tx1"/>
                </a:solidFill>
                <a:effectLst/>
                <a:latin typeface="+mn-lt"/>
                <a:ea typeface="+mn-ea"/>
                <a:cs typeface="+mn-cs"/>
              </a:rPr>
              <a:t>「質の良い相談とは何か、質が悪い相談とは何か」について検討し、相談の質に関する評価要因を抽出</a:t>
            </a:r>
            <a:r>
              <a:rPr kumimoji="1" lang="ja-JP" altLang="en-US" sz="1200" b="0" i="0" u="none" strike="noStrike" kern="1200" dirty="0">
                <a:solidFill>
                  <a:schemeClr val="tx1"/>
                </a:solidFill>
                <a:effectLst/>
                <a:latin typeface="+mn-lt"/>
                <a:ea typeface="+mn-ea"/>
                <a:cs typeface="+mn-cs"/>
              </a:rPr>
              <a:t>し評価表という形にまとめられました</a:t>
            </a:r>
            <a:endParaRPr lang="ja-JP" altLang="ja-JP" sz="700" dirty="0"/>
          </a:p>
        </p:txBody>
      </p:sp>
    </p:spTree>
    <p:extLst>
      <p:ext uri="{BB962C8B-B14F-4D97-AF65-F5344CB8AC3E}">
        <p14:creationId xmlns:p14="http://schemas.microsoft.com/office/powerpoint/2010/main" val="203181733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46404">
              <a:defRPr/>
            </a:pPr>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15914192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6525" y="766763"/>
            <a:ext cx="6826250" cy="3840162"/>
          </a:xfrm>
        </p:spPr>
      </p:sp>
      <p:sp>
        <p:nvSpPr>
          <p:cNvPr id="3" name="ノート プレースホルダー 2"/>
          <p:cNvSpPr>
            <a:spLocks noGrp="1"/>
          </p:cNvSpPr>
          <p:nvPr>
            <p:ph type="body" idx="1"/>
          </p:nvPr>
        </p:nvSpPr>
        <p:spPr/>
        <p:txBody>
          <a:bodyPr>
            <a:noAutofit/>
          </a:bodyPr>
          <a:lstStyle/>
          <a:p>
            <a:pPr defTabSz="946404">
              <a:defRPr/>
            </a:pP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61292254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スライド イメージ プレースホルダ 1"/>
          <p:cNvSpPr>
            <a:spLocks noGrp="1" noRot="1" noChangeAspect="1" noTextEdit="1"/>
          </p:cNvSpPr>
          <p:nvPr>
            <p:ph type="sldImg"/>
          </p:nvPr>
        </p:nvSpPr>
        <p:spPr bwMode="auto">
          <a:xfrm>
            <a:off x="496888" y="1289050"/>
            <a:ext cx="6189662" cy="34813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069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5" name="日付プレースホルダ 4"/>
          <p:cNvSpPr>
            <a:spLocks noGrp="1"/>
          </p:cNvSpPr>
          <p:nvPr>
            <p:ph type="dt" sz="quarter" idx="1"/>
          </p:nvPr>
        </p:nvSpPr>
        <p:spPr/>
        <p:txBody>
          <a:bodyPr/>
          <a:lstStyle/>
          <a:p>
            <a:pPr>
              <a:defRPr/>
            </a:pPr>
            <a:endParaRPr lang="ja-JP" altLang="en-US">
              <a:solidFill>
                <a:prstClr val="black"/>
              </a:solidFill>
            </a:endParaRPr>
          </a:p>
        </p:txBody>
      </p:sp>
      <p:sp>
        <p:nvSpPr>
          <p:cNvPr id="370693" name="ヘッダー プレースホルダ 5"/>
          <p:cNvSpPr>
            <a:spLocks noGrp="1"/>
          </p:cNvSpPr>
          <p:nvPr>
            <p:ph type="hdr" sz="quarter" idx="4294967295"/>
          </p:nvPr>
        </p:nvSpPr>
        <p:spPr bwMode="auto">
          <a:xfrm>
            <a:off x="4" y="2"/>
            <a:ext cx="3281188" cy="53615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680" tIns="49838" rIns="99680" bIns="49838"/>
          <a:lstStyle>
            <a:lvl1pPr>
              <a:spcBef>
                <a:spcPct val="30000"/>
              </a:spcBef>
              <a:defRPr kumimoji="1" sz="1300">
                <a:solidFill>
                  <a:schemeClr val="tx1"/>
                </a:solidFill>
                <a:latin typeface="Calibri" panose="020F0502020204030204" pitchFamily="34" charset="0"/>
                <a:ea typeface="ＭＳ Ｐゴシック" panose="020B0600070205080204" pitchFamily="50" charset="-128"/>
              </a:defRPr>
            </a:lvl1pPr>
            <a:lvl2pPr marL="815931" indent="-312663">
              <a:spcBef>
                <a:spcPct val="30000"/>
              </a:spcBef>
              <a:defRPr kumimoji="1" sz="1300">
                <a:solidFill>
                  <a:schemeClr val="tx1"/>
                </a:solidFill>
                <a:latin typeface="Calibri" panose="020F0502020204030204" pitchFamily="34" charset="0"/>
                <a:ea typeface="ＭＳ Ｐゴシック" panose="020B0600070205080204" pitchFamily="50" charset="-128"/>
              </a:defRPr>
            </a:lvl2pPr>
            <a:lvl3pPr marL="1255663" indent="-250798">
              <a:spcBef>
                <a:spcPct val="30000"/>
              </a:spcBef>
              <a:defRPr kumimoji="1" sz="1300">
                <a:solidFill>
                  <a:schemeClr val="tx1"/>
                </a:solidFill>
                <a:latin typeface="Calibri" panose="020F0502020204030204" pitchFamily="34" charset="0"/>
                <a:ea typeface="ＭＳ Ｐゴシック" panose="020B0600070205080204" pitchFamily="50" charset="-128"/>
              </a:defRPr>
            </a:lvl3pPr>
            <a:lvl4pPr marL="1758931" indent="-250798">
              <a:spcBef>
                <a:spcPct val="30000"/>
              </a:spcBef>
              <a:defRPr kumimoji="1" sz="1300">
                <a:solidFill>
                  <a:schemeClr val="tx1"/>
                </a:solidFill>
                <a:latin typeface="Calibri" panose="020F0502020204030204" pitchFamily="34" charset="0"/>
                <a:ea typeface="ＭＳ Ｐゴシック" panose="020B0600070205080204" pitchFamily="50" charset="-128"/>
              </a:defRPr>
            </a:lvl4pPr>
            <a:lvl5pPr marL="2262201" indent="-250798">
              <a:spcBef>
                <a:spcPct val="30000"/>
              </a:spcBef>
              <a:defRPr kumimoji="1" sz="1300">
                <a:solidFill>
                  <a:schemeClr val="tx1"/>
                </a:solidFill>
                <a:latin typeface="Calibri" panose="020F0502020204030204" pitchFamily="34" charset="0"/>
                <a:ea typeface="ＭＳ Ｐゴシック" panose="020B0600070205080204" pitchFamily="50" charset="-128"/>
              </a:defRPr>
            </a:lvl5pPr>
            <a:lvl6pPr marL="2743732" indent="-250798" eaLnBrk="0" fontAlgn="base" hangingPunct="0">
              <a:spcBef>
                <a:spcPct val="30000"/>
              </a:spcBef>
              <a:spcAft>
                <a:spcPct val="0"/>
              </a:spcAft>
              <a:defRPr kumimoji="1" sz="1300">
                <a:solidFill>
                  <a:schemeClr val="tx1"/>
                </a:solidFill>
                <a:latin typeface="Calibri" panose="020F0502020204030204" pitchFamily="34" charset="0"/>
                <a:ea typeface="ＭＳ Ｐゴシック" panose="020B0600070205080204" pitchFamily="50" charset="-128"/>
              </a:defRPr>
            </a:lvl6pPr>
            <a:lvl7pPr marL="3225264" indent="-250798" eaLnBrk="0" fontAlgn="base" hangingPunct="0">
              <a:spcBef>
                <a:spcPct val="30000"/>
              </a:spcBef>
              <a:spcAft>
                <a:spcPct val="0"/>
              </a:spcAft>
              <a:defRPr kumimoji="1" sz="1300">
                <a:solidFill>
                  <a:schemeClr val="tx1"/>
                </a:solidFill>
                <a:latin typeface="Calibri" panose="020F0502020204030204" pitchFamily="34" charset="0"/>
                <a:ea typeface="ＭＳ Ｐゴシック" panose="020B0600070205080204" pitchFamily="50" charset="-128"/>
              </a:defRPr>
            </a:lvl7pPr>
            <a:lvl8pPr marL="3706797" indent="-250798" eaLnBrk="0" fontAlgn="base" hangingPunct="0">
              <a:spcBef>
                <a:spcPct val="30000"/>
              </a:spcBef>
              <a:spcAft>
                <a:spcPct val="0"/>
              </a:spcAft>
              <a:defRPr kumimoji="1" sz="1300">
                <a:solidFill>
                  <a:schemeClr val="tx1"/>
                </a:solidFill>
                <a:latin typeface="Calibri" panose="020F0502020204030204" pitchFamily="34" charset="0"/>
                <a:ea typeface="ＭＳ Ｐゴシック" panose="020B0600070205080204" pitchFamily="50" charset="-128"/>
              </a:defRPr>
            </a:lvl8pPr>
            <a:lvl9pPr marL="4188330" indent="-250798" eaLnBrk="0" fontAlgn="base" hangingPunct="0">
              <a:spcBef>
                <a:spcPct val="30000"/>
              </a:spcBef>
              <a:spcAft>
                <a:spcPct val="0"/>
              </a:spcAft>
              <a:defRPr kumimoji="1" sz="13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r>
              <a:rPr lang="ja-JP" altLang="en-US" sz="2000">
                <a:solidFill>
                  <a:prstClr val="black"/>
                </a:solidFill>
                <a:latin typeface="Arial" panose="020B0604020202020204" pitchFamily="34" charset="0"/>
              </a:rPr>
              <a:t>セッション１</a:t>
            </a:r>
          </a:p>
        </p:txBody>
      </p:sp>
    </p:spTree>
    <p:extLst>
      <p:ext uri="{BB962C8B-B14F-4D97-AF65-F5344CB8AC3E}">
        <p14:creationId xmlns:p14="http://schemas.microsoft.com/office/powerpoint/2010/main" val="157180617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6525" y="766763"/>
            <a:ext cx="6826250" cy="3840162"/>
          </a:xfrm>
        </p:spPr>
      </p:sp>
      <p:sp>
        <p:nvSpPr>
          <p:cNvPr id="3" name="ノート プレースホルダー 2"/>
          <p:cNvSpPr>
            <a:spLocks noGrp="1"/>
          </p:cNvSpPr>
          <p:nvPr>
            <p:ph type="body" idx="1"/>
          </p:nvPr>
        </p:nvSpPr>
        <p:spPr/>
        <p:txBody>
          <a:bodyPr/>
          <a:lstStyle/>
          <a:p>
            <a:endParaRPr lang="ja-JP" altLang="en-US" sz="1000" dirty="0"/>
          </a:p>
        </p:txBody>
      </p:sp>
      <p:sp>
        <p:nvSpPr>
          <p:cNvPr id="4" name="スライド番号プレースホルダー 3"/>
          <p:cNvSpPr>
            <a:spLocks noGrp="1"/>
          </p:cNvSpPr>
          <p:nvPr>
            <p:ph type="sldNum" sz="quarter" idx="10"/>
          </p:nvPr>
        </p:nvSpPr>
        <p:spPr/>
        <p:txBody>
          <a:bodyPr/>
          <a:lstStyle/>
          <a:p>
            <a:pPr defTabSz="954637">
              <a:defRPr/>
            </a:pPr>
            <a:fld id="{5A00414D-6E13-448D-B5B3-598C1E5FC383}" type="slidenum">
              <a:rPr lang="ja-JP" altLang="en-US">
                <a:solidFill>
                  <a:prstClr val="black"/>
                </a:solidFill>
                <a:latin typeface="Calibri"/>
                <a:ea typeface="ＭＳ Ｐゴシック" panose="020B0600070205080204" pitchFamily="50" charset="-128"/>
              </a:rPr>
              <a:pPr defTabSz="954637">
                <a:defRPr/>
              </a:pPr>
              <a:t>84</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23150898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6525" y="766763"/>
            <a:ext cx="6826250" cy="3840162"/>
          </a:xfrm>
        </p:spPr>
      </p:sp>
      <p:sp>
        <p:nvSpPr>
          <p:cNvPr id="3" name="ノート プレースホルダー 2"/>
          <p:cNvSpPr>
            <a:spLocks noGrp="1"/>
          </p:cNvSpPr>
          <p:nvPr>
            <p:ph type="body" idx="1"/>
          </p:nvPr>
        </p:nvSpPr>
        <p:spPr/>
        <p:txBody>
          <a:bodyPr/>
          <a:lstStyle/>
          <a:p>
            <a:pPr defTabSz="946404">
              <a:defRPr/>
            </a:pPr>
            <a:endParaRPr lang="en-US" altLang="ja-JP" sz="1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69627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6525" y="766763"/>
            <a:ext cx="6826250" cy="3840162"/>
          </a:xfrm>
        </p:spPr>
      </p:sp>
      <p:sp>
        <p:nvSpPr>
          <p:cNvPr id="3" name="ノート プレースホルダー 2"/>
          <p:cNvSpPr>
            <a:spLocks noGrp="1"/>
          </p:cNvSpPr>
          <p:nvPr>
            <p:ph type="body" idx="1"/>
          </p:nvPr>
        </p:nvSpPr>
        <p:spPr/>
        <p:txBody>
          <a:bodyPr/>
          <a:lstStyle/>
          <a:p>
            <a:pPr rtl="0" fontAlgn="base"/>
            <a:r>
              <a:rPr kumimoji="1" lang="ja-JP" altLang="en-US" sz="1200" b="0" i="0" u="none" strike="noStrike" kern="1200" dirty="0">
                <a:solidFill>
                  <a:schemeClr val="tx1"/>
                </a:solidFill>
                <a:effectLst/>
                <a:latin typeface="+mn-lt"/>
                <a:ea typeface="+mn-ea"/>
                <a:cs typeface="+mn-cs"/>
              </a:rPr>
              <a:t>こちらが、がん相談対応評価表です。</a:t>
            </a:r>
            <a:endParaRPr kumimoji="1" lang="en-US" altLang="ja-JP" sz="1200" b="0" i="0" u="none" strike="noStrike" kern="1200" dirty="0">
              <a:solidFill>
                <a:schemeClr val="tx1"/>
              </a:solidFill>
              <a:effectLst/>
              <a:latin typeface="+mn-lt"/>
              <a:ea typeface="+mn-ea"/>
              <a:cs typeface="+mn-cs"/>
            </a:endParaRPr>
          </a:p>
          <a:p>
            <a:pPr rtl="0" fontAlgn="base"/>
            <a:r>
              <a:rPr kumimoji="1" lang="ja-JP" altLang="en-US" sz="1200" b="0" i="0" u="none" strike="noStrike" kern="1200" dirty="0">
                <a:solidFill>
                  <a:schemeClr val="tx1"/>
                </a:solidFill>
                <a:effectLst/>
                <a:latin typeface="+mn-lt"/>
                <a:ea typeface="+mn-ea"/>
                <a:cs typeface="+mn-cs"/>
              </a:rPr>
              <a:t>この評価表を</a:t>
            </a:r>
            <a:endParaRPr kumimoji="1" lang="en-US" altLang="ja-JP" sz="1200" b="0" i="0" u="none" strike="noStrike" kern="1200" dirty="0">
              <a:solidFill>
                <a:schemeClr val="tx1"/>
              </a:solidFill>
              <a:effectLst/>
              <a:latin typeface="+mn-lt"/>
              <a:ea typeface="+mn-ea"/>
              <a:cs typeface="+mn-cs"/>
            </a:endParaRPr>
          </a:p>
          <a:p>
            <a:pPr rtl="0" fontAlgn="base"/>
            <a:r>
              <a:rPr kumimoji="1" lang="ja-JP" altLang="en-US" sz="1000" b="0" i="0" u="none" strike="noStrike" kern="1200" dirty="0">
                <a:solidFill>
                  <a:schemeClr val="tx1"/>
                </a:solidFill>
                <a:effectLst/>
                <a:latin typeface="+mn-lt"/>
                <a:ea typeface="+mn-ea"/>
                <a:cs typeface="+mn-cs"/>
              </a:rPr>
              <a:t>がん相談対応評価表で評価をするのは、一人の相談員の相談ではありますが、その事例を通して、</a:t>
            </a:r>
            <a:endParaRPr kumimoji="1" lang="en-US" altLang="ja-JP" sz="1000" b="0" i="0" u="none" strike="noStrike" kern="1200" dirty="0">
              <a:solidFill>
                <a:schemeClr val="tx1"/>
              </a:solidFill>
              <a:effectLst/>
              <a:latin typeface="+mn-lt"/>
              <a:ea typeface="+mn-ea"/>
              <a:cs typeface="+mn-cs"/>
            </a:endParaRPr>
          </a:p>
          <a:p>
            <a:pPr rtl="0" fontAlgn="base"/>
            <a:r>
              <a:rPr kumimoji="1" lang="ja-JP" altLang="en-US" sz="1000" b="0" i="0" u="none" strike="noStrike" kern="1200" dirty="0">
                <a:solidFill>
                  <a:schemeClr val="tx1"/>
                </a:solidFill>
                <a:effectLst/>
                <a:latin typeface="+mn-lt"/>
                <a:ea typeface="+mn-ea"/>
                <a:cs typeface="+mn-cs"/>
              </a:rPr>
              <a:t>参加者各自が日々の対応を振り返り、具体的な改善策を学び、対応の幅を広げること、</a:t>
            </a:r>
            <a:endParaRPr kumimoji="1" lang="en-US" altLang="ja-JP" sz="1000" b="0" i="0" u="none" strike="noStrike" kern="1200" dirty="0">
              <a:solidFill>
                <a:schemeClr val="tx1"/>
              </a:solidFill>
              <a:effectLst/>
              <a:latin typeface="+mn-lt"/>
              <a:ea typeface="+mn-ea"/>
              <a:cs typeface="+mn-cs"/>
            </a:endParaRPr>
          </a:p>
          <a:p>
            <a:pPr rtl="0" fontAlgn="base"/>
            <a:r>
              <a:rPr kumimoji="1" lang="ja-JP" altLang="ja-JP" sz="1000" b="0" i="0" u="none" strike="noStrike" kern="1200" dirty="0">
                <a:solidFill>
                  <a:schemeClr val="tx1"/>
                </a:solidFill>
                <a:effectLst/>
                <a:latin typeface="+mn-lt"/>
                <a:ea typeface="+mn-ea"/>
                <a:cs typeface="+mn-cs"/>
              </a:rPr>
              <a:t>相談員個人</a:t>
            </a:r>
            <a:r>
              <a:rPr kumimoji="1" lang="ja-JP" altLang="en-US" sz="1000" b="0" i="0" u="none" strike="noStrike" kern="1200" dirty="0">
                <a:solidFill>
                  <a:schemeClr val="tx1"/>
                </a:solidFill>
                <a:effectLst/>
                <a:latin typeface="+mn-lt"/>
                <a:ea typeface="+mn-ea"/>
                <a:cs typeface="+mn-cs"/>
              </a:rPr>
              <a:t>の</a:t>
            </a:r>
            <a:r>
              <a:rPr kumimoji="1" lang="ja-JP" altLang="ja-JP" sz="1000" b="0" i="0" u="none" strike="noStrike" kern="1200" dirty="0">
                <a:solidFill>
                  <a:schemeClr val="tx1"/>
                </a:solidFill>
                <a:effectLst/>
                <a:latin typeface="+mn-lt"/>
                <a:ea typeface="+mn-ea"/>
                <a:cs typeface="+mn-cs"/>
              </a:rPr>
              <a:t>問題</a:t>
            </a:r>
            <a:r>
              <a:rPr kumimoji="1" lang="ja-JP" altLang="en-US" sz="1000" b="0" i="0" u="none" strike="noStrike" kern="1200" dirty="0">
                <a:solidFill>
                  <a:schemeClr val="tx1"/>
                </a:solidFill>
                <a:effectLst/>
                <a:latin typeface="+mn-lt"/>
                <a:ea typeface="+mn-ea"/>
                <a:cs typeface="+mn-cs"/>
              </a:rPr>
              <a:t>・課題にするの</a:t>
            </a:r>
            <a:r>
              <a:rPr kumimoji="1" lang="ja-JP" altLang="ja-JP" sz="1000" b="0" i="0" u="none" strike="noStrike" kern="1200" dirty="0">
                <a:solidFill>
                  <a:schemeClr val="tx1"/>
                </a:solidFill>
                <a:effectLst/>
                <a:latin typeface="+mn-lt"/>
                <a:ea typeface="+mn-ea"/>
                <a:cs typeface="+mn-cs"/>
              </a:rPr>
              <a:t>ではなく、</a:t>
            </a:r>
            <a:r>
              <a:rPr kumimoji="1" lang="ja-JP" altLang="en-US" sz="1000" b="0" i="0" u="none" strike="noStrike" kern="1200" dirty="0">
                <a:solidFill>
                  <a:schemeClr val="tx1"/>
                </a:solidFill>
                <a:effectLst/>
                <a:latin typeface="+mn-lt"/>
                <a:ea typeface="+mn-ea"/>
                <a:cs typeface="+mn-cs"/>
              </a:rPr>
              <a:t>がん相談支援センターとして</a:t>
            </a:r>
            <a:r>
              <a:rPr kumimoji="1" lang="ja-JP" altLang="ja-JP" sz="1000" b="0" i="0" u="none" strike="noStrike" kern="1200" dirty="0">
                <a:solidFill>
                  <a:schemeClr val="tx1"/>
                </a:solidFill>
                <a:effectLst/>
                <a:latin typeface="+mn-lt"/>
                <a:ea typeface="+mn-ea"/>
                <a:cs typeface="+mn-cs"/>
              </a:rPr>
              <a:t>組織の問題</a:t>
            </a:r>
            <a:r>
              <a:rPr kumimoji="1" lang="ja-JP" altLang="en-US" sz="1000" b="0" i="0" u="none" strike="noStrike" kern="1200" dirty="0">
                <a:solidFill>
                  <a:schemeClr val="tx1"/>
                </a:solidFill>
                <a:effectLst/>
                <a:latin typeface="+mn-lt"/>
                <a:ea typeface="+mn-ea"/>
                <a:cs typeface="+mn-cs"/>
              </a:rPr>
              <a:t>・課題として、改善策を考えることがこの評価表の目的です。</a:t>
            </a:r>
            <a:endParaRPr kumimoji="1" lang="en-US" altLang="ja-JP" sz="1000" b="0" i="0" kern="1200" dirty="0">
              <a:solidFill>
                <a:schemeClr val="tx1"/>
              </a:solidFill>
              <a:effectLst/>
              <a:latin typeface="+mn-lt"/>
              <a:ea typeface="+mn-ea"/>
              <a:cs typeface="+mn-cs"/>
            </a:endParaRPr>
          </a:p>
          <a:p>
            <a:pPr rtl="0" fontAlgn="base"/>
            <a:r>
              <a:rPr kumimoji="1" lang="ja-JP" altLang="en-US" sz="1000" b="0" i="0" u="none" strike="noStrike" kern="1200" dirty="0">
                <a:solidFill>
                  <a:schemeClr val="tx1"/>
                </a:solidFill>
                <a:effectLst/>
                <a:latin typeface="+mn-lt"/>
                <a:ea typeface="+mn-ea"/>
                <a:cs typeface="+mn-cs"/>
              </a:rPr>
              <a:t>この評価表を利用したディスカッションで、</a:t>
            </a:r>
            <a:r>
              <a:rPr kumimoji="1" lang="ja-JP" altLang="ja-JP" sz="1000" b="0" i="0" u="none" strike="noStrike" kern="1200" dirty="0">
                <a:solidFill>
                  <a:schemeClr val="tx1"/>
                </a:solidFill>
                <a:effectLst/>
                <a:latin typeface="+mn-lt"/>
                <a:ea typeface="+mn-ea"/>
                <a:cs typeface="+mn-cs"/>
              </a:rPr>
              <a:t>相談対応の</a:t>
            </a:r>
            <a:r>
              <a:rPr kumimoji="1" lang="ja-JP" altLang="ja-JP" sz="1000" b="0" i="0" kern="1200" dirty="0">
                <a:solidFill>
                  <a:schemeClr val="tx1"/>
                </a:solidFill>
                <a:effectLst/>
                <a:latin typeface="+mn-lt"/>
                <a:ea typeface="+mn-ea"/>
                <a:cs typeface="+mn-cs"/>
              </a:rPr>
              <a:t>質の底上げ、均質化</a:t>
            </a:r>
            <a:r>
              <a:rPr kumimoji="1" lang="ja-JP" altLang="en-US" sz="1000" b="0" i="0" kern="1200" dirty="0">
                <a:solidFill>
                  <a:schemeClr val="tx1"/>
                </a:solidFill>
                <a:effectLst/>
                <a:latin typeface="+mn-lt"/>
                <a:ea typeface="+mn-ea"/>
                <a:cs typeface="+mn-cs"/>
              </a:rPr>
              <a:t>、</a:t>
            </a:r>
            <a:r>
              <a:rPr kumimoji="1" lang="ja-JP" altLang="ja-JP" sz="1000" b="0" i="0" kern="1200" dirty="0">
                <a:solidFill>
                  <a:schemeClr val="tx1"/>
                </a:solidFill>
                <a:effectLst/>
                <a:latin typeface="+mn-lt"/>
                <a:ea typeface="+mn-ea"/>
                <a:cs typeface="+mn-cs"/>
              </a:rPr>
              <a:t>センター内</a:t>
            </a:r>
            <a:r>
              <a:rPr kumimoji="1" lang="ja-JP" altLang="en-US" sz="1000" b="0" i="0" kern="1200" dirty="0">
                <a:solidFill>
                  <a:schemeClr val="tx1"/>
                </a:solidFill>
                <a:effectLst/>
                <a:latin typeface="+mn-lt"/>
                <a:ea typeface="+mn-ea"/>
                <a:cs typeface="+mn-cs"/>
              </a:rPr>
              <a:t>の情報の</a:t>
            </a:r>
            <a:r>
              <a:rPr kumimoji="1" lang="ja-JP" altLang="ja-JP" sz="1000" b="0" i="0" kern="1200" dirty="0">
                <a:solidFill>
                  <a:schemeClr val="tx1"/>
                </a:solidFill>
                <a:effectLst/>
                <a:latin typeface="+mn-lt"/>
                <a:ea typeface="+mn-ea"/>
                <a:cs typeface="+mn-cs"/>
              </a:rPr>
              <a:t>整理</a:t>
            </a:r>
            <a:r>
              <a:rPr kumimoji="1" lang="ja-JP" altLang="en-US" sz="1000" b="0" i="0" kern="1200" dirty="0">
                <a:solidFill>
                  <a:schemeClr val="tx1"/>
                </a:solidFill>
                <a:effectLst/>
                <a:latin typeface="+mn-lt"/>
                <a:ea typeface="+mn-ea"/>
                <a:cs typeface="+mn-cs"/>
              </a:rPr>
              <a:t>の</a:t>
            </a:r>
            <a:r>
              <a:rPr kumimoji="1" lang="ja-JP" altLang="ja-JP" sz="1000" b="0" i="0" kern="1200" dirty="0">
                <a:solidFill>
                  <a:schemeClr val="tx1"/>
                </a:solidFill>
                <a:effectLst/>
                <a:latin typeface="+mn-lt"/>
                <a:ea typeface="+mn-ea"/>
                <a:cs typeface="+mn-cs"/>
              </a:rPr>
              <a:t>機会</a:t>
            </a:r>
            <a:r>
              <a:rPr kumimoji="1" lang="ja-JP" altLang="en-US" sz="1000" b="0" i="0" u="none" strike="noStrike" kern="1200" dirty="0">
                <a:solidFill>
                  <a:schemeClr val="tx1"/>
                </a:solidFill>
                <a:effectLst/>
                <a:latin typeface="+mn-lt"/>
                <a:ea typeface="+mn-ea"/>
                <a:cs typeface="+mn-cs"/>
              </a:rPr>
              <a:t>、</a:t>
            </a:r>
            <a:r>
              <a:rPr kumimoji="1" lang="ja-JP" altLang="ja-JP" sz="1000" b="0" i="0" kern="1200" dirty="0">
                <a:solidFill>
                  <a:schemeClr val="tx1"/>
                </a:solidFill>
                <a:effectLst/>
                <a:latin typeface="+mn-lt"/>
                <a:ea typeface="+mn-ea"/>
                <a:cs typeface="+mn-cs"/>
              </a:rPr>
              <a:t>目指すべき方向性を共有</a:t>
            </a:r>
            <a:r>
              <a:rPr kumimoji="1" lang="ja-JP" altLang="en-US" sz="1000" b="0" i="0" u="none" strike="noStrike" kern="1200" dirty="0">
                <a:solidFill>
                  <a:schemeClr val="tx1"/>
                </a:solidFill>
                <a:effectLst/>
                <a:latin typeface="+mn-lt"/>
                <a:ea typeface="+mn-ea"/>
                <a:cs typeface="+mn-cs"/>
              </a:rPr>
              <a:t>します。</a:t>
            </a:r>
            <a:endParaRPr kumimoji="1" lang="en-US" altLang="ja-JP" sz="1000" b="0" i="0" u="none" strike="noStrike" kern="1200" dirty="0">
              <a:solidFill>
                <a:schemeClr val="tx1"/>
              </a:solidFill>
              <a:effectLst/>
              <a:latin typeface="+mn-lt"/>
              <a:ea typeface="+mn-ea"/>
              <a:cs typeface="+mn-cs"/>
            </a:endParaRPr>
          </a:p>
          <a:p>
            <a:pPr rtl="0" fontAlgn="base"/>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en-US" altLang="ja-JP" sz="1000" b="0" i="0" u="none" strike="noStrike" kern="1200" dirty="0">
                <a:solidFill>
                  <a:schemeClr val="tx1"/>
                </a:solidFill>
                <a:effectLst/>
                <a:latin typeface="+mn-lt"/>
                <a:ea typeface="+mn-ea"/>
                <a:cs typeface="+mn-cs"/>
              </a:rPr>
              <a:t>2023</a:t>
            </a:r>
            <a:r>
              <a:rPr kumimoji="1" lang="ja-JP" altLang="en-US" sz="1000" b="0" i="0" u="none" strike="noStrike" kern="1200" dirty="0">
                <a:solidFill>
                  <a:schemeClr val="tx1"/>
                </a:solidFill>
                <a:effectLst/>
                <a:latin typeface="+mn-lt"/>
                <a:ea typeface="+mn-ea"/>
                <a:cs typeface="+mn-cs"/>
              </a:rPr>
              <a:t>年により記入しやすいように若干書式を改訂しましたが、評価項目自体は変わっていません。</a:t>
            </a:r>
            <a:endParaRPr kumimoji="1" lang="en-US" altLang="ja-JP" sz="1000" b="0" i="0" u="none" strike="noStrike" kern="1200" dirty="0">
              <a:solidFill>
                <a:schemeClr val="tx1"/>
              </a:solidFill>
              <a:effectLst/>
              <a:latin typeface="+mn-lt"/>
              <a:ea typeface="+mn-ea"/>
              <a:cs typeface="+mn-cs"/>
            </a:endParaRPr>
          </a:p>
          <a:p>
            <a:pPr rtl="0" fontAlgn="base"/>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14618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D8568CC-9A2D-4F67-9D3E-A5A33B5AF497}" type="datetime1">
              <a:rPr kumimoji="1" lang="ja-JP" altLang="en-US" smtClean="0"/>
              <a:t>2024/7/18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89E48E1-7C39-4AD1-8551-2A10274F1DAA}" type="slidenum">
              <a:rPr kumimoji="1" lang="ja-JP" altLang="en-US" smtClean="0"/>
              <a:pPr/>
              <a:t>‹#›</a:t>
            </a:fld>
            <a:endParaRPr kumimoji="1" lang="ja-JP" altLang="en-US"/>
          </a:p>
        </p:txBody>
      </p:sp>
    </p:spTree>
    <p:extLst>
      <p:ext uri="{BB962C8B-B14F-4D97-AF65-F5344CB8AC3E}">
        <p14:creationId xmlns:p14="http://schemas.microsoft.com/office/powerpoint/2010/main" val="2950944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DB7B1F1-ABB5-4987-93B5-3AB61BAA7B85}" type="datetime1">
              <a:rPr kumimoji="1" lang="ja-JP" altLang="en-US" smtClean="0"/>
              <a:t>2024/7/18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89E48E1-7C39-4AD1-8551-2A10274F1DAA}" type="slidenum">
              <a:rPr kumimoji="1" lang="ja-JP" altLang="en-US" smtClean="0"/>
              <a:pPr/>
              <a:t>‹#›</a:t>
            </a:fld>
            <a:endParaRPr kumimoji="1" lang="ja-JP" altLang="en-US"/>
          </a:p>
        </p:txBody>
      </p:sp>
    </p:spTree>
    <p:extLst>
      <p:ext uri="{BB962C8B-B14F-4D97-AF65-F5344CB8AC3E}">
        <p14:creationId xmlns:p14="http://schemas.microsoft.com/office/powerpoint/2010/main" val="400680826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a:prstGeom prst="rect">
            <a:avLst/>
          </a:prstGeom>
        </p:spPr>
        <p:txBody>
          <a:bodyPr/>
          <a:lstStyle/>
          <a:p>
            <a:r>
              <a:rPr lang="ja-JP" altLang="en-US"/>
              <a:t>マスタ タイトルの書式設定</a:t>
            </a:r>
          </a:p>
        </p:txBody>
      </p:sp>
      <p:sp>
        <p:nvSpPr>
          <p:cNvPr id="3" name="サブタイトル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a:xfrm>
            <a:off x="609600" y="6356351"/>
            <a:ext cx="2844800" cy="365125"/>
          </a:xfrm>
          <a:prstGeom prst="rect">
            <a:avLst/>
          </a:prstGeom>
        </p:spPr>
        <p:txBody>
          <a:bodyPr/>
          <a:lstStyle>
            <a:lvl1pPr>
              <a:defRPr/>
            </a:lvl1pPr>
          </a:lstStyle>
          <a:p>
            <a:pPr>
              <a:defRPr/>
            </a:pPr>
            <a:fld id="{60542575-6B91-4EE4-8952-24CC04A397D4}" type="datetime1">
              <a:rPr lang="ja-JP" altLang="en-US" smtClean="0"/>
              <a:t>2024/7/18</a:t>
            </a:fld>
            <a:endParaRPr lang="ja-JP" altLang="en-US"/>
          </a:p>
        </p:txBody>
      </p:sp>
      <p:sp>
        <p:nvSpPr>
          <p:cNvPr id="5" name="フッター プレースホルダ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sz="2400">
                <a:solidFill>
                  <a:schemeClr val="accent6"/>
                </a:solidFill>
                <a:latin typeface="Meiryo UI" panose="020B0604030504040204" pitchFamily="50" charset="-128"/>
                <a:ea typeface="Meiryo UI" panose="020B0604030504040204" pitchFamily="50" charset="-128"/>
                <a:cs typeface="Meiryo UI" panose="020B0604030504040204" pitchFamily="50" charset="-128"/>
              </a:defRPr>
            </a:lvl1pPr>
          </a:lstStyle>
          <a:p>
            <a:pPr>
              <a:defRPr/>
            </a:pPr>
            <a:fld id="{56C176F9-2C48-4980-BDF5-6408A09F50C2}" type="slidenum">
              <a:rPr lang="ja-JP" altLang="en-US" smtClean="0"/>
              <a:pPr>
                <a:defRPr/>
              </a:pPr>
              <a:t>‹#›</a:t>
            </a:fld>
            <a:endParaRPr lang="ja-JP" altLang="en-US"/>
          </a:p>
        </p:txBody>
      </p:sp>
    </p:spTree>
    <p:extLst>
      <p:ext uri="{BB962C8B-B14F-4D97-AF65-F5344CB8AC3E}">
        <p14:creationId xmlns:p14="http://schemas.microsoft.com/office/powerpoint/2010/main" val="348863442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a:prstGeom prst="rect">
            <a:avLst/>
          </a:prstGeom>
        </p:spPr>
        <p:txBody>
          <a:bodyPr/>
          <a:lstStyle/>
          <a:p>
            <a:r>
              <a:rPr lang="ja-JP" altLang="en-US"/>
              <a:t>マスタ タイトルの書式設定</a:t>
            </a:r>
          </a:p>
        </p:txBody>
      </p:sp>
      <p:sp>
        <p:nvSpPr>
          <p:cNvPr id="3" name="コンテンツ プレースホルダ 2"/>
          <p:cNvSpPr>
            <a:spLocks noGrp="1"/>
          </p:cNvSpPr>
          <p:nvPr>
            <p:ph idx="1"/>
          </p:nvPr>
        </p:nvSpPr>
        <p:spPr>
          <a:xfrm>
            <a:off x="609600" y="1600201"/>
            <a:ext cx="10972800" cy="4525963"/>
          </a:xfrm>
          <a:prstGeom prst="rect">
            <a:avLst/>
          </a:prstGeo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a:xfrm>
            <a:off x="609600" y="6356351"/>
            <a:ext cx="2844800" cy="365125"/>
          </a:xfrm>
          <a:prstGeom prst="rect">
            <a:avLst/>
          </a:prstGeom>
        </p:spPr>
        <p:txBody>
          <a:bodyPr/>
          <a:lstStyle>
            <a:lvl1pPr>
              <a:defRPr/>
            </a:lvl1pPr>
          </a:lstStyle>
          <a:p>
            <a:pPr>
              <a:defRPr/>
            </a:pPr>
            <a:fld id="{3EC8C73C-BD80-4CC7-B7AF-3C06F21C44BC}" type="datetime1">
              <a:rPr lang="ja-JP" altLang="en-US" smtClean="0"/>
              <a:t>2024/7/18</a:t>
            </a:fld>
            <a:endParaRPr lang="ja-JP" altLang="en-US"/>
          </a:p>
        </p:txBody>
      </p:sp>
      <p:sp>
        <p:nvSpPr>
          <p:cNvPr id="5" name="フッター プレースホルダ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sz="2400">
                <a:latin typeface="Meiryo UI" panose="020B0604030504040204" pitchFamily="50" charset="-128"/>
                <a:ea typeface="Meiryo UI" panose="020B0604030504040204" pitchFamily="50" charset="-128"/>
                <a:cs typeface="Meiryo UI" panose="020B0604030504040204" pitchFamily="50" charset="-128"/>
              </a:defRPr>
            </a:lvl1pPr>
          </a:lstStyle>
          <a:p>
            <a:pPr>
              <a:defRPr/>
            </a:pPr>
            <a:fld id="{0ED4C15A-9CCE-498B-9C55-5252570DDB97}" type="slidenum">
              <a:rPr lang="ja-JP" altLang="en-US" smtClean="0"/>
              <a:pPr>
                <a:defRPr/>
              </a:pPr>
              <a:t>‹#›</a:t>
            </a:fld>
            <a:endParaRPr lang="ja-JP" altLang="en-US"/>
          </a:p>
        </p:txBody>
      </p:sp>
    </p:spTree>
    <p:extLst>
      <p:ext uri="{BB962C8B-B14F-4D97-AF65-F5344CB8AC3E}">
        <p14:creationId xmlns:p14="http://schemas.microsoft.com/office/powerpoint/2010/main" val="231011500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a:xfrm>
            <a:off x="609600" y="6356351"/>
            <a:ext cx="2844800" cy="365125"/>
          </a:xfrm>
          <a:prstGeom prst="rect">
            <a:avLst/>
          </a:prstGeom>
        </p:spPr>
        <p:txBody>
          <a:bodyPr/>
          <a:lstStyle>
            <a:lvl1pPr>
              <a:defRPr/>
            </a:lvl1pPr>
          </a:lstStyle>
          <a:p>
            <a:pPr>
              <a:defRPr/>
            </a:pPr>
            <a:fld id="{8891D0CC-9BD0-43F5-86B1-FE7BB51BF23D}" type="datetime1">
              <a:rPr lang="ja-JP" altLang="en-US" smtClean="0"/>
              <a:t>2024/7/18</a:t>
            </a:fld>
            <a:endParaRPr lang="ja-JP" altLang="en-US"/>
          </a:p>
        </p:txBody>
      </p:sp>
      <p:sp>
        <p:nvSpPr>
          <p:cNvPr id="5" name="フッター プレースホルダ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a:xfrm>
            <a:off x="9347200" y="6492876"/>
            <a:ext cx="2844800" cy="365125"/>
          </a:xfrm>
        </p:spPr>
        <p:txBody>
          <a:bodyPr/>
          <a:lstStyle>
            <a:lvl1pPr>
              <a:defRPr>
                <a:latin typeface="Meiryo UI" panose="020B0604030504040204" pitchFamily="50" charset="-128"/>
                <a:ea typeface="Meiryo UI" panose="020B0604030504040204" pitchFamily="50" charset="-128"/>
                <a:cs typeface="Meiryo UI" panose="020B0604030504040204" pitchFamily="50" charset="-128"/>
              </a:defRPr>
            </a:lvl1pPr>
          </a:lstStyle>
          <a:p>
            <a:pPr>
              <a:defRPr/>
            </a:pPr>
            <a:fld id="{29168A34-E8DC-4591-B77D-2A2FAC92AF54}" type="slidenum">
              <a:rPr lang="ja-JP" altLang="en-US" smtClean="0"/>
              <a:pPr>
                <a:defRPr/>
              </a:pPr>
              <a:t>‹#›</a:t>
            </a:fld>
            <a:endParaRPr lang="ja-JP" altLang="en-US"/>
          </a:p>
        </p:txBody>
      </p:sp>
    </p:spTree>
    <p:extLst>
      <p:ext uri="{BB962C8B-B14F-4D97-AF65-F5344CB8AC3E}">
        <p14:creationId xmlns:p14="http://schemas.microsoft.com/office/powerpoint/2010/main" val="154640456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a:prstGeom prst="rect">
            <a:avLst/>
          </a:prstGeom>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a:xfrm>
            <a:off x="609600" y="6356351"/>
            <a:ext cx="2844800" cy="365125"/>
          </a:xfrm>
          <a:prstGeom prst="rect">
            <a:avLst/>
          </a:prstGeom>
        </p:spPr>
        <p:txBody>
          <a:bodyPr/>
          <a:lstStyle>
            <a:lvl1pPr>
              <a:defRPr/>
            </a:lvl1pPr>
          </a:lstStyle>
          <a:p>
            <a:pPr>
              <a:defRPr/>
            </a:pPr>
            <a:fld id="{08CD68E1-D312-4E87-8D55-39724EF3DCC5}" type="datetime1">
              <a:rPr lang="ja-JP" altLang="en-US" smtClean="0"/>
              <a:t>2024/7/18</a:t>
            </a:fld>
            <a:endParaRPr lang="ja-JP" altLang="en-US"/>
          </a:p>
        </p:txBody>
      </p:sp>
      <p:sp>
        <p:nvSpPr>
          <p:cNvPr id="6" name="フッター プレースホルダ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atin typeface="Meiryo UI" panose="020B0604030504040204" pitchFamily="50" charset="-128"/>
                <a:ea typeface="Meiryo UI" panose="020B0604030504040204" pitchFamily="50" charset="-128"/>
                <a:cs typeface="Meiryo UI" panose="020B0604030504040204" pitchFamily="50" charset="-128"/>
              </a:defRPr>
            </a:lvl1pPr>
          </a:lstStyle>
          <a:p>
            <a:pPr>
              <a:defRPr/>
            </a:pPr>
            <a:fld id="{A01018C6-B35C-4C3A-9718-1D4694F337E9}" type="slidenum">
              <a:rPr lang="ja-JP" altLang="en-US" smtClean="0"/>
              <a:pPr>
                <a:defRPr/>
              </a:pPr>
              <a:t>‹#›</a:t>
            </a:fld>
            <a:endParaRPr lang="ja-JP" altLang="en-US"/>
          </a:p>
        </p:txBody>
      </p:sp>
    </p:spTree>
    <p:extLst>
      <p:ext uri="{BB962C8B-B14F-4D97-AF65-F5344CB8AC3E}">
        <p14:creationId xmlns:p14="http://schemas.microsoft.com/office/powerpoint/2010/main" val="332765277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a:prstGeom prst="rect">
            <a:avLst/>
          </a:prstGeo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a:xfrm>
            <a:off x="609600" y="6356351"/>
            <a:ext cx="2844800" cy="365125"/>
          </a:xfrm>
          <a:prstGeom prst="rect">
            <a:avLst/>
          </a:prstGeom>
        </p:spPr>
        <p:txBody>
          <a:bodyPr/>
          <a:lstStyle>
            <a:lvl1pPr>
              <a:defRPr/>
            </a:lvl1pPr>
          </a:lstStyle>
          <a:p>
            <a:pPr>
              <a:defRPr/>
            </a:pPr>
            <a:fld id="{F8670ED7-2AFF-4307-84E8-357C1BA12CF9}" type="datetime1">
              <a:rPr lang="ja-JP" altLang="en-US" smtClean="0"/>
              <a:t>2024/7/18</a:t>
            </a:fld>
            <a:endParaRPr lang="ja-JP" altLang="en-US"/>
          </a:p>
        </p:txBody>
      </p:sp>
      <p:sp>
        <p:nvSpPr>
          <p:cNvPr id="8" name="フッター プレースホルダ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atin typeface="Meiryo UI" panose="020B0604030504040204" pitchFamily="50" charset="-128"/>
                <a:ea typeface="Meiryo UI" panose="020B0604030504040204" pitchFamily="50" charset="-128"/>
                <a:cs typeface="Meiryo UI" panose="020B0604030504040204" pitchFamily="50" charset="-128"/>
              </a:defRPr>
            </a:lvl1pPr>
          </a:lstStyle>
          <a:p>
            <a:pPr>
              <a:defRPr/>
            </a:pPr>
            <a:fld id="{FB9DAA1E-BC6E-4AD6-A1E5-CEF7C412ECE2}" type="slidenum">
              <a:rPr lang="ja-JP" altLang="en-US" smtClean="0"/>
              <a:pPr>
                <a:defRPr/>
              </a:pPr>
              <a:t>‹#›</a:t>
            </a:fld>
            <a:endParaRPr lang="ja-JP" altLang="en-US"/>
          </a:p>
        </p:txBody>
      </p:sp>
    </p:spTree>
    <p:extLst>
      <p:ext uri="{BB962C8B-B14F-4D97-AF65-F5344CB8AC3E}">
        <p14:creationId xmlns:p14="http://schemas.microsoft.com/office/powerpoint/2010/main" val="409926872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a:prstGeom prst="rect">
            <a:avLst/>
          </a:prstGeom>
        </p:spPr>
        <p:txBody>
          <a:bodyPr/>
          <a:lstStyle/>
          <a:p>
            <a:r>
              <a:rPr lang="ja-JP" altLang="en-US"/>
              <a:t>マスタ タイトルの書式設定</a:t>
            </a:r>
          </a:p>
        </p:txBody>
      </p:sp>
      <p:sp>
        <p:nvSpPr>
          <p:cNvPr id="3" name="日付プレースホルダ 3"/>
          <p:cNvSpPr>
            <a:spLocks noGrp="1"/>
          </p:cNvSpPr>
          <p:nvPr>
            <p:ph type="dt" sz="half" idx="10"/>
          </p:nvPr>
        </p:nvSpPr>
        <p:spPr>
          <a:xfrm>
            <a:off x="609600" y="6356351"/>
            <a:ext cx="2844800" cy="365125"/>
          </a:xfrm>
          <a:prstGeom prst="rect">
            <a:avLst/>
          </a:prstGeom>
        </p:spPr>
        <p:txBody>
          <a:bodyPr/>
          <a:lstStyle>
            <a:lvl1pPr>
              <a:defRPr/>
            </a:lvl1pPr>
          </a:lstStyle>
          <a:p>
            <a:pPr>
              <a:defRPr/>
            </a:pPr>
            <a:fld id="{F2578C0C-795F-45DC-A969-DE1E55EEE2FE}" type="datetime1">
              <a:rPr lang="ja-JP" altLang="en-US" smtClean="0"/>
              <a:t>2024/7/18</a:t>
            </a:fld>
            <a:endParaRPr lang="ja-JP" altLang="en-US"/>
          </a:p>
        </p:txBody>
      </p:sp>
      <p:sp>
        <p:nvSpPr>
          <p:cNvPr id="4" name="フッター プレースホルダ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sz="2400">
                <a:solidFill>
                  <a:schemeClr val="accent6"/>
                </a:solidFill>
                <a:latin typeface="Meiryo UI" panose="020B0604030504040204" pitchFamily="50" charset="-128"/>
                <a:ea typeface="Meiryo UI" panose="020B0604030504040204" pitchFamily="50" charset="-128"/>
                <a:cs typeface="Meiryo UI" panose="020B0604030504040204" pitchFamily="50" charset="-128"/>
              </a:defRPr>
            </a:lvl1pPr>
          </a:lstStyle>
          <a:p>
            <a:pPr>
              <a:defRPr/>
            </a:pPr>
            <a:fld id="{581FFA4F-173F-4FA8-8C38-EDC134663EFE}" type="slidenum">
              <a:rPr lang="ja-JP" altLang="en-US" smtClean="0"/>
              <a:pPr>
                <a:defRPr/>
              </a:pPr>
              <a:t>‹#›</a:t>
            </a:fld>
            <a:endParaRPr lang="ja-JP" altLang="en-US"/>
          </a:p>
        </p:txBody>
      </p:sp>
    </p:spTree>
    <p:extLst>
      <p:ext uri="{BB962C8B-B14F-4D97-AF65-F5344CB8AC3E}">
        <p14:creationId xmlns:p14="http://schemas.microsoft.com/office/powerpoint/2010/main" val="59217182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a:xfrm>
            <a:off x="609600" y="6356351"/>
            <a:ext cx="2844800" cy="365125"/>
          </a:xfrm>
          <a:prstGeom prst="rect">
            <a:avLst/>
          </a:prstGeom>
        </p:spPr>
        <p:txBody>
          <a:bodyPr/>
          <a:lstStyle>
            <a:lvl1pPr>
              <a:defRPr/>
            </a:lvl1pPr>
          </a:lstStyle>
          <a:p>
            <a:pPr>
              <a:defRPr/>
            </a:pPr>
            <a:fld id="{E418BC4E-6369-456F-BC59-5F47679A6F63}" type="datetime1">
              <a:rPr lang="ja-JP" altLang="en-US" smtClean="0"/>
              <a:t>2024/7/18</a:t>
            </a:fld>
            <a:endParaRPr lang="ja-JP" altLang="en-US"/>
          </a:p>
        </p:txBody>
      </p:sp>
      <p:sp>
        <p:nvSpPr>
          <p:cNvPr id="3" name="フッター プレースホルダ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sz="2400">
                <a:solidFill>
                  <a:schemeClr val="accent6"/>
                </a:solidFill>
                <a:latin typeface="Meiryo UI" panose="020B0604030504040204" pitchFamily="50" charset="-128"/>
                <a:ea typeface="Meiryo UI" panose="020B0604030504040204" pitchFamily="50" charset="-128"/>
                <a:cs typeface="Meiryo UI" panose="020B0604030504040204" pitchFamily="50" charset="-128"/>
              </a:defRPr>
            </a:lvl1pPr>
          </a:lstStyle>
          <a:p>
            <a:pPr>
              <a:defRPr/>
            </a:pPr>
            <a:fld id="{B16B59A1-530C-478C-B793-5E0B9833D979}" type="slidenum">
              <a:rPr lang="ja-JP" altLang="en-US" smtClean="0"/>
              <a:pPr>
                <a:defRPr/>
              </a:pPr>
              <a:t>‹#›</a:t>
            </a:fld>
            <a:endParaRPr lang="ja-JP" altLang="en-US"/>
          </a:p>
        </p:txBody>
      </p:sp>
    </p:spTree>
    <p:extLst>
      <p:ext uri="{BB962C8B-B14F-4D97-AF65-F5344CB8AC3E}">
        <p14:creationId xmlns:p14="http://schemas.microsoft.com/office/powerpoint/2010/main" val="341497807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a:prstGeom prst="rect">
            <a:avLst/>
          </a:prstGeo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a:xfrm>
            <a:off x="609600" y="6356351"/>
            <a:ext cx="2844800" cy="365125"/>
          </a:xfrm>
          <a:prstGeom prst="rect">
            <a:avLst/>
          </a:prstGeom>
        </p:spPr>
        <p:txBody>
          <a:bodyPr/>
          <a:lstStyle>
            <a:lvl1pPr>
              <a:defRPr/>
            </a:lvl1pPr>
          </a:lstStyle>
          <a:p>
            <a:pPr>
              <a:defRPr/>
            </a:pPr>
            <a:fld id="{EEE7431D-61A2-4CC9-A509-CB15801C0EF0}" type="datetime1">
              <a:rPr lang="ja-JP" altLang="en-US" smtClean="0"/>
              <a:t>2024/7/18</a:t>
            </a:fld>
            <a:endParaRPr lang="ja-JP" altLang="en-US"/>
          </a:p>
        </p:txBody>
      </p:sp>
      <p:sp>
        <p:nvSpPr>
          <p:cNvPr id="6" name="フッター プレースホルダ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atin typeface="Meiryo UI" panose="020B0604030504040204" pitchFamily="50" charset="-128"/>
                <a:ea typeface="Meiryo UI" panose="020B0604030504040204" pitchFamily="50" charset="-128"/>
                <a:cs typeface="Meiryo UI" panose="020B0604030504040204" pitchFamily="50" charset="-128"/>
              </a:defRPr>
            </a:lvl1pPr>
          </a:lstStyle>
          <a:p>
            <a:pPr>
              <a:defRPr/>
            </a:pPr>
            <a:fld id="{B3284852-581B-4097-8F0E-16A373ECA985}" type="slidenum">
              <a:rPr lang="ja-JP" altLang="en-US" smtClean="0"/>
              <a:pPr>
                <a:defRPr/>
              </a:pPr>
              <a:t>‹#›</a:t>
            </a:fld>
            <a:endParaRPr lang="ja-JP" altLang="en-US"/>
          </a:p>
        </p:txBody>
      </p:sp>
    </p:spTree>
    <p:extLst>
      <p:ext uri="{BB962C8B-B14F-4D97-AF65-F5344CB8AC3E}">
        <p14:creationId xmlns:p14="http://schemas.microsoft.com/office/powerpoint/2010/main" val="48261617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a:prstGeom prst="rect">
            <a:avLst/>
          </a:prstGeo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2389717" y="612775"/>
            <a:ext cx="73152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a:xfrm>
            <a:off x="609600" y="6356351"/>
            <a:ext cx="2844800" cy="365125"/>
          </a:xfrm>
          <a:prstGeom prst="rect">
            <a:avLst/>
          </a:prstGeom>
        </p:spPr>
        <p:txBody>
          <a:bodyPr/>
          <a:lstStyle>
            <a:lvl1pPr>
              <a:defRPr/>
            </a:lvl1pPr>
          </a:lstStyle>
          <a:p>
            <a:pPr>
              <a:defRPr/>
            </a:pPr>
            <a:fld id="{CB586539-76E3-4F05-83AE-4E7CCF0F4F88}" type="datetime1">
              <a:rPr lang="ja-JP" altLang="en-US" smtClean="0"/>
              <a:t>2024/7/18</a:t>
            </a:fld>
            <a:endParaRPr lang="ja-JP" altLang="en-US"/>
          </a:p>
        </p:txBody>
      </p:sp>
      <p:sp>
        <p:nvSpPr>
          <p:cNvPr id="6" name="フッター プレースホルダ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atin typeface="Meiryo UI" panose="020B0604030504040204" pitchFamily="50" charset="-128"/>
                <a:ea typeface="Meiryo UI" panose="020B0604030504040204" pitchFamily="50" charset="-128"/>
                <a:cs typeface="Meiryo UI" panose="020B0604030504040204" pitchFamily="50" charset="-128"/>
              </a:defRPr>
            </a:lvl1pPr>
          </a:lstStyle>
          <a:p>
            <a:pPr>
              <a:defRPr/>
            </a:pPr>
            <a:fld id="{A95A6ABB-2469-4938-900E-FD40894F7944}" type="slidenum">
              <a:rPr lang="ja-JP" altLang="en-US" smtClean="0"/>
              <a:pPr>
                <a:defRPr/>
              </a:pPr>
              <a:t>‹#›</a:t>
            </a:fld>
            <a:endParaRPr lang="ja-JP" altLang="en-US"/>
          </a:p>
        </p:txBody>
      </p:sp>
    </p:spTree>
    <p:extLst>
      <p:ext uri="{BB962C8B-B14F-4D97-AF65-F5344CB8AC3E}">
        <p14:creationId xmlns:p14="http://schemas.microsoft.com/office/powerpoint/2010/main" val="225200391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a:prstGeom prst="rect">
            <a:avLst/>
          </a:prstGeom>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a:xfrm>
            <a:off x="609600" y="1600201"/>
            <a:ext cx="10972800" cy="4525963"/>
          </a:xfrm>
          <a:prstGeom prst="rect">
            <a:avLst/>
          </a:prstGeo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a:xfrm>
            <a:off x="609600" y="6356351"/>
            <a:ext cx="2844800" cy="365125"/>
          </a:xfrm>
          <a:prstGeom prst="rect">
            <a:avLst/>
          </a:prstGeom>
        </p:spPr>
        <p:txBody>
          <a:bodyPr/>
          <a:lstStyle>
            <a:lvl1pPr>
              <a:defRPr/>
            </a:lvl1pPr>
          </a:lstStyle>
          <a:p>
            <a:pPr>
              <a:defRPr/>
            </a:pPr>
            <a:fld id="{3FCC6150-D3C0-4BEF-B8C5-4F3F1969701B}" type="datetime1">
              <a:rPr lang="ja-JP" altLang="en-US" smtClean="0"/>
              <a:t>2024/7/18</a:t>
            </a:fld>
            <a:endParaRPr lang="ja-JP" altLang="en-US"/>
          </a:p>
        </p:txBody>
      </p:sp>
      <p:sp>
        <p:nvSpPr>
          <p:cNvPr id="5" name="フッター プレースホルダ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sz="2400">
                <a:solidFill>
                  <a:schemeClr val="accent6"/>
                </a:solidFill>
                <a:latin typeface="Meiryo UI" panose="020B0604030504040204" pitchFamily="50" charset="-128"/>
                <a:ea typeface="Meiryo UI" panose="020B0604030504040204" pitchFamily="50" charset="-128"/>
                <a:cs typeface="Meiryo UI" panose="020B0604030504040204" pitchFamily="50" charset="-128"/>
              </a:defRPr>
            </a:lvl1pPr>
          </a:lstStyle>
          <a:p>
            <a:pPr>
              <a:defRPr/>
            </a:pPr>
            <a:fld id="{DFDEB62C-773E-4A80-ACDE-B9DF669B3888}" type="slidenum">
              <a:rPr lang="ja-JP" altLang="en-US" smtClean="0"/>
              <a:pPr>
                <a:defRPr/>
              </a:pPr>
              <a:t>‹#›</a:t>
            </a:fld>
            <a:endParaRPr lang="ja-JP" altLang="en-US"/>
          </a:p>
        </p:txBody>
      </p:sp>
    </p:spTree>
    <p:extLst>
      <p:ext uri="{BB962C8B-B14F-4D97-AF65-F5344CB8AC3E}">
        <p14:creationId xmlns:p14="http://schemas.microsoft.com/office/powerpoint/2010/main" val="3006668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09600" y="274639"/>
            <a:ext cx="80264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33BD39A-A271-4608-9BC0-558D6D3590B8}" type="datetime1">
              <a:rPr kumimoji="1" lang="ja-JP" altLang="en-US" smtClean="0"/>
              <a:t>2024/7/18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89E48E1-7C39-4AD1-8551-2A10274F1DAA}" type="slidenum">
              <a:rPr kumimoji="1" lang="ja-JP" altLang="en-US" smtClean="0"/>
              <a:pPr/>
              <a:t>‹#›</a:t>
            </a:fld>
            <a:endParaRPr kumimoji="1" lang="ja-JP" altLang="en-US"/>
          </a:p>
        </p:txBody>
      </p:sp>
    </p:spTree>
    <p:extLst>
      <p:ext uri="{BB962C8B-B14F-4D97-AF65-F5344CB8AC3E}">
        <p14:creationId xmlns:p14="http://schemas.microsoft.com/office/powerpoint/2010/main" val="253646397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a:prstGeom prst="rect">
            <a:avLst/>
          </a:prstGeo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09600" y="274639"/>
            <a:ext cx="8026400" cy="5851525"/>
          </a:xfrm>
          <a:prstGeom prst="rect">
            <a:avLst/>
          </a:prstGeo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a:xfrm>
            <a:off x="609600" y="6356351"/>
            <a:ext cx="2844800" cy="365125"/>
          </a:xfrm>
          <a:prstGeom prst="rect">
            <a:avLst/>
          </a:prstGeom>
        </p:spPr>
        <p:txBody>
          <a:bodyPr/>
          <a:lstStyle>
            <a:lvl1pPr>
              <a:defRPr/>
            </a:lvl1pPr>
          </a:lstStyle>
          <a:p>
            <a:pPr>
              <a:defRPr/>
            </a:pPr>
            <a:fld id="{B5478533-72D6-4E05-A9E9-7091E95A7061}" type="datetime1">
              <a:rPr lang="ja-JP" altLang="en-US" smtClean="0"/>
              <a:t>2024/7/18</a:t>
            </a:fld>
            <a:endParaRPr lang="ja-JP" altLang="en-US"/>
          </a:p>
        </p:txBody>
      </p:sp>
      <p:sp>
        <p:nvSpPr>
          <p:cNvPr id="5" name="フッター プレースホルダ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solidFill>
                  <a:srgbClr val="FF9933"/>
                </a:solidFill>
                <a:latin typeface="Meiryo UI" panose="020B0604030504040204" pitchFamily="50" charset="-128"/>
                <a:ea typeface="Meiryo UI" panose="020B0604030504040204" pitchFamily="50" charset="-128"/>
                <a:cs typeface="Meiryo UI" panose="020B0604030504040204" pitchFamily="50" charset="-128"/>
              </a:defRPr>
            </a:lvl1pPr>
          </a:lstStyle>
          <a:p>
            <a:pPr>
              <a:defRPr/>
            </a:pPr>
            <a:fld id="{B25858D6-8FDF-43E7-904A-EEF77AC40185}" type="slidenum">
              <a:rPr lang="ja-JP" altLang="en-US" smtClean="0"/>
              <a:pPr>
                <a:defRPr/>
              </a:pPr>
              <a:t>‹#›</a:t>
            </a:fld>
            <a:endParaRPr lang="ja-JP" altLang="en-US"/>
          </a:p>
        </p:txBody>
      </p:sp>
    </p:spTree>
    <p:extLst>
      <p:ext uri="{BB962C8B-B14F-4D97-AF65-F5344CB8AC3E}">
        <p14:creationId xmlns:p14="http://schemas.microsoft.com/office/powerpoint/2010/main" val="224782769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1325563"/>
          </a:xfrm>
          <a:prstGeom prst="rect">
            <a:avLst/>
          </a:prstGeom>
        </p:spPr>
        <p:txBody>
          <a:bodyPr/>
          <a:lstStyle/>
          <a:p>
            <a:r>
              <a:rPr kumimoji="1" lang="ja-JP" altLang="en-US"/>
              <a:t>マスター タイトルの書式設定</a:t>
            </a:r>
          </a:p>
        </p:txBody>
      </p:sp>
      <p:sp>
        <p:nvSpPr>
          <p:cNvPr id="3" name="スライド番号プレースホルダー 2"/>
          <p:cNvSpPr>
            <a:spLocks noGrp="1"/>
          </p:cNvSpPr>
          <p:nvPr>
            <p:ph type="sldNum" sz="quarter" idx="10"/>
          </p:nvPr>
        </p:nvSpPr>
        <p:spPr/>
        <p:txBody>
          <a:bodyPr/>
          <a:lstStyle/>
          <a:p>
            <a:pPr>
              <a:defRPr/>
            </a:pPr>
            <a:fld id="{B2B49188-9569-40AA-826D-0461D9A05015}" type="slidenum">
              <a:rPr lang="ja-JP" altLang="en-US" smtClean="0"/>
              <a:pPr>
                <a:defRPr/>
              </a:pPr>
              <a:t>‹#›</a:t>
            </a:fld>
            <a:endParaRPr lang="ja-JP" altLang="en-US"/>
          </a:p>
        </p:txBody>
      </p:sp>
    </p:spTree>
    <p:extLst>
      <p:ext uri="{BB962C8B-B14F-4D97-AF65-F5344CB8AC3E}">
        <p14:creationId xmlns:p14="http://schemas.microsoft.com/office/powerpoint/2010/main" val="344835218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BDEBC512-D46D-4D10-960F-7BEBAF56CD3A}"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56C176F9-2C48-4980-BDF5-6408A09F50C2}" type="slidenum">
              <a:rPr lang="ja-JP" altLang="en-US"/>
              <a:pPr>
                <a:defRPr/>
              </a:pPr>
              <a:t>‹#›</a:t>
            </a:fld>
            <a:endParaRPr lang="ja-JP" altLang="en-US" dirty="0"/>
          </a:p>
        </p:txBody>
      </p:sp>
    </p:spTree>
    <p:extLst>
      <p:ext uri="{BB962C8B-B14F-4D97-AF65-F5344CB8AC3E}">
        <p14:creationId xmlns:p14="http://schemas.microsoft.com/office/powerpoint/2010/main" val="358097618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296B49DC-CC95-49F0-87A5-2ACEB6D40DD3}"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sz="2400"/>
            </a:lvl1pPr>
          </a:lstStyle>
          <a:p>
            <a:pPr>
              <a:defRPr/>
            </a:pPr>
            <a:fld id="{0ED4C15A-9CCE-498B-9C55-5252570DDB97}" type="slidenum">
              <a:rPr lang="ja-JP" altLang="en-US" smtClean="0"/>
              <a:pPr>
                <a:defRPr/>
              </a:pPr>
              <a:t>‹#›</a:t>
            </a:fld>
            <a:endParaRPr lang="ja-JP" altLang="en-US" dirty="0"/>
          </a:p>
        </p:txBody>
      </p:sp>
    </p:spTree>
    <p:extLst>
      <p:ext uri="{BB962C8B-B14F-4D97-AF65-F5344CB8AC3E}">
        <p14:creationId xmlns:p14="http://schemas.microsoft.com/office/powerpoint/2010/main" val="62237307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2B518FB7-75CC-4E32-AE0C-16FCEE5127B5}"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29168A34-E8DC-4591-B77D-2A2FAC92AF54}" type="slidenum">
              <a:rPr lang="ja-JP" altLang="en-US"/>
              <a:pPr>
                <a:defRPr/>
              </a:pPr>
              <a:t>‹#›</a:t>
            </a:fld>
            <a:endParaRPr lang="ja-JP" altLang="en-US"/>
          </a:p>
        </p:txBody>
      </p:sp>
    </p:spTree>
    <p:extLst>
      <p:ext uri="{BB962C8B-B14F-4D97-AF65-F5344CB8AC3E}">
        <p14:creationId xmlns:p14="http://schemas.microsoft.com/office/powerpoint/2010/main" val="217886895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2F870799-961C-42CE-9A2E-AA19BEB91828}"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A01018C6-B35C-4C3A-9718-1D4694F337E9}" type="slidenum">
              <a:rPr lang="ja-JP" altLang="en-US"/>
              <a:pPr>
                <a:defRPr/>
              </a:pPr>
              <a:t>‹#›</a:t>
            </a:fld>
            <a:endParaRPr lang="ja-JP" altLang="en-US"/>
          </a:p>
        </p:txBody>
      </p:sp>
    </p:spTree>
    <p:extLst>
      <p:ext uri="{BB962C8B-B14F-4D97-AF65-F5344CB8AC3E}">
        <p14:creationId xmlns:p14="http://schemas.microsoft.com/office/powerpoint/2010/main" val="293711117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6FAD2F83-7FA4-4EBF-8ED8-90CBCD91C7F3}"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FB9DAA1E-BC6E-4AD6-A1E5-CEF7C412ECE2}" type="slidenum">
              <a:rPr lang="ja-JP" altLang="en-US"/>
              <a:pPr>
                <a:defRPr/>
              </a:pPr>
              <a:t>‹#›</a:t>
            </a:fld>
            <a:endParaRPr lang="ja-JP" altLang="en-US"/>
          </a:p>
        </p:txBody>
      </p:sp>
    </p:spTree>
    <p:extLst>
      <p:ext uri="{BB962C8B-B14F-4D97-AF65-F5344CB8AC3E}">
        <p14:creationId xmlns:p14="http://schemas.microsoft.com/office/powerpoint/2010/main" val="225773585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D90543FA-8F8B-4C99-9379-BEEA52E4C13A}"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581FFA4F-173F-4FA8-8C38-EDC134663EFE}" type="slidenum">
              <a:rPr lang="ja-JP" altLang="en-US"/>
              <a:pPr>
                <a:defRPr/>
              </a:pPr>
              <a:t>‹#›</a:t>
            </a:fld>
            <a:endParaRPr lang="ja-JP" altLang="en-US"/>
          </a:p>
        </p:txBody>
      </p:sp>
    </p:spTree>
    <p:extLst>
      <p:ext uri="{BB962C8B-B14F-4D97-AF65-F5344CB8AC3E}">
        <p14:creationId xmlns:p14="http://schemas.microsoft.com/office/powerpoint/2010/main" val="155679251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F38D641E-2EA2-4436-A7EB-6F68EDD8BA75}"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B16B59A1-530C-478C-B793-5E0B9833D979}" type="slidenum">
              <a:rPr lang="ja-JP" altLang="en-US"/>
              <a:pPr>
                <a:defRPr/>
              </a:pPr>
              <a:t>‹#›</a:t>
            </a:fld>
            <a:endParaRPr lang="ja-JP" altLang="en-US"/>
          </a:p>
        </p:txBody>
      </p:sp>
    </p:spTree>
    <p:extLst>
      <p:ext uri="{BB962C8B-B14F-4D97-AF65-F5344CB8AC3E}">
        <p14:creationId xmlns:p14="http://schemas.microsoft.com/office/powerpoint/2010/main" val="388648685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78848AA6-EF9C-446D-A5FA-280D93CB439F}"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B3284852-581B-4097-8F0E-16A373ECA985}" type="slidenum">
              <a:rPr lang="ja-JP" altLang="en-US"/>
              <a:pPr>
                <a:defRPr/>
              </a:pPr>
              <a:t>‹#›</a:t>
            </a:fld>
            <a:endParaRPr lang="ja-JP" altLang="en-US"/>
          </a:p>
        </p:txBody>
      </p:sp>
    </p:spTree>
    <p:extLst>
      <p:ext uri="{BB962C8B-B14F-4D97-AF65-F5344CB8AC3E}">
        <p14:creationId xmlns:p14="http://schemas.microsoft.com/office/powerpoint/2010/main" val="7706097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9"/>
            <a:ext cx="103632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84572AA-1898-4269-B9A8-30DBAB2A1102}"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solidFill>
                  <a:schemeClr val="tx1"/>
                </a:solidFill>
              </a:defRPr>
            </a:lvl1pPr>
          </a:lstStyle>
          <a:p>
            <a:fld id="{9380792C-8AB3-4542-BF5E-19B9D95460B3}"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41271370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99C168EC-7F34-4FE0-88C7-537F3EF4331B}"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8" name="スライド番号プレースホルダ 5"/>
          <p:cNvSpPr txBox="1">
            <a:spLocks/>
          </p:cNvSpPr>
          <p:nvPr userDrawn="1"/>
        </p:nvSpPr>
        <p:spPr>
          <a:xfrm>
            <a:off x="9347200" y="6492876"/>
            <a:ext cx="28448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2400" kern="1200">
                <a:solidFill>
                  <a:srgbClr val="FF9933"/>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a:defRPr/>
            </a:pPr>
            <a:fld id="{482D1FFA-FAED-42C6-B7B6-286C65BCCC20}" type="slidenum">
              <a:rPr lang="ja-JP" altLang="en-US" sz="2400" smtClean="0"/>
              <a:pPr>
                <a:defRPr/>
              </a:pPr>
              <a:t>‹#›</a:t>
            </a:fld>
            <a:endParaRPr lang="ja-JP" altLang="en-US" sz="2400" dirty="0"/>
          </a:p>
        </p:txBody>
      </p:sp>
    </p:spTree>
    <p:extLst>
      <p:ext uri="{BB962C8B-B14F-4D97-AF65-F5344CB8AC3E}">
        <p14:creationId xmlns:p14="http://schemas.microsoft.com/office/powerpoint/2010/main" val="16346520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49807316-E91A-4C2A-84C4-6E5BFBF28ECC}"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DFDEB62C-773E-4A80-ACDE-B9DF669B3888}" type="slidenum">
              <a:rPr lang="ja-JP" altLang="en-US"/>
              <a:pPr>
                <a:defRPr/>
              </a:pPr>
              <a:t>‹#›</a:t>
            </a:fld>
            <a:endParaRPr lang="ja-JP" altLang="en-US"/>
          </a:p>
        </p:txBody>
      </p:sp>
    </p:spTree>
    <p:extLst>
      <p:ext uri="{BB962C8B-B14F-4D97-AF65-F5344CB8AC3E}">
        <p14:creationId xmlns:p14="http://schemas.microsoft.com/office/powerpoint/2010/main" val="365441938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09600" y="274639"/>
            <a:ext cx="80264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D5EAB5F9-DF3B-4538-BDBE-04A4378F84F3}"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B25858D6-8FDF-43E7-904A-EEF77AC40185}" type="slidenum">
              <a:rPr lang="ja-JP" altLang="en-US"/>
              <a:pPr>
                <a:defRPr/>
              </a:pPr>
              <a:t>‹#›</a:t>
            </a:fld>
            <a:endParaRPr lang="ja-JP" altLang="en-US"/>
          </a:p>
        </p:txBody>
      </p:sp>
    </p:spTree>
    <p:extLst>
      <p:ext uri="{BB962C8B-B14F-4D97-AF65-F5344CB8AC3E}">
        <p14:creationId xmlns:p14="http://schemas.microsoft.com/office/powerpoint/2010/main" val="1721976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105211F6-6B6D-434B-ACEB-4EA6A53FA1CA}" type="datetime1">
              <a:rPr kumimoji="1" lang="ja-JP" altLang="en-US" smtClean="0"/>
              <a:t>2024/7/18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07A6C03-5DEF-48B5-AC7F-4D2DB25DE87C}" type="slidenum">
              <a:rPr kumimoji="1" lang="ja-JP" altLang="en-US" smtClean="0"/>
              <a:pPr/>
              <a:t>‹#›</a:t>
            </a:fld>
            <a:endParaRPr kumimoji="1" lang="ja-JP" altLang="en-US"/>
          </a:p>
        </p:txBody>
      </p:sp>
    </p:spTree>
    <p:extLst>
      <p:ext uri="{BB962C8B-B14F-4D97-AF65-F5344CB8AC3E}">
        <p14:creationId xmlns:p14="http://schemas.microsoft.com/office/powerpoint/2010/main" val="369928926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A89088D6-2560-4A2D-9266-A3A3047C0519}" type="datetime1">
              <a:rPr kumimoji="1" lang="ja-JP" altLang="en-US" smtClean="0"/>
              <a:t>2024/7/18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07A6C03-5DEF-48B5-AC7F-4D2DB25DE87C}" type="slidenum">
              <a:rPr kumimoji="1" lang="ja-JP" altLang="en-US" smtClean="0"/>
              <a:pPr/>
              <a:t>‹#›</a:t>
            </a:fld>
            <a:endParaRPr kumimoji="1" lang="ja-JP" altLang="en-US"/>
          </a:p>
        </p:txBody>
      </p:sp>
    </p:spTree>
    <p:extLst>
      <p:ext uri="{BB962C8B-B14F-4D97-AF65-F5344CB8AC3E}">
        <p14:creationId xmlns:p14="http://schemas.microsoft.com/office/powerpoint/2010/main" val="118178969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BC8823BF-E889-4242-9145-F74645FDF566}" type="datetime1">
              <a:rPr kumimoji="1" lang="ja-JP" altLang="en-US" smtClean="0"/>
              <a:t>2024/7/18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07A6C03-5DEF-48B5-AC7F-4D2DB25DE87C}" type="slidenum">
              <a:rPr kumimoji="1" lang="ja-JP" altLang="en-US" smtClean="0"/>
              <a:pPr/>
              <a:t>‹#›</a:t>
            </a:fld>
            <a:endParaRPr kumimoji="1" lang="ja-JP" altLang="en-US"/>
          </a:p>
        </p:txBody>
      </p:sp>
    </p:spTree>
    <p:extLst>
      <p:ext uri="{BB962C8B-B14F-4D97-AF65-F5344CB8AC3E}">
        <p14:creationId xmlns:p14="http://schemas.microsoft.com/office/powerpoint/2010/main" val="322905720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12025A74-A1F4-4913-98A6-E3D1F8EC35CD}" type="datetime1">
              <a:rPr kumimoji="1" lang="ja-JP" altLang="en-US" smtClean="0"/>
              <a:t>2024/7/18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207A6C03-5DEF-48B5-AC7F-4D2DB25DE87C}" type="slidenum">
              <a:rPr kumimoji="1" lang="ja-JP" altLang="en-US" smtClean="0"/>
              <a:pPr/>
              <a:t>‹#›</a:t>
            </a:fld>
            <a:endParaRPr kumimoji="1" lang="ja-JP" altLang="en-US"/>
          </a:p>
        </p:txBody>
      </p:sp>
    </p:spTree>
    <p:extLst>
      <p:ext uri="{BB962C8B-B14F-4D97-AF65-F5344CB8AC3E}">
        <p14:creationId xmlns:p14="http://schemas.microsoft.com/office/powerpoint/2010/main" val="127177278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74187D23-F636-4E62-870A-C54E3496956C}" type="datetime1">
              <a:rPr kumimoji="1" lang="ja-JP" altLang="en-US" smtClean="0"/>
              <a:t>2024/7/18</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207A6C03-5DEF-48B5-AC7F-4D2DB25DE87C}" type="slidenum">
              <a:rPr kumimoji="1" lang="ja-JP" altLang="en-US" smtClean="0"/>
              <a:pPr/>
              <a:t>‹#›</a:t>
            </a:fld>
            <a:endParaRPr kumimoji="1" lang="ja-JP" altLang="en-US"/>
          </a:p>
        </p:txBody>
      </p:sp>
    </p:spTree>
    <p:extLst>
      <p:ext uri="{BB962C8B-B14F-4D97-AF65-F5344CB8AC3E}">
        <p14:creationId xmlns:p14="http://schemas.microsoft.com/office/powerpoint/2010/main" val="311287521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F17C3374-5C6E-4A98-9F9E-AB55E9ABE4DA}" type="datetime1">
              <a:rPr kumimoji="1" lang="ja-JP" altLang="en-US" smtClean="0"/>
              <a:t>2024/7/18</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207A6C03-5DEF-48B5-AC7F-4D2DB25DE87C}" type="slidenum">
              <a:rPr kumimoji="1" lang="ja-JP" altLang="en-US" smtClean="0"/>
              <a:pPr/>
              <a:t>‹#›</a:t>
            </a:fld>
            <a:endParaRPr kumimoji="1" lang="ja-JP" altLang="en-US"/>
          </a:p>
        </p:txBody>
      </p:sp>
    </p:spTree>
    <p:extLst>
      <p:ext uri="{BB962C8B-B14F-4D97-AF65-F5344CB8AC3E}">
        <p14:creationId xmlns:p14="http://schemas.microsoft.com/office/powerpoint/2010/main" val="284394537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186FA991-BB94-4099-8B33-A15A3B9DB73D}" type="datetime1">
              <a:rPr kumimoji="1" lang="ja-JP" altLang="en-US" smtClean="0"/>
              <a:t>2024/7/18</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207A6C03-5DEF-48B5-AC7F-4D2DB25DE87C}" type="slidenum">
              <a:rPr kumimoji="1" lang="ja-JP" altLang="en-US" smtClean="0"/>
              <a:pPr/>
              <a:t>‹#›</a:t>
            </a:fld>
            <a:endParaRPr kumimoji="1" lang="ja-JP" altLang="en-US"/>
          </a:p>
        </p:txBody>
      </p:sp>
    </p:spTree>
    <p:extLst>
      <p:ext uri="{BB962C8B-B14F-4D97-AF65-F5344CB8AC3E}">
        <p14:creationId xmlns:p14="http://schemas.microsoft.com/office/powerpoint/2010/main" val="2180403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73D4C7C-699B-46D3-BB56-48A11BAC9529}"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solidFill>
                  <a:schemeClr val="tx1"/>
                </a:solidFill>
              </a:defRPr>
            </a:lvl1pPr>
          </a:lstStyle>
          <a:p>
            <a:fld id="{9380792C-8AB3-4542-BF5E-19B9D95460B3}"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2381723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AB1E4E1E-3D01-4E83-BD7B-72EA62216636}" type="datetime1">
              <a:rPr kumimoji="1" lang="ja-JP" altLang="en-US" smtClean="0"/>
              <a:t>2024/7/18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207A6C03-5DEF-48B5-AC7F-4D2DB25DE87C}" type="slidenum">
              <a:rPr kumimoji="1" lang="ja-JP" altLang="en-US" smtClean="0"/>
              <a:pPr/>
              <a:t>‹#›</a:t>
            </a:fld>
            <a:endParaRPr kumimoji="1" lang="ja-JP" altLang="en-US"/>
          </a:p>
        </p:txBody>
      </p:sp>
    </p:spTree>
    <p:extLst>
      <p:ext uri="{BB962C8B-B14F-4D97-AF65-F5344CB8AC3E}">
        <p14:creationId xmlns:p14="http://schemas.microsoft.com/office/powerpoint/2010/main" val="112705364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CA817057-2EB1-465D-9C0E-2BB272B15FEE}" type="datetime1">
              <a:rPr kumimoji="1" lang="ja-JP" altLang="en-US" smtClean="0"/>
              <a:t>2024/7/18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207A6C03-5DEF-48B5-AC7F-4D2DB25DE87C}" type="slidenum">
              <a:rPr kumimoji="1" lang="ja-JP" altLang="en-US" smtClean="0"/>
              <a:pPr/>
              <a:t>‹#›</a:t>
            </a:fld>
            <a:endParaRPr kumimoji="1" lang="ja-JP" altLang="en-US"/>
          </a:p>
        </p:txBody>
      </p:sp>
    </p:spTree>
    <p:extLst>
      <p:ext uri="{BB962C8B-B14F-4D97-AF65-F5344CB8AC3E}">
        <p14:creationId xmlns:p14="http://schemas.microsoft.com/office/powerpoint/2010/main" val="232550626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973FC358-D30F-4DEA-990E-08EF31213AA5}" type="datetime1">
              <a:rPr kumimoji="1" lang="ja-JP" altLang="en-US" smtClean="0"/>
              <a:t>2024/7/18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07A6C03-5DEF-48B5-AC7F-4D2DB25DE87C}" type="slidenum">
              <a:rPr kumimoji="1" lang="ja-JP" altLang="en-US" smtClean="0"/>
              <a:pPr/>
              <a:t>‹#›</a:t>
            </a:fld>
            <a:endParaRPr kumimoji="1" lang="ja-JP" altLang="en-US"/>
          </a:p>
        </p:txBody>
      </p:sp>
    </p:spTree>
    <p:extLst>
      <p:ext uri="{BB962C8B-B14F-4D97-AF65-F5344CB8AC3E}">
        <p14:creationId xmlns:p14="http://schemas.microsoft.com/office/powerpoint/2010/main" val="158211266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609600" y="274639"/>
            <a:ext cx="80264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70B0F702-387B-4085-81E5-0304E4BCFF5E}" type="datetime1">
              <a:rPr kumimoji="1" lang="ja-JP" altLang="en-US" smtClean="0"/>
              <a:t>2024/7/18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07A6C03-5DEF-48B5-AC7F-4D2DB25DE87C}" type="slidenum">
              <a:rPr kumimoji="1" lang="ja-JP" altLang="en-US" smtClean="0"/>
              <a:pPr/>
              <a:t>‹#›</a:t>
            </a:fld>
            <a:endParaRPr kumimoji="1" lang="ja-JP" altLang="en-US"/>
          </a:p>
        </p:txBody>
      </p:sp>
    </p:spTree>
    <p:extLst>
      <p:ext uri="{BB962C8B-B14F-4D97-AF65-F5344CB8AC3E}">
        <p14:creationId xmlns:p14="http://schemas.microsoft.com/office/powerpoint/2010/main" val="103820932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C93C458-6CAF-4CD9-94AD-E0AABC56FBC0}" type="datetime1">
              <a:rPr kumimoji="1" lang="ja-JP" altLang="en-US" smtClean="0"/>
              <a:t>2024/7/18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7A6C03-5DEF-48B5-AC7F-4D2DB25DE87C}" type="slidenum">
              <a:rPr kumimoji="1" lang="ja-JP" altLang="en-US" smtClean="0"/>
              <a:pPr/>
              <a:t>‹#›</a:t>
            </a:fld>
            <a:endParaRPr kumimoji="1" lang="ja-JP" altLang="en-US"/>
          </a:p>
        </p:txBody>
      </p:sp>
    </p:spTree>
    <p:extLst>
      <p:ext uri="{BB962C8B-B14F-4D97-AF65-F5344CB8AC3E}">
        <p14:creationId xmlns:p14="http://schemas.microsoft.com/office/powerpoint/2010/main" val="31051046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8FB092D-4BC4-4FD5-B3B1-5ADE2CB09199}" type="datetime1">
              <a:rPr kumimoji="1" lang="ja-JP" altLang="en-US" smtClean="0"/>
              <a:t>2024/7/18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7A6C03-5DEF-48B5-AC7F-4D2DB25DE87C}" type="slidenum">
              <a:rPr lang="ja-JP" altLang="en-US" smtClean="0"/>
              <a:pPr/>
              <a:t>‹#›</a:t>
            </a:fld>
            <a:endParaRPr lang="ja-JP" altLang="en-US"/>
          </a:p>
        </p:txBody>
      </p:sp>
    </p:spTree>
    <p:extLst>
      <p:ext uri="{BB962C8B-B14F-4D97-AF65-F5344CB8AC3E}">
        <p14:creationId xmlns:p14="http://schemas.microsoft.com/office/powerpoint/2010/main" val="42513064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2AA9356-3DB6-4D82-B530-0698BF355697}" type="datetime1">
              <a:rPr kumimoji="1" lang="ja-JP" altLang="en-US" smtClean="0"/>
              <a:t>2024/7/18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7A6C03-5DEF-48B5-AC7F-4D2DB25DE87C}" type="slidenum">
              <a:rPr kumimoji="1" lang="ja-JP" altLang="en-US" smtClean="0"/>
              <a:pPr/>
              <a:t>‹#›</a:t>
            </a:fld>
            <a:endParaRPr kumimoji="1" lang="ja-JP" altLang="en-US"/>
          </a:p>
        </p:txBody>
      </p:sp>
    </p:spTree>
    <p:extLst>
      <p:ext uri="{BB962C8B-B14F-4D97-AF65-F5344CB8AC3E}">
        <p14:creationId xmlns:p14="http://schemas.microsoft.com/office/powerpoint/2010/main" val="32442921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179862C-F53A-449D-990C-AB2C2E625F02}" type="datetime1">
              <a:rPr kumimoji="1" lang="ja-JP" altLang="en-US" smtClean="0"/>
              <a:t>2024/7/18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07A6C03-5DEF-48B5-AC7F-4D2DB25DE87C}" type="slidenum">
              <a:rPr kumimoji="1" lang="ja-JP" altLang="en-US" smtClean="0"/>
              <a:pPr/>
              <a:t>‹#›</a:t>
            </a:fld>
            <a:endParaRPr kumimoji="1" lang="ja-JP" altLang="en-US"/>
          </a:p>
        </p:txBody>
      </p:sp>
    </p:spTree>
    <p:extLst>
      <p:ext uri="{BB962C8B-B14F-4D97-AF65-F5344CB8AC3E}">
        <p14:creationId xmlns:p14="http://schemas.microsoft.com/office/powerpoint/2010/main" val="30907921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465C73B-93FA-4C06-9C0F-019BB18EDF73}" type="datetime1">
              <a:rPr kumimoji="1" lang="ja-JP" altLang="en-US" smtClean="0"/>
              <a:t>2024/7/18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07A6C03-5DEF-48B5-AC7F-4D2DB25DE87C}" type="slidenum">
              <a:rPr kumimoji="1" lang="ja-JP" altLang="en-US" smtClean="0"/>
              <a:pPr/>
              <a:t>‹#›</a:t>
            </a:fld>
            <a:endParaRPr kumimoji="1" lang="ja-JP" altLang="en-US"/>
          </a:p>
        </p:txBody>
      </p:sp>
    </p:spTree>
    <p:extLst>
      <p:ext uri="{BB962C8B-B14F-4D97-AF65-F5344CB8AC3E}">
        <p14:creationId xmlns:p14="http://schemas.microsoft.com/office/powerpoint/2010/main" val="24267506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8872E6B-0669-49C5-90C0-1CE400AC4F64}" type="datetime1">
              <a:rPr kumimoji="1" lang="ja-JP" altLang="en-US" smtClean="0"/>
              <a:t>2024/7/18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07A6C03-5DEF-48B5-AC7F-4D2DB25DE87C}" type="slidenum">
              <a:rPr kumimoji="1" lang="ja-JP" altLang="en-US" smtClean="0"/>
              <a:pPr/>
              <a:t>‹#›</a:t>
            </a:fld>
            <a:endParaRPr kumimoji="1" lang="ja-JP" altLang="en-US"/>
          </a:p>
        </p:txBody>
      </p:sp>
    </p:spTree>
    <p:extLst>
      <p:ext uri="{BB962C8B-B14F-4D97-AF65-F5344CB8AC3E}">
        <p14:creationId xmlns:p14="http://schemas.microsoft.com/office/powerpoint/2010/main" val="32008427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963084" y="2906717"/>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DC358BD-8EAD-4EF4-80B4-A1D929753E6E}"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solidFill>
                  <a:schemeClr val="tx1"/>
                </a:solidFill>
              </a:defRPr>
            </a:lvl1pPr>
          </a:lstStyle>
          <a:p>
            <a:fld id="{9380792C-8AB3-4542-BF5E-19B9D95460B3}"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85626020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662BD2-E927-4688-817C-163F9A36202C}" type="datetime1">
              <a:rPr kumimoji="1" lang="ja-JP" altLang="en-US" smtClean="0"/>
              <a:t>2024/7/18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07A6C03-5DEF-48B5-AC7F-4D2DB25DE87C}" type="slidenum">
              <a:rPr kumimoji="1" lang="ja-JP" altLang="en-US" smtClean="0"/>
              <a:pPr/>
              <a:t>‹#›</a:t>
            </a:fld>
            <a:endParaRPr kumimoji="1" lang="ja-JP" altLang="en-US"/>
          </a:p>
        </p:txBody>
      </p:sp>
    </p:spTree>
    <p:extLst>
      <p:ext uri="{BB962C8B-B14F-4D97-AF65-F5344CB8AC3E}">
        <p14:creationId xmlns:p14="http://schemas.microsoft.com/office/powerpoint/2010/main" val="41375140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CA0648F-1C13-4E7E-9453-F33B4F0E5A3B}"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1A74718-D959-44A2-9146-7D1B75923D9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6655083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E410ECA-CFCF-4E03-B196-A9B7213A4598}" type="datetime1">
              <a:rPr kumimoji="1" lang="ja-JP" altLang="en-US" smtClean="0"/>
              <a:t>2024/7/18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07A6C03-5DEF-48B5-AC7F-4D2DB25DE87C}" type="slidenum">
              <a:rPr kumimoji="1" lang="ja-JP" altLang="en-US" smtClean="0"/>
              <a:pPr/>
              <a:t>‹#›</a:t>
            </a:fld>
            <a:endParaRPr kumimoji="1" lang="ja-JP" altLang="en-US"/>
          </a:p>
        </p:txBody>
      </p:sp>
    </p:spTree>
    <p:extLst>
      <p:ext uri="{BB962C8B-B14F-4D97-AF65-F5344CB8AC3E}">
        <p14:creationId xmlns:p14="http://schemas.microsoft.com/office/powerpoint/2010/main" val="10280393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7DEAD6B-476B-49AB-8113-26764356CB3F}"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A74718-D959-44A2-9146-7D1B75923D9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4294613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811F17F-F648-422D-8737-D971C39A6969}" type="datetime1">
              <a:rPr kumimoji="1" lang="ja-JP" altLang="en-US" smtClean="0"/>
              <a:t>2024/7/18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7A6C03-5DEF-48B5-AC7F-4D2DB25DE87C}" type="slidenum">
              <a:rPr kumimoji="1" lang="ja-JP" altLang="en-US" smtClean="0"/>
              <a:pPr/>
              <a:t>‹#›</a:t>
            </a:fld>
            <a:endParaRPr kumimoji="1" lang="ja-JP" altLang="en-US"/>
          </a:p>
        </p:txBody>
      </p:sp>
    </p:spTree>
    <p:extLst>
      <p:ext uri="{BB962C8B-B14F-4D97-AF65-F5344CB8AC3E}">
        <p14:creationId xmlns:p14="http://schemas.microsoft.com/office/powerpoint/2010/main" val="22933691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6E7E3A3-4B64-40A9-8E61-B560BD955865}" type="datetime1">
              <a:rPr kumimoji="1" lang="ja-JP" altLang="en-US" smtClean="0"/>
              <a:t>2024/7/18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EF7B10E-C61E-4626-95D3-FC918ECEBB28}" type="slidenum">
              <a:rPr kumimoji="1" lang="ja-JP" altLang="en-US" smtClean="0"/>
              <a:t>‹#›</a:t>
            </a:fld>
            <a:endParaRPr kumimoji="1" lang="ja-JP" altLang="en-US"/>
          </a:p>
        </p:txBody>
      </p:sp>
    </p:spTree>
    <p:extLst>
      <p:ext uri="{BB962C8B-B14F-4D97-AF65-F5344CB8AC3E}">
        <p14:creationId xmlns:p14="http://schemas.microsoft.com/office/powerpoint/2010/main" val="393486658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0049D94-D385-4E7C-B4DF-D471DE7914CB}" type="datetime1">
              <a:rPr kumimoji="1" lang="ja-JP" altLang="en-US" smtClean="0"/>
              <a:t>2024/7/18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EF7B10E-C61E-4626-95D3-FC918ECEBB28}" type="slidenum">
              <a:rPr kumimoji="1" lang="ja-JP" altLang="en-US" smtClean="0"/>
              <a:t>‹#›</a:t>
            </a:fld>
            <a:endParaRPr kumimoji="1" lang="ja-JP" altLang="en-US"/>
          </a:p>
        </p:txBody>
      </p:sp>
    </p:spTree>
    <p:extLst>
      <p:ext uri="{BB962C8B-B14F-4D97-AF65-F5344CB8AC3E}">
        <p14:creationId xmlns:p14="http://schemas.microsoft.com/office/powerpoint/2010/main" val="319181849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7E2ED-966E-41BC-942C-9AB1DEA099A8}" type="datetime1">
              <a:rPr kumimoji="1" lang="ja-JP" altLang="en-US" smtClean="0"/>
              <a:t>2024/7/18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EF7B10E-C61E-4626-95D3-FC918ECEBB28}" type="slidenum">
              <a:rPr kumimoji="1" lang="ja-JP" altLang="en-US" smtClean="0"/>
              <a:t>‹#›</a:t>
            </a:fld>
            <a:endParaRPr kumimoji="1" lang="ja-JP" altLang="en-US"/>
          </a:p>
        </p:txBody>
      </p:sp>
    </p:spTree>
    <p:extLst>
      <p:ext uri="{BB962C8B-B14F-4D97-AF65-F5344CB8AC3E}">
        <p14:creationId xmlns:p14="http://schemas.microsoft.com/office/powerpoint/2010/main" val="187727150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70C480D-B487-4A2F-A885-750C658F4AA0}" type="datetime1">
              <a:rPr kumimoji="1" lang="ja-JP" altLang="en-US" smtClean="0"/>
              <a:t>2024/7/18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EF7B10E-C61E-4626-95D3-FC918ECEBB28}" type="slidenum">
              <a:rPr kumimoji="1" lang="ja-JP" altLang="en-US" smtClean="0"/>
              <a:t>‹#›</a:t>
            </a:fld>
            <a:endParaRPr kumimoji="1" lang="ja-JP" altLang="en-US"/>
          </a:p>
        </p:txBody>
      </p:sp>
    </p:spTree>
    <p:extLst>
      <p:ext uri="{BB962C8B-B14F-4D97-AF65-F5344CB8AC3E}">
        <p14:creationId xmlns:p14="http://schemas.microsoft.com/office/powerpoint/2010/main" val="146175802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FFD3455-F6EF-4D66-B399-8D131021048A}" type="datetime1">
              <a:rPr kumimoji="1" lang="ja-JP" altLang="en-US" smtClean="0"/>
              <a:t>2024/7/18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EF7B10E-C61E-4626-95D3-FC918ECEBB28}" type="slidenum">
              <a:rPr kumimoji="1" lang="ja-JP" altLang="en-US" smtClean="0"/>
              <a:t>‹#›</a:t>
            </a:fld>
            <a:endParaRPr kumimoji="1" lang="ja-JP" altLang="en-US"/>
          </a:p>
        </p:txBody>
      </p:sp>
    </p:spTree>
    <p:extLst>
      <p:ext uri="{BB962C8B-B14F-4D97-AF65-F5344CB8AC3E}">
        <p14:creationId xmlns:p14="http://schemas.microsoft.com/office/powerpoint/2010/main" val="3902772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DBDAC96-687E-48FD-9FF1-1BB6DC4FB6EE}"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lvl1pPr>
              <a:defRPr>
                <a:solidFill>
                  <a:schemeClr val="tx1"/>
                </a:solidFill>
              </a:defRPr>
            </a:lvl1pPr>
          </a:lstStyle>
          <a:p>
            <a:fld id="{9380792C-8AB3-4542-BF5E-19B9D95460B3}" type="slidenum">
              <a:rPr lang="ja-JP" altLang="en-US" smtClean="0"/>
              <a:pPr/>
              <a:t>‹#›</a:t>
            </a:fld>
            <a:endParaRPr lang="ja-JP" altLang="en-US"/>
          </a:p>
        </p:txBody>
      </p:sp>
    </p:spTree>
    <p:extLst>
      <p:ext uri="{BB962C8B-B14F-4D97-AF65-F5344CB8AC3E}">
        <p14:creationId xmlns:p14="http://schemas.microsoft.com/office/powerpoint/2010/main" val="194573119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4A9C7D2-FB47-4273-8406-27CFFDF6391F}" type="datetime1">
              <a:rPr kumimoji="1" lang="ja-JP" altLang="en-US" smtClean="0"/>
              <a:t>2024/7/18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EF7B10E-C61E-4626-95D3-FC918ECEBB28}" type="slidenum">
              <a:rPr kumimoji="1" lang="ja-JP" altLang="en-US" smtClean="0"/>
              <a:t>‹#›</a:t>
            </a:fld>
            <a:endParaRPr kumimoji="1" lang="ja-JP" altLang="en-US"/>
          </a:p>
        </p:txBody>
      </p:sp>
    </p:spTree>
    <p:extLst>
      <p:ext uri="{BB962C8B-B14F-4D97-AF65-F5344CB8AC3E}">
        <p14:creationId xmlns:p14="http://schemas.microsoft.com/office/powerpoint/2010/main" val="128293161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37D3B-3B7A-4AD1-951C-178AB54FF0F7}" type="datetime1">
              <a:rPr kumimoji="1" lang="ja-JP" altLang="en-US" smtClean="0"/>
              <a:t>2024/7/18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EF7B10E-C61E-4626-95D3-FC918ECEBB28}" type="slidenum">
              <a:rPr kumimoji="1" lang="ja-JP" altLang="en-US" smtClean="0"/>
              <a:t>‹#›</a:t>
            </a:fld>
            <a:endParaRPr kumimoji="1" lang="ja-JP" altLang="en-US"/>
          </a:p>
        </p:txBody>
      </p:sp>
    </p:spTree>
    <p:extLst>
      <p:ext uri="{BB962C8B-B14F-4D97-AF65-F5344CB8AC3E}">
        <p14:creationId xmlns:p14="http://schemas.microsoft.com/office/powerpoint/2010/main" val="53465231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DADC1E7-2CCB-49CB-AA13-B56DA96866B6}" type="datetime1">
              <a:rPr kumimoji="1" lang="ja-JP" altLang="en-US" smtClean="0"/>
              <a:t>2024/7/18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EF7B10E-C61E-4626-95D3-FC918ECEBB28}" type="slidenum">
              <a:rPr kumimoji="1" lang="ja-JP" altLang="en-US" smtClean="0"/>
              <a:t>‹#›</a:t>
            </a:fld>
            <a:endParaRPr kumimoji="1" lang="ja-JP" altLang="en-US"/>
          </a:p>
        </p:txBody>
      </p:sp>
    </p:spTree>
    <p:extLst>
      <p:ext uri="{BB962C8B-B14F-4D97-AF65-F5344CB8AC3E}">
        <p14:creationId xmlns:p14="http://schemas.microsoft.com/office/powerpoint/2010/main" val="116830844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48B1097-5CE3-4986-A3E1-BBE09AA731D0}" type="datetime1">
              <a:rPr kumimoji="1" lang="ja-JP" altLang="en-US" smtClean="0"/>
              <a:t>2024/7/18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EF7B10E-C61E-4626-95D3-FC918ECEBB28}" type="slidenum">
              <a:rPr kumimoji="1" lang="ja-JP" altLang="en-US" smtClean="0"/>
              <a:t>‹#›</a:t>
            </a:fld>
            <a:endParaRPr kumimoji="1" lang="ja-JP" altLang="en-US"/>
          </a:p>
        </p:txBody>
      </p:sp>
    </p:spTree>
    <p:extLst>
      <p:ext uri="{BB962C8B-B14F-4D97-AF65-F5344CB8AC3E}">
        <p14:creationId xmlns:p14="http://schemas.microsoft.com/office/powerpoint/2010/main" val="60514316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C15C7E9-EC41-45BB-A719-4EBBF9F44A2B}" type="datetime1">
              <a:rPr kumimoji="1" lang="ja-JP" altLang="en-US" smtClean="0"/>
              <a:t>2024/7/18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EF7B10E-C61E-4626-95D3-FC918ECEBB28}" type="slidenum">
              <a:rPr kumimoji="1" lang="ja-JP" altLang="en-US" smtClean="0"/>
              <a:t>‹#›</a:t>
            </a:fld>
            <a:endParaRPr kumimoji="1" lang="ja-JP" altLang="en-US"/>
          </a:p>
        </p:txBody>
      </p:sp>
    </p:spTree>
    <p:extLst>
      <p:ext uri="{BB962C8B-B14F-4D97-AF65-F5344CB8AC3E}">
        <p14:creationId xmlns:p14="http://schemas.microsoft.com/office/powerpoint/2010/main" val="160485278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B315E50-01FD-4D6F-A97E-376458FE04B1}" type="datetime1">
              <a:rPr kumimoji="1" lang="ja-JP" altLang="en-US" smtClean="0"/>
              <a:t>2024/7/18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EF7B10E-C61E-4626-95D3-FC918ECEBB28}" type="slidenum">
              <a:rPr kumimoji="1" lang="ja-JP" altLang="en-US" smtClean="0"/>
              <a:t>‹#›</a:t>
            </a:fld>
            <a:endParaRPr kumimoji="1" lang="ja-JP" altLang="en-US"/>
          </a:p>
        </p:txBody>
      </p:sp>
    </p:spTree>
    <p:extLst>
      <p:ext uri="{BB962C8B-B14F-4D97-AF65-F5344CB8AC3E}">
        <p14:creationId xmlns:p14="http://schemas.microsoft.com/office/powerpoint/2010/main" val="6944511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4"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09604"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2F93CCB8-C817-4717-9E26-BB2FF6BEFA51}"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lvl1pPr>
              <a:defRPr>
                <a:solidFill>
                  <a:schemeClr val="tx1"/>
                </a:solidFill>
              </a:defRPr>
            </a:lvl1pPr>
          </a:lstStyle>
          <a:p>
            <a:fld id="{9380792C-8AB3-4542-BF5E-19B9D95460B3}" type="slidenum">
              <a:rPr lang="ja-JP" altLang="en-US" smtClean="0"/>
              <a:pPr/>
              <a:t>‹#›</a:t>
            </a:fld>
            <a:endParaRPr lang="ja-JP" altLang="en-US"/>
          </a:p>
        </p:txBody>
      </p:sp>
    </p:spTree>
    <p:extLst>
      <p:ext uri="{BB962C8B-B14F-4D97-AF65-F5344CB8AC3E}">
        <p14:creationId xmlns:p14="http://schemas.microsoft.com/office/powerpoint/2010/main" val="41643901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AE46E5DE-AE64-48B3-A2B4-3DBD2864712D}"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lvl1pPr>
              <a:defRPr>
                <a:solidFill>
                  <a:schemeClr val="tx1"/>
                </a:solidFill>
              </a:defRPr>
            </a:lvl1pPr>
          </a:lstStyle>
          <a:p>
            <a:fld id="{9380792C-8AB3-4542-BF5E-19B9D95460B3}"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675536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E8C82D0-980F-4FFE-8ACE-89078B44100D}"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lvl1pPr>
              <a:defRPr>
                <a:solidFill>
                  <a:schemeClr val="tx1"/>
                </a:solidFill>
              </a:defRPr>
            </a:lvl1pPr>
          </a:lstStyle>
          <a:p>
            <a:fld id="{9380792C-8AB3-4542-BF5E-19B9D95460B3}"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6909340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6" y="273050"/>
            <a:ext cx="4011084"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66738" y="273054"/>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09606"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7E8A346-844C-4F55-B2A8-183B640B9E76}"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lvl1pPr>
              <a:defRPr>
                <a:solidFill>
                  <a:schemeClr val="tx1"/>
                </a:solidFill>
              </a:defRPr>
            </a:lvl1pPr>
          </a:lstStyle>
          <a:p>
            <a:fld id="{9380792C-8AB3-4542-BF5E-19B9D95460B3}" type="slidenum">
              <a:rPr lang="ja-JP" altLang="en-US" smtClean="0"/>
              <a:pPr/>
              <a:t>‹#›</a:t>
            </a:fld>
            <a:endParaRPr lang="ja-JP" altLang="en-US"/>
          </a:p>
        </p:txBody>
      </p:sp>
    </p:spTree>
    <p:extLst>
      <p:ext uri="{BB962C8B-B14F-4D97-AF65-F5344CB8AC3E}">
        <p14:creationId xmlns:p14="http://schemas.microsoft.com/office/powerpoint/2010/main" val="325127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82C3224-99B8-4981-9420-4D647D9688D2}" type="datetime1">
              <a:rPr kumimoji="1" lang="ja-JP" altLang="en-US" smtClean="0"/>
              <a:t>2024/7/18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89E48E1-7C39-4AD1-8551-2A10274F1DAA}" type="slidenum">
              <a:rPr kumimoji="1" lang="ja-JP" altLang="en-US" smtClean="0"/>
              <a:pPr/>
              <a:t>‹#›</a:t>
            </a:fld>
            <a:endParaRPr kumimoji="1" lang="ja-JP" altLang="en-US"/>
          </a:p>
        </p:txBody>
      </p:sp>
    </p:spTree>
    <p:extLst>
      <p:ext uri="{BB962C8B-B14F-4D97-AF65-F5344CB8AC3E}">
        <p14:creationId xmlns:p14="http://schemas.microsoft.com/office/powerpoint/2010/main" val="42058647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1"/>
            <a:ext cx="73152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2339C9E-C7B9-4850-BB3F-F5A8A6C4F300}"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lvl1pPr>
              <a:defRPr>
                <a:solidFill>
                  <a:schemeClr val="tx1"/>
                </a:solidFill>
              </a:defRPr>
            </a:lvl1pPr>
          </a:lstStyle>
          <a:p>
            <a:fld id="{9380792C-8AB3-4542-BF5E-19B9D95460B3}" type="slidenum">
              <a:rPr lang="ja-JP" altLang="en-US" smtClean="0"/>
              <a:pPr/>
              <a:t>‹#›</a:t>
            </a:fld>
            <a:endParaRPr lang="ja-JP" altLang="en-US"/>
          </a:p>
        </p:txBody>
      </p:sp>
    </p:spTree>
    <p:extLst>
      <p:ext uri="{BB962C8B-B14F-4D97-AF65-F5344CB8AC3E}">
        <p14:creationId xmlns:p14="http://schemas.microsoft.com/office/powerpoint/2010/main" val="11240258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4C78DEB-1B1F-433C-A32E-9393FAAAD638}"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solidFill>
                  <a:schemeClr val="tx1"/>
                </a:solidFill>
              </a:defRPr>
            </a:lvl1pPr>
          </a:lstStyle>
          <a:p>
            <a:fld id="{9380792C-8AB3-4542-BF5E-19B9D95460B3}" type="slidenum">
              <a:rPr lang="ja-JP" altLang="en-US" smtClean="0"/>
              <a:pPr/>
              <a:t>‹#›</a:t>
            </a:fld>
            <a:endParaRPr lang="ja-JP" altLang="en-US"/>
          </a:p>
        </p:txBody>
      </p:sp>
    </p:spTree>
    <p:extLst>
      <p:ext uri="{BB962C8B-B14F-4D97-AF65-F5344CB8AC3E}">
        <p14:creationId xmlns:p14="http://schemas.microsoft.com/office/powerpoint/2010/main" val="35280891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42"/>
            <a:ext cx="27432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09600" y="274642"/>
            <a:ext cx="80264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A8D22F2-A17E-42E4-B791-18D0D2702757}"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solidFill>
                  <a:schemeClr val="tx1"/>
                </a:solidFill>
              </a:defRPr>
            </a:lvl1pPr>
          </a:lstStyle>
          <a:p>
            <a:fld id="{9380792C-8AB3-4542-BF5E-19B9D95460B3}" type="slidenum">
              <a:rPr lang="ja-JP" altLang="en-US" smtClean="0"/>
              <a:pPr/>
              <a:t>‹#›</a:t>
            </a:fld>
            <a:endParaRPr lang="ja-JP" altLang="en-US"/>
          </a:p>
        </p:txBody>
      </p:sp>
    </p:spTree>
    <p:extLst>
      <p:ext uri="{BB962C8B-B14F-4D97-AF65-F5344CB8AC3E}">
        <p14:creationId xmlns:p14="http://schemas.microsoft.com/office/powerpoint/2010/main" val="30674733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9"/>
            <a:ext cx="103632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62229AE7-0A91-464C-9840-D0F54CB6773F}"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solidFill>
                  <a:schemeClr val="tx1"/>
                </a:solidFill>
              </a:defRPr>
            </a:lvl1pPr>
          </a:lstStyle>
          <a:p>
            <a:fld id="{9380792C-8AB3-4542-BF5E-19B9D95460B3}"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1726336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0594B10-A254-4213-A23D-74316F7DC8E8}"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solidFill>
                  <a:schemeClr val="tx1"/>
                </a:solidFill>
              </a:defRPr>
            </a:lvl1pPr>
          </a:lstStyle>
          <a:p>
            <a:fld id="{9380792C-8AB3-4542-BF5E-19B9D95460B3}"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1106508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963084" y="2906717"/>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45B5F7D-D5F9-4694-9BB0-907D3A0E3EEF}"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solidFill>
                  <a:schemeClr val="tx1"/>
                </a:solidFill>
              </a:defRPr>
            </a:lvl1pPr>
          </a:lstStyle>
          <a:p>
            <a:fld id="{9380792C-8AB3-4542-BF5E-19B9D95460B3}"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4563387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BBA946FB-415C-4D12-B939-A637CD72AD1E}"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lvl1pPr>
              <a:defRPr>
                <a:solidFill>
                  <a:schemeClr val="tx1"/>
                </a:solidFill>
              </a:defRPr>
            </a:lvl1pPr>
          </a:lstStyle>
          <a:p>
            <a:fld id="{9380792C-8AB3-4542-BF5E-19B9D95460B3}" type="slidenum">
              <a:rPr lang="ja-JP" altLang="en-US" smtClean="0"/>
              <a:pPr/>
              <a:t>‹#›</a:t>
            </a:fld>
            <a:endParaRPr lang="ja-JP" altLang="en-US"/>
          </a:p>
        </p:txBody>
      </p:sp>
    </p:spTree>
    <p:extLst>
      <p:ext uri="{BB962C8B-B14F-4D97-AF65-F5344CB8AC3E}">
        <p14:creationId xmlns:p14="http://schemas.microsoft.com/office/powerpoint/2010/main" val="41099108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4"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09604"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DF87473E-6AED-4B58-A9A7-CECF27E27866}"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lvl1pPr>
              <a:defRPr>
                <a:solidFill>
                  <a:schemeClr val="tx1"/>
                </a:solidFill>
              </a:defRPr>
            </a:lvl1pPr>
          </a:lstStyle>
          <a:p>
            <a:fld id="{9380792C-8AB3-4542-BF5E-19B9D95460B3}" type="slidenum">
              <a:rPr lang="ja-JP" altLang="en-US" smtClean="0"/>
              <a:pPr/>
              <a:t>‹#›</a:t>
            </a:fld>
            <a:endParaRPr lang="ja-JP" altLang="en-US"/>
          </a:p>
        </p:txBody>
      </p:sp>
    </p:spTree>
    <p:extLst>
      <p:ext uri="{BB962C8B-B14F-4D97-AF65-F5344CB8AC3E}">
        <p14:creationId xmlns:p14="http://schemas.microsoft.com/office/powerpoint/2010/main" val="6313857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F388238-1934-45DF-BBB6-39D2AB7E9D60}"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lvl1pPr>
              <a:defRPr>
                <a:solidFill>
                  <a:schemeClr val="tx1"/>
                </a:solidFill>
              </a:defRPr>
            </a:lvl1pPr>
          </a:lstStyle>
          <a:p>
            <a:fld id="{9380792C-8AB3-4542-BF5E-19B9D95460B3}"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299479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AE45EBA-9A4C-4C50-BDC3-971142E79569}"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lvl1pPr>
              <a:defRPr>
                <a:solidFill>
                  <a:schemeClr val="tx1"/>
                </a:solidFill>
              </a:defRPr>
            </a:lvl1pPr>
          </a:lstStyle>
          <a:p>
            <a:fld id="{9380792C-8AB3-4542-BF5E-19B9D95460B3}"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76606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67C116F8-2629-42C5-8B31-F16201B61C96}" type="datetime1">
              <a:rPr kumimoji="1" lang="ja-JP" altLang="en-US" smtClean="0"/>
              <a:t>2024/7/18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89E48E1-7C39-4AD1-8551-2A10274F1DAA}" type="slidenum">
              <a:rPr kumimoji="1" lang="ja-JP" altLang="en-US" smtClean="0"/>
              <a:pPr/>
              <a:t>‹#›</a:t>
            </a:fld>
            <a:endParaRPr kumimoji="1" lang="ja-JP" altLang="en-US"/>
          </a:p>
        </p:txBody>
      </p:sp>
    </p:spTree>
    <p:extLst>
      <p:ext uri="{BB962C8B-B14F-4D97-AF65-F5344CB8AC3E}">
        <p14:creationId xmlns:p14="http://schemas.microsoft.com/office/powerpoint/2010/main" val="28665682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6" y="273050"/>
            <a:ext cx="4011084"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66738" y="273054"/>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09606"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9710406-88CE-48F0-B270-39B28C2AB968}"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lvl1pPr>
              <a:defRPr>
                <a:solidFill>
                  <a:schemeClr val="tx1"/>
                </a:solidFill>
              </a:defRPr>
            </a:lvl1pPr>
          </a:lstStyle>
          <a:p>
            <a:fld id="{9380792C-8AB3-4542-BF5E-19B9D95460B3}" type="slidenum">
              <a:rPr lang="ja-JP" altLang="en-US" smtClean="0"/>
              <a:pPr/>
              <a:t>‹#›</a:t>
            </a:fld>
            <a:endParaRPr lang="ja-JP" altLang="en-US"/>
          </a:p>
        </p:txBody>
      </p:sp>
    </p:spTree>
    <p:extLst>
      <p:ext uri="{BB962C8B-B14F-4D97-AF65-F5344CB8AC3E}">
        <p14:creationId xmlns:p14="http://schemas.microsoft.com/office/powerpoint/2010/main" val="24083041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1"/>
            <a:ext cx="73152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83690DD-5A04-4357-ABCA-D45B3B6A2C85}"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lvl1pPr>
              <a:defRPr>
                <a:solidFill>
                  <a:schemeClr val="tx1"/>
                </a:solidFill>
              </a:defRPr>
            </a:lvl1pPr>
          </a:lstStyle>
          <a:p>
            <a:fld id="{9380792C-8AB3-4542-BF5E-19B9D95460B3}" type="slidenum">
              <a:rPr lang="ja-JP" altLang="en-US" smtClean="0"/>
              <a:pPr/>
              <a:t>‹#›</a:t>
            </a:fld>
            <a:endParaRPr lang="ja-JP" altLang="en-US"/>
          </a:p>
        </p:txBody>
      </p:sp>
    </p:spTree>
    <p:extLst>
      <p:ext uri="{BB962C8B-B14F-4D97-AF65-F5344CB8AC3E}">
        <p14:creationId xmlns:p14="http://schemas.microsoft.com/office/powerpoint/2010/main" val="42539594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DADD6B3-55B8-4FEC-8D41-85F714B77FF6}"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solidFill>
                  <a:schemeClr val="tx1"/>
                </a:solidFill>
              </a:defRPr>
            </a:lvl1pPr>
          </a:lstStyle>
          <a:p>
            <a:fld id="{9380792C-8AB3-4542-BF5E-19B9D95460B3}" type="slidenum">
              <a:rPr lang="ja-JP" altLang="en-US" smtClean="0"/>
              <a:pPr/>
              <a:t>‹#›</a:t>
            </a:fld>
            <a:endParaRPr lang="ja-JP" altLang="en-US"/>
          </a:p>
        </p:txBody>
      </p:sp>
    </p:spTree>
    <p:extLst>
      <p:ext uri="{BB962C8B-B14F-4D97-AF65-F5344CB8AC3E}">
        <p14:creationId xmlns:p14="http://schemas.microsoft.com/office/powerpoint/2010/main" val="1239787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42"/>
            <a:ext cx="27432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09600" y="274642"/>
            <a:ext cx="80264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CE637C2-B1B7-46F8-893B-E6E709E00717}"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solidFill>
                  <a:schemeClr val="tx1"/>
                </a:solidFill>
              </a:defRPr>
            </a:lvl1pPr>
          </a:lstStyle>
          <a:p>
            <a:fld id="{9380792C-8AB3-4542-BF5E-19B9D95460B3}" type="slidenum">
              <a:rPr lang="ja-JP" altLang="en-US" smtClean="0"/>
              <a:pPr/>
              <a:t>‹#›</a:t>
            </a:fld>
            <a:endParaRPr lang="ja-JP" altLang="en-US"/>
          </a:p>
        </p:txBody>
      </p:sp>
    </p:spTree>
    <p:extLst>
      <p:ext uri="{BB962C8B-B14F-4D97-AF65-F5344CB8AC3E}">
        <p14:creationId xmlns:p14="http://schemas.microsoft.com/office/powerpoint/2010/main" val="5819988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667E6F71-F414-42BE-AE33-F2A11AAB223E}"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solidFill>
                  <a:schemeClr val="tx1"/>
                </a:solidFill>
              </a:defRPr>
            </a:lvl1pPr>
          </a:lstStyle>
          <a:p>
            <a:fld id="{37245BC9-7E91-4883-A2B9-E540BE52A029}" type="slidenum">
              <a:rPr lang="ja-JP" altLang="en-US" smtClean="0"/>
              <a:pPr/>
              <a:t>‹#›</a:t>
            </a:fld>
            <a:endParaRPr lang="ja-JP" altLang="en-US"/>
          </a:p>
        </p:txBody>
      </p:sp>
    </p:spTree>
    <p:extLst>
      <p:ext uri="{BB962C8B-B14F-4D97-AF65-F5344CB8AC3E}">
        <p14:creationId xmlns:p14="http://schemas.microsoft.com/office/powerpoint/2010/main" val="13034370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4FFF576-C3D4-48AF-95ED-276C54AC06A1}"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9347200" y="6492876"/>
            <a:ext cx="2844800" cy="365125"/>
          </a:xfrm>
        </p:spPr>
        <p:txBody>
          <a:bodyPr/>
          <a:lstStyle>
            <a:lvl1pPr>
              <a:defRPr sz="2000">
                <a:solidFill>
                  <a:schemeClr val="tx1"/>
                </a:solidFill>
              </a:defRPr>
            </a:lvl1pPr>
          </a:lstStyle>
          <a:p>
            <a:fld id="{37245BC9-7E91-4883-A2B9-E540BE52A02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7628963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49C0811-3E67-4709-A003-42370F3DFA7F}"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solidFill>
                  <a:schemeClr val="tx1"/>
                </a:solidFill>
              </a:defRPr>
            </a:lvl1pPr>
          </a:lstStyle>
          <a:p>
            <a:fld id="{37245BC9-7E91-4883-A2B9-E540BE52A029}" type="slidenum">
              <a:rPr lang="ja-JP" altLang="en-US" smtClean="0"/>
              <a:pPr/>
              <a:t>‹#›</a:t>
            </a:fld>
            <a:endParaRPr lang="ja-JP" altLang="en-US"/>
          </a:p>
        </p:txBody>
      </p:sp>
    </p:spTree>
    <p:extLst>
      <p:ext uri="{BB962C8B-B14F-4D97-AF65-F5344CB8AC3E}">
        <p14:creationId xmlns:p14="http://schemas.microsoft.com/office/powerpoint/2010/main" val="30463526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73178FD-56DA-4FDF-994F-04EE00AE0670}"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lvl1pPr>
              <a:defRPr>
                <a:solidFill>
                  <a:schemeClr val="tx1"/>
                </a:solidFill>
              </a:defRPr>
            </a:lvl1pPr>
          </a:lstStyle>
          <a:p>
            <a:fld id="{37245BC9-7E91-4883-A2B9-E540BE52A029}" type="slidenum">
              <a:rPr lang="ja-JP" altLang="en-US" smtClean="0"/>
              <a:pPr/>
              <a:t>‹#›</a:t>
            </a:fld>
            <a:endParaRPr lang="ja-JP" altLang="en-US"/>
          </a:p>
        </p:txBody>
      </p:sp>
    </p:spTree>
    <p:extLst>
      <p:ext uri="{BB962C8B-B14F-4D97-AF65-F5344CB8AC3E}">
        <p14:creationId xmlns:p14="http://schemas.microsoft.com/office/powerpoint/2010/main" val="6066220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5F647EE2-F7D5-4A9C-B9ED-5B9CDB7A53E7}"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lvl1pPr>
              <a:defRPr>
                <a:solidFill>
                  <a:schemeClr val="tx1"/>
                </a:solidFill>
              </a:defRPr>
            </a:lvl1pPr>
          </a:lstStyle>
          <a:p>
            <a:fld id="{37245BC9-7E91-4883-A2B9-E540BE52A029}" type="slidenum">
              <a:rPr lang="ja-JP" altLang="en-US" smtClean="0"/>
              <a:pPr/>
              <a:t>‹#›</a:t>
            </a:fld>
            <a:endParaRPr lang="ja-JP" altLang="en-US"/>
          </a:p>
        </p:txBody>
      </p:sp>
    </p:spTree>
    <p:extLst>
      <p:ext uri="{BB962C8B-B14F-4D97-AF65-F5344CB8AC3E}">
        <p14:creationId xmlns:p14="http://schemas.microsoft.com/office/powerpoint/2010/main" val="10007429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D609254-6658-4E0D-AEA6-4867648A6709}"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a:xfrm>
            <a:off x="9347200" y="6492876"/>
            <a:ext cx="2844800" cy="365125"/>
          </a:xfrm>
        </p:spPr>
        <p:txBody>
          <a:bodyPr/>
          <a:lstStyle>
            <a:lvl1pPr>
              <a:defRPr sz="2000">
                <a:solidFill>
                  <a:schemeClr val="tx1"/>
                </a:solidFill>
              </a:defRPr>
            </a:lvl1pPr>
          </a:lstStyle>
          <a:p>
            <a:fld id="{37245BC9-7E91-4883-A2B9-E540BE52A02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643141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892FEC1C-3FC1-411D-B641-35B35B6C3950}" type="datetime1">
              <a:rPr kumimoji="1" lang="ja-JP" altLang="en-US" smtClean="0"/>
              <a:t>2024/7/18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89E48E1-7C39-4AD1-8551-2A10274F1DAA}" type="slidenum">
              <a:rPr kumimoji="1" lang="ja-JP" altLang="en-US" smtClean="0"/>
              <a:pPr/>
              <a:t>‹#›</a:t>
            </a:fld>
            <a:endParaRPr kumimoji="1" lang="ja-JP" altLang="en-US"/>
          </a:p>
        </p:txBody>
      </p:sp>
    </p:spTree>
    <p:extLst>
      <p:ext uri="{BB962C8B-B14F-4D97-AF65-F5344CB8AC3E}">
        <p14:creationId xmlns:p14="http://schemas.microsoft.com/office/powerpoint/2010/main" val="3559315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85CAFB2-729B-4869-8D12-37D4DC804FCC}"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lvl1pPr>
              <a:defRPr>
                <a:solidFill>
                  <a:schemeClr val="tx1"/>
                </a:solidFill>
              </a:defRPr>
            </a:lvl1pPr>
          </a:lstStyle>
          <a:p>
            <a:fld id="{37245BC9-7E91-4883-A2B9-E540BE52A029}" type="slidenum">
              <a:rPr lang="ja-JP" altLang="en-US" smtClean="0"/>
              <a:pPr/>
              <a:t>‹#›</a:t>
            </a:fld>
            <a:endParaRPr lang="ja-JP" altLang="en-US"/>
          </a:p>
        </p:txBody>
      </p:sp>
    </p:spTree>
    <p:extLst>
      <p:ext uri="{BB962C8B-B14F-4D97-AF65-F5344CB8AC3E}">
        <p14:creationId xmlns:p14="http://schemas.microsoft.com/office/powerpoint/2010/main" val="29628163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750F26F-7A3A-4F4D-8420-CCC0CE5A54AB}"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lvl1pPr>
              <a:defRPr>
                <a:solidFill>
                  <a:schemeClr val="tx1"/>
                </a:solidFill>
              </a:defRPr>
            </a:lvl1pPr>
          </a:lstStyle>
          <a:p>
            <a:fld id="{37245BC9-7E91-4883-A2B9-E540BE52A029}" type="slidenum">
              <a:rPr lang="ja-JP" altLang="en-US" smtClean="0"/>
              <a:pPr/>
              <a:t>‹#›</a:t>
            </a:fld>
            <a:endParaRPr lang="ja-JP" altLang="en-US"/>
          </a:p>
        </p:txBody>
      </p:sp>
    </p:spTree>
    <p:extLst>
      <p:ext uri="{BB962C8B-B14F-4D97-AF65-F5344CB8AC3E}">
        <p14:creationId xmlns:p14="http://schemas.microsoft.com/office/powerpoint/2010/main" val="21243070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2C8AF46-F843-4165-8356-5A8F81501F84}"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lvl1pPr>
              <a:defRPr>
                <a:solidFill>
                  <a:schemeClr val="tx1"/>
                </a:solidFill>
              </a:defRPr>
            </a:lvl1pPr>
          </a:lstStyle>
          <a:p>
            <a:fld id="{37245BC9-7E91-4883-A2B9-E540BE52A029}" type="slidenum">
              <a:rPr lang="ja-JP" altLang="en-US" smtClean="0"/>
              <a:pPr/>
              <a:t>‹#›</a:t>
            </a:fld>
            <a:endParaRPr lang="ja-JP" altLang="en-US"/>
          </a:p>
        </p:txBody>
      </p:sp>
    </p:spTree>
    <p:extLst>
      <p:ext uri="{BB962C8B-B14F-4D97-AF65-F5344CB8AC3E}">
        <p14:creationId xmlns:p14="http://schemas.microsoft.com/office/powerpoint/2010/main" val="33146637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47CE949-581D-4182-89A4-8A237C81428B}"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solidFill>
                  <a:schemeClr val="tx1"/>
                </a:solidFill>
              </a:defRPr>
            </a:lvl1pPr>
          </a:lstStyle>
          <a:p>
            <a:fld id="{37245BC9-7E91-4883-A2B9-E540BE52A029}" type="slidenum">
              <a:rPr lang="ja-JP" altLang="en-US" smtClean="0"/>
              <a:pPr/>
              <a:t>‹#›</a:t>
            </a:fld>
            <a:endParaRPr lang="ja-JP" altLang="en-US"/>
          </a:p>
        </p:txBody>
      </p:sp>
    </p:spTree>
    <p:extLst>
      <p:ext uri="{BB962C8B-B14F-4D97-AF65-F5344CB8AC3E}">
        <p14:creationId xmlns:p14="http://schemas.microsoft.com/office/powerpoint/2010/main" val="31408072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09600" y="274639"/>
            <a:ext cx="80264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31CBC5F-7603-4B20-8D5D-5B2F3D6EED93}"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solidFill>
                  <a:schemeClr val="tx1"/>
                </a:solidFill>
              </a:defRPr>
            </a:lvl1pPr>
          </a:lstStyle>
          <a:p>
            <a:fld id="{37245BC9-7E91-4883-A2B9-E540BE52A029}" type="slidenum">
              <a:rPr lang="ja-JP" altLang="en-US" smtClean="0"/>
              <a:pPr/>
              <a:t>‹#›</a:t>
            </a:fld>
            <a:endParaRPr lang="ja-JP" altLang="en-US"/>
          </a:p>
        </p:txBody>
      </p:sp>
    </p:spTree>
    <p:extLst>
      <p:ext uri="{BB962C8B-B14F-4D97-AF65-F5344CB8AC3E}">
        <p14:creationId xmlns:p14="http://schemas.microsoft.com/office/powerpoint/2010/main" val="8999918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6D2A92A-0ADD-42B2-AAF4-C94562B971E2}"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solidFill>
                  <a:schemeClr val="tx1"/>
                </a:solidFill>
              </a:defRPr>
            </a:lvl1pPr>
          </a:lstStyle>
          <a:p>
            <a:fld id="{37245BC9-7E91-4883-A2B9-E540BE52A029}" type="slidenum">
              <a:rPr lang="ja-JP" altLang="en-US" smtClean="0"/>
              <a:pPr/>
              <a:t>‹#›</a:t>
            </a:fld>
            <a:endParaRPr lang="ja-JP" altLang="en-US"/>
          </a:p>
        </p:txBody>
      </p:sp>
    </p:spTree>
    <p:extLst>
      <p:ext uri="{BB962C8B-B14F-4D97-AF65-F5344CB8AC3E}">
        <p14:creationId xmlns:p14="http://schemas.microsoft.com/office/powerpoint/2010/main" val="3829994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39B7C42-4E2B-44B5-920F-A552AE9AAD3F}"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9347200" y="6492876"/>
            <a:ext cx="2844800" cy="365125"/>
          </a:xfrm>
        </p:spPr>
        <p:txBody>
          <a:bodyPr/>
          <a:lstStyle>
            <a:lvl1pPr>
              <a:defRPr sz="2000">
                <a:solidFill>
                  <a:schemeClr val="tx1"/>
                </a:solidFill>
              </a:defRPr>
            </a:lvl1pPr>
          </a:lstStyle>
          <a:p>
            <a:fld id="{37245BC9-7E91-4883-A2B9-E540BE52A02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6698716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7CCE518-E0B5-4936-99D0-6B959881ACFE}"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9347200" y="6492876"/>
            <a:ext cx="2844800" cy="365125"/>
          </a:xfrm>
        </p:spPr>
        <p:txBody>
          <a:bodyPr/>
          <a:lstStyle>
            <a:lvl1pPr>
              <a:defRPr>
                <a:solidFill>
                  <a:schemeClr val="tx1"/>
                </a:solidFill>
              </a:defRPr>
            </a:lvl1pPr>
          </a:lstStyle>
          <a:p>
            <a:fld id="{37245BC9-7E91-4883-A2B9-E540BE52A029}" type="slidenum">
              <a:rPr lang="ja-JP" altLang="en-US" smtClean="0"/>
              <a:pPr/>
              <a:t>‹#›</a:t>
            </a:fld>
            <a:endParaRPr lang="ja-JP" altLang="en-US"/>
          </a:p>
        </p:txBody>
      </p:sp>
    </p:spTree>
    <p:extLst>
      <p:ext uri="{BB962C8B-B14F-4D97-AF65-F5344CB8AC3E}">
        <p14:creationId xmlns:p14="http://schemas.microsoft.com/office/powerpoint/2010/main" val="28807661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1B84CB8-8BEF-4669-9CC4-70C38F490EF8}"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lvl1pPr>
              <a:defRPr>
                <a:solidFill>
                  <a:schemeClr val="tx1"/>
                </a:solidFill>
              </a:defRPr>
            </a:lvl1pPr>
          </a:lstStyle>
          <a:p>
            <a:fld id="{37245BC9-7E91-4883-A2B9-E540BE52A029}" type="slidenum">
              <a:rPr lang="ja-JP" altLang="en-US" smtClean="0"/>
              <a:pPr/>
              <a:t>‹#›</a:t>
            </a:fld>
            <a:endParaRPr lang="ja-JP" altLang="en-US"/>
          </a:p>
        </p:txBody>
      </p:sp>
    </p:spTree>
    <p:extLst>
      <p:ext uri="{BB962C8B-B14F-4D97-AF65-F5344CB8AC3E}">
        <p14:creationId xmlns:p14="http://schemas.microsoft.com/office/powerpoint/2010/main" val="22506520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C41C5631-9B3D-4480-A9B4-725B6BA5942B}"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lvl1pPr>
              <a:defRPr>
                <a:solidFill>
                  <a:schemeClr val="tx1"/>
                </a:solidFill>
              </a:defRPr>
            </a:lvl1pPr>
          </a:lstStyle>
          <a:p>
            <a:fld id="{37245BC9-7E91-4883-A2B9-E540BE52A029}" type="slidenum">
              <a:rPr lang="ja-JP" altLang="en-US" smtClean="0"/>
              <a:pPr/>
              <a:t>‹#›</a:t>
            </a:fld>
            <a:endParaRPr lang="ja-JP" altLang="en-US"/>
          </a:p>
        </p:txBody>
      </p:sp>
    </p:spTree>
    <p:extLst>
      <p:ext uri="{BB962C8B-B14F-4D97-AF65-F5344CB8AC3E}">
        <p14:creationId xmlns:p14="http://schemas.microsoft.com/office/powerpoint/2010/main" val="3119441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C798744A-202B-472A-B390-83C9C1DEF00A}" type="datetime1">
              <a:rPr kumimoji="1" lang="ja-JP" altLang="en-US" smtClean="0"/>
              <a:t>2024/7/18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89E48E1-7C39-4AD1-8551-2A10274F1DAA}" type="slidenum">
              <a:rPr kumimoji="1" lang="ja-JP" altLang="en-US" smtClean="0"/>
              <a:pPr/>
              <a:t>‹#›</a:t>
            </a:fld>
            <a:endParaRPr kumimoji="1" lang="ja-JP" altLang="en-US"/>
          </a:p>
        </p:txBody>
      </p:sp>
    </p:spTree>
    <p:extLst>
      <p:ext uri="{BB962C8B-B14F-4D97-AF65-F5344CB8AC3E}">
        <p14:creationId xmlns:p14="http://schemas.microsoft.com/office/powerpoint/2010/main" val="1598061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C2CA98A6-7AF2-4D28-8612-D64EA6622B39}"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a:xfrm>
            <a:off x="9347200" y="6492876"/>
            <a:ext cx="2844800" cy="365125"/>
          </a:xfrm>
        </p:spPr>
        <p:txBody>
          <a:bodyPr/>
          <a:lstStyle>
            <a:lvl1pPr>
              <a:defRPr sz="2000">
                <a:solidFill>
                  <a:schemeClr val="tx1"/>
                </a:solidFill>
              </a:defRPr>
            </a:lvl1pPr>
          </a:lstStyle>
          <a:p>
            <a:fld id="{37245BC9-7E91-4883-A2B9-E540BE52A02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8467106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5F17266-F2D2-417E-ABF9-291F4EF1C69E}"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a:xfrm>
            <a:off x="9347200" y="6492876"/>
            <a:ext cx="2844800" cy="365125"/>
          </a:xfrm>
        </p:spPr>
        <p:txBody>
          <a:bodyPr/>
          <a:lstStyle>
            <a:lvl1pPr>
              <a:defRPr>
                <a:solidFill>
                  <a:schemeClr val="tx1"/>
                </a:solidFill>
              </a:defRPr>
            </a:lvl1pPr>
          </a:lstStyle>
          <a:p>
            <a:fld id="{37245BC9-7E91-4883-A2B9-E540BE52A029}" type="slidenum">
              <a:rPr lang="ja-JP" altLang="en-US" smtClean="0"/>
              <a:pPr/>
              <a:t>‹#›</a:t>
            </a:fld>
            <a:endParaRPr lang="ja-JP" altLang="en-US"/>
          </a:p>
        </p:txBody>
      </p:sp>
    </p:spTree>
    <p:extLst>
      <p:ext uri="{BB962C8B-B14F-4D97-AF65-F5344CB8AC3E}">
        <p14:creationId xmlns:p14="http://schemas.microsoft.com/office/powerpoint/2010/main" val="7802026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D9AA47D-8216-43BE-8D7C-1283297EFA64}"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a:xfrm>
            <a:off x="9347200" y="6492694"/>
            <a:ext cx="2844800" cy="365125"/>
          </a:xfrm>
        </p:spPr>
        <p:txBody>
          <a:bodyPr/>
          <a:lstStyle>
            <a:lvl1pPr>
              <a:defRPr>
                <a:solidFill>
                  <a:schemeClr val="tx1"/>
                </a:solidFill>
              </a:defRPr>
            </a:lvl1pPr>
          </a:lstStyle>
          <a:p>
            <a:fld id="{37245BC9-7E91-4883-A2B9-E540BE52A029}" type="slidenum">
              <a:rPr lang="ja-JP" altLang="en-US" smtClean="0"/>
              <a:pPr/>
              <a:t>‹#›</a:t>
            </a:fld>
            <a:endParaRPr lang="ja-JP" altLang="en-US"/>
          </a:p>
        </p:txBody>
      </p:sp>
    </p:spTree>
    <p:extLst>
      <p:ext uri="{BB962C8B-B14F-4D97-AF65-F5344CB8AC3E}">
        <p14:creationId xmlns:p14="http://schemas.microsoft.com/office/powerpoint/2010/main" val="5714561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99D0041-0C04-4D06-AD0F-1099BF1A9B45}"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a:xfrm>
            <a:off x="9347200" y="6492694"/>
            <a:ext cx="2844800" cy="365125"/>
          </a:xfrm>
        </p:spPr>
        <p:txBody>
          <a:bodyPr/>
          <a:lstStyle>
            <a:lvl1pPr>
              <a:defRPr>
                <a:solidFill>
                  <a:schemeClr val="tx1"/>
                </a:solidFill>
              </a:defRPr>
            </a:lvl1pPr>
          </a:lstStyle>
          <a:p>
            <a:fld id="{37245BC9-7E91-4883-A2B9-E540BE52A029}" type="slidenum">
              <a:rPr lang="ja-JP" altLang="en-US" smtClean="0"/>
              <a:pPr/>
              <a:t>‹#›</a:t>
            </a:fld>
            <a:endParaRPr lang="ja-JP" altLang="en-US"/>
          </a:p>
        </p:txBody>
      </p:sp>
    </p:spTree>
    <p:extLst>
      <p:ext uri="{BB962C8B-B14F-4D97-AF65-F5344CB8AC3E}">
        <p14:creationId xmlns:p14="http://schemas.microsoft.com/office/powerpoint/2010/main" val="15075268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D1250C9-1F66-40E8-98B7-42DC019C0675}"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9347200" y="6509785"/>
            <a:ext cx="2844800" cy="365125"/>
          </a:xfrm>
        </p:spPr>
        <p:txBody>
          <a:bodyPr/>
          <a:lstStyle>
            <a:lvl1pPr>
              <a:defRPr>
                <a:solidFill>
                  <a:schemeClr val="tx1"/>
                </a:solidFill>
              </a:defRPr>
            </a:lvl1pPr>
          </a:lstStyle>
          <a:p>
            <a:fld id="{37245BC9-7E91-4883-A2B9-E540BE52A029}" type="slidenum">
              <a:rPr lang="ja-JP" altLang="en-US" smtClean="0"/>
              <a:pPr/>
              <a:t>‹#›</a:t>
            </a:fld>
            <a:endParaRPr lang="ja-JP" altLang="en-US"/>
          </a:p>
        </p:txBody>
      </p:sp>
    </p:spTree>
    <p:extLst>
      <p:ext uri="{BB962C8B-B14F-4D97-AF65-F5344CB8AC3E}">
        <p14:creationId xmlns:p14="http://schemas.microsoft.com/office/powerpoint/2010/main" val="15378098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09600" y="274639"/>
            <a:ext cx="80264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9212B04-22ED-4FCD-8C98-0447C10CCFE0}"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9347200" y="6492876"/>
            <a:ext cx="2844800" cy="365125"/>
          </a:xfrm>
        </p:spPr>
        <p:txBody>
          <a:bodyPr/>
          <a:lstStyle>
            <a:lvl1pPr>
              <a:defRPr>
                <a:solidFill>
                  <a:schemeClr val="tx1"/>
                </a:solidFill>
              </a:defRPr>
            </a:lvl1pPr>
          </a:lstStyle>
          <a:p>
            <a:fld id="{37245BC9-7E91-4883-A2B9-E540BE52A029}" type="slidenum">
              <a:rPr lang="ja-JP" altLang="en-US" smtClean="0"/>
              <a:pPr/>
              <a:t>‹#›</a:t>
            </a:fld>
            <a:endParaRPr lang="ja-JP" altLang="en-US"/>
          </a:p>
        </p:txBody>
      </p:sp>
    </p:spTree>
    <p:extLst>
      <p:ext uri="{BB962C8B-B14F-4D97-AF65-F5344CB8AC3E}">
        <p14:creationId xmlns:p14="http://schemas.microsoft.com/office/powerpoint/2010/main" val="19953728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F638A513-6974-4FAD-9634-6C617C193AAA}"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56C176F9-2C48-4980-BDF5-6408A09F50C2}" type="slidenum">
              <a:rPr lang="ja-JP" altLang="en-US"/>
              <a:pPr>
                <a:defRPr/>
              </a:pPr>
              <a:t>‹#›</a:t>
            </a:fld>
            <a:endParaRPr lang="ja-JP" altLang="en-US"/>
          </a:p>
        </p:txBody>
      </p:sp>
    </p:spTree>
    <p:extLst>
      <p:ext uri="{BB962C8B-B14F-4D97-AF65-F5344CB8AC3E}">
        <p14:creationId xmlns:p14="http://schemas.microsoft.com/office/powerpoint/2010/main" val="20296815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28D0FB54-9E25-4FAB-9D6C-F055C5704C12}"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0ED4C15A-9CCE-498B-9C55-5252570DDB97}" type="slidenum">
              <a:rPr lang="ja-JP" altLang="en-US"/>
              <a:pPr>
                <a:defRPr/>
              </a:pPr>
              <a:t>‹#›</a:t>
            </a:fld>
            <a:endParaRPr lang="ja-JP" altLang="en-US"/>
          </a:p>
        </p:txBody>
      </p:sp>
    </p:spTree>
    <p:extLst>
      <p:ext uri="{BB962C8B-B14F-4D97-AF65-F5344CB8AC3E}">
        <p14:creationId xmlns:p14="http://schemas.microsoft.com/office/powerpoint/2010/main" val="8333036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97133AB6-43CE-4465-84A6-01F740063B61}"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29168A34-E8DC-4591-B77D-2A2FAC92AF54}" type="slidenum">
              <a:rPr lang="ja-JP" altLang="en-US"/>
              <a:pPr>
                <a:defRPr/>
              </a:pPr>
              <a:t>‹#›</a:t>
            </a:fld>
            <a:endParaRPr lang="ja-JP" altLang="en-US"/>
          </a:p>
        </p:txBody>
      </p:sp>
    </p:spTree>
    <p:extLst>
      <p:ext uri="{BB962C8B-B14F-4D97-AF65-F5344CB8AC3E}">
        <p14:creationId xmlns:p14="http://schemas.microsoft.com/office/powerpoint/2010/main" val="367378073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27D00F1A-34C4-42B8-998B-4796499CCEE8}"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A01018C6-B35C-4C3A-9718-1D4694F337E9}" type="slidenum">
              <a:rPr lang="ja-JP" altLang="en-US"/>
              <a:pPr>
                <a:defRPr/>
              </a:pPr>
              <a:t>‹#›</a:t>
            </a:fld>
            <a:endParaRPr lang="ja-JP" altLang="en-US"/>
          </a:p>
        </p:txBody>
      </p:sp>
    </p:spTree>
    <p:extLst>
      <p:ext uri="{BB962C8B-B14F-4D97-AF65-F5344CB8AC3E}">
        <p14:creationId xmlns:p14="http://schemas.microsoft.com/office/powerpoint/2010/main" val="580351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88C76611-803B-4397-9227-E88748E8CA47}" type="datetime1">
              <a:rPr kumimoji="1" lang="ja-JP" altLang="en-US" smtClean="0"/>
              <a:t>2024/7/18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89E48E1-7C39-4AD1-8551-2A10274F1DAA}" type="slidenum">
              <a:rPr kumimoji="1" lang="ja-JP" altLang="en-US" smtClean="0"/>
              <a:pPr/>
              <a:t>‹#›</a:t>
            </a:fld>
            <a:endParaRPr kumimoji="1" lang="ja-JP" altLang="en-US"/>
          </a:p>
        </p:txBody>
      </p:sp>
    </p:spTree>
    <p:extLst>
      <p:ext uri="{BB962C8B-B14F-4D97-AF65-F5344CB8AC3E}">
        <p14:creationId xmlns:p14="http://schemas.microsoft.com/office/powerpoint/2010/main" val="412021606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4468D80A-0D34-4C61-83BA-ACEF4EAB2140}"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FB9DAA1E-BC6E-4AD6-A1E5-CEF7C412ECE2}" type="slidenum">
              <a:rPr lang="ja-JP" altLang="en-US"/>
              <a:pPr>
                <a:defRPr/>
              </a:pPr>
              <a:t>‹#›</a:t>
            </a:fld>
            <a:endParaRPr lang="ja-JP" altLang="en-US"/>
          </a:p>
        </p:txBody>
      </p:sp>
    </p:spTree>
    <p:extLst>
      <p:ext uri="{BB962C8B-B14F-4D97-AF65-F5344CB8AC3E}">
        <p14:creationId xmlns:p14="http://schemas.microsoft.com/office/powerpoint/2010/main" val="12057700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7640C140-5AD1-4A52-80A0-90CB02D205F1}"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581FFA4F-173F-4FA8-8C38-EDC134663EFE}" type="slidenum">
              <a:rPr lang="ja-JP" altLang="en-US"/>
              <a:pPr>
                <a:defRPr/>
              </a:pPr>
              <a:t>‹#›</a:t>
            </a:fld>
            <a:endParaRPr lang="ja-JP" altLang="en-US"/>
          </a:p>
        </p:txBody>
      </p:sp>
    </p:spTree>
    <p:extLst>
      <p:ext uri="{BB962C8B-B14F-4D97-AF65-F5344CB8AC3E}">
        <p14:creationId xmlns:p14="http://schemas.microsoft.com/office/powerpoint/2010/main" val="41999804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E1F7C4CF-3553-483B-A321-9E6923F1BE5C}"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B16B59A1-530C-478C-B793-5E0B9833D979}" type="slidenum">
              <a:rPr lang="ja-JP" altLang="en-US"/>
              <a:pPr>
                <a:defRPr/>
              </a:pPr>
              <a:t>‹#›</a:t>
            </a:fld>
            <a:endParaRPr lang="ja-JP" altLang="en-US"/>
          </a:p>
        </p:txBody>
      </p:sp>
    </p:spTree>
    <p:extLst>
      <p:ext uri="{BB962C8B-B14F-4D97-AF65-F5344CB8AC3E}">
        <p14:creationId xmlns:p14="http://schemas.microsoft.com/office/powerpoint/2010/main" val="266535588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01D69C0F-0D52-4039-9D6B-C032DC341F15}"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B3284852-581B-4097-8F0E-16A373ECA985}" type="slidenum">
              <a:rPr lang="ja-JP" altLang="en-US"/>
              <a:pPr>
                <a:defRPr/>
              </a:pPr>
              <a:t>‹#›</a:t>
            </a:fld>
            <a:endParaRPr lang="ja-JP" altLang="en-US"/>
          </a:p>
        </p:txBody>
      </p:sp>
    </p:spTree>
    <p:extLst>
      <p:ext uri="{BB962C8B-B14F-4D97-AF65-F5344CB8AC3E}">
        <p14:creationId xmlns:p14="http://schemas.microsoft.com/office/powerpoint/2010/main" val="6943026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81BBCBFB-D0B9-469D-8269-882B4A686FF5}"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A95A6ABB-2469-4938-900E-FD40894F7944}" type="slidenum">
              <a:rPr lang="ja-JP" altLang="en-US"/>
              <a:pPr>
                <a:defRPr/>
              </a:pPr>
              <a:t>‹#›</a:t>
            </a:fld>
            <a:endParaRPr lang="ja-JP" altLang="en-US"/>
          </a:p>
        </p:txBody>
      </p:sp>
    </p:spTree>
    <p:extLst>
      <p:ext uri="{BB962C8B-B14F-4D97-AF65-F5344CB8AC3E}">
        <p14:creationId xmlns:p14="http://schemas.microsoft.com/office/powerpoint/2010/main" val="220756127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1FDE9354-276D-487E-ABAF-C76F8758B01C}"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DFDEB62C-773E-4A80-ACDE-B9DF669B3888}" type="slidenum">
              <a:rPr lang="ja-JP" altLang="en-US"/>
              <a:pPr>
                <a:defRPr/>
              </a:pPr>
              <a:t>‹#›</a:t>
            </a:fld>
            <a:endParaRPr lang="ja-JP" altLang="en-US"/>
          </a:p>
        </p:txBody>
      </p:sp>
    </p:spTree>
    <p:extLst>
      <p:ext uri="{BB962C8B-B14F-4D97-AF65-F5344CB8AC3E}">
        <p14:creationId xmlns:p14="http://schemas.microsoft.com/office/powerpoint/2010/main" val="346097858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09600" y="274639"/>
            <a:ext cx="80264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167312EA-ED50-4BC0-83FC-5279A656D54E}"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B25858D6-8FDF-43E7-904A-EEF77AC40185}" type="slidenum">
              <a:rPr lang="ja-JP" altLang="en-US"/>
              <a:pPr>
                <a:defRPr/>
              </a:pPr>
              <a:t>‹#›</a:t>
            </a:fld>
            <a:endParaRPr lang="ja-JP" altLang="en-US"/>
          </a:p>
        </p:txBody>
      </p:sp>
    </p:spTree>
    <p:extLst>
      <p:ext uri="{BB962C8B-B14F-4D97-AF65-F5344CB8AC3E}">
        <p14:creationId xmlns:p14="http://schemas.microsoft.com/office/powerpoint/2010/main" val="398102830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B2E7C96D-F90E-4F59-802B-E4E42D00EBB7}"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56C176F9-2C48-4980-BDF5-6408A09F50C2}" type="slidenum">
              <a:rPr lang="ja-JP" altLang="en-US"/>
              <a:pPr>
                <a:defRPr/>
              </a:pPr>
              <a:t>‹#›</a:t>
            </a:fld>
            <a:endParaRPr lang="ja-JP" altLang="en-US"/>
          </a:p>
        </p:txBody>
      </p:sp>
    </p:spTree>
    <p:extLst>
      <p:ext uri="{BB962C8B-B14F-4D97-AF65-F5344CB8AC3E}">
        <p14:creationId xmlns:p14="http://schemas.microsoft.com/office/powerpoint/2010/main" val="298122564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D9B731B2-9169-4706-BBC2-A12F8BC13C3E}"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0ED4C15A-9CCE-498B-9C55-5252570DDB97}" type="slidenum">
              <a:rPr lang="ja-JP" altLang="en-US"/>
              <a:pPr>
                <a:defRPr/>
              </a:pPr>
              <a:t>‹#›</a:t>
            </a:fld>
            <a:endParaRPr lang="ja-JP" altLang="en-US"/>
          </a:p>
        </p:txBody>
      </p:sp>
    </p:spTree>
    <p:extLst>
      <p:ext uri="{BB962C8B-B14F-4D97-AF65-F5344CB8AC3E}">
        <p14:creationId xmlns:p14="http://schemas.microsoft.com/office/powerpoint/2010/main" val="26013524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A66B028D-C92C-4069-A354-66FE257502AC}"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29168A34-E8DC-4591-B77D-2A2FAC92AF54}" type="slidenum">
              <a:rPr lang="ja-JP" altLang="en-US"/>
              <a:pPr>
                <a:defRPr/>
              </a:pPr>
              <a:t>‹#›</a:t>
            </a:fld>
            <a:endParaRPr lang="ja-JP" altLang="en-US"/>
          </a:p>
        </p:txBody>
      </p:sp>
    </p:spTree>
    <p:extLst>
      <p:ext uri="{BB962C8B-B14F-4D97-AF65-F5344CB8AC3E}">
        <p14:creationId xmlns:p14="http://schemas.microsoft.com/office/powerpoint/2010/main" val="50780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A3E968A-32CD-4F83-8EC6-FDB10FDA1CD9}" type="datetime1">
              <a:rPr kumimoji="1" lang="ja-JP" altLang="en-US" smtClean="0"/>
              <a:t>2024/7/18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89E48E1-7C39-4AD1-8551-2A10274F1DAA}" type="slidenum">
              <a:rPr kumimoji="1" lang="ja-JP" altLang="en-US" smtClean="0"/>
              <a:pPr/>
              <a:t>‹#›</a:t>
            </a:fld>
            <a:endParaRPr kumimoji="1" lang="ja-JP" altLang="en-US"/>
          </a:p>
        </p:txBody>
      </p:sp>
    </p:spTree>
    <p:extLst>
      <p:ext uri="{BB962C8B-B14F-4D97-AF65-F5344CB8AC3E}">
        <p14:creationId xmlns:p14="http://schemas.microsoft.com/office/powerpoint/2010/main" val="423934933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B05C490B-96DF-49A5-86A5-55D00F360F8B}"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A01018C6-B35C-4C3A-9718-1D4694F337E9}" type="slidenum">
              <a:rPr lang="ja-JP" altLang="en-US"/>
              <a:pPr>
                <a:defRPr/>
              </a:pPr>
              <a:t>‹#›</a:t>
            </a:fld>
            <a:endParaRPr lang="ja-JP" altLang="en-US"/>
          </a:p>
        </p:txBody>
      </p:sp>
    </p:spTree>
    <p:extLst>
      <p:ext uri="{BB962C8B-B14F-4D97-AF65-F5344CB8AC3E}">
        <p14:creationId xmlns:p14="http://schemas.microsoft.com/office/powerpoint/2010/main" val="111152460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B6A12C19-F98C-4F13-A080-320569CE3CB1}"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FB9DAA1E-BC6E-4AD6-A1E5-CEF7C412ECE2}" type="slidenum">
              <a:rPr lang="ja-JP" altLang="en-US"/>
              <a:pPr>
                <a:defRPr/>
              </a:pPr>
              <a:t>‹#›</a:t>
            </a:fld>
            <a:endParaRPr lang="ja-JP" altLang="en-US"/>
          </a:p>
        </p:txBody>
      </p:sp>
    </p:spTree>
    <p:extLst>
      <p:ext uri="{BB962C8B-B14F-4D97-AF65-F5344CB8AC3E}">
        <p14:creationId xmlns:p14="http://schemas.microsoft.com/office/powerpoint/2010/main" val="263093427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281A8FCE-AF51-4CD9-804B-CD950EB34CB4}"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581FFA4F-173F-4FA8-8C38-EDC134663EFE}" type="slidenum">
              <a:rPr lang="ja-JP" altLang="en-US"/>
              <a:pPr>
                <a:defRPr/>
              </a:pPr>
              <a:t>‹#›</a:t>
            </a:fld>
            <a:endParaRPr lang="ja-JP" altLang="en-US"/>
          </a:p>
        </p:txBody>
      </p:sp>
    </p:spTree>
    <p:extLst>
      <p:ext uri="{BB962C8B-B14F-4D97-AF65-F5344CB8AC3E}">
        <p14:creationId xmlns:p14="http://schemas.microsoft.com/office/powerpoint/2010/main" val="118105120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3DC89539-0C2C-469F-B2FB-8FBD2EF92C8F}"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B16B59A1-530C-478C-B793-5E0B9833D979}" type="slidenum">
              <a:rPr lang="ja-JP" altLang="en-US"/>
              <a:pPr>
                <a:defRPr/>
              </a:pPr>
              <a:t>‹#›</a:t>
            </a:fld>
            <a:endParaRPr lang="ja-JP" altLang="en-US"/>
          </a:p>
        </p:txBody>
      </p:sp>
    </p:spTree>
    <p:extLst>
      <p:ext uri="{BB962C8B-B14F-4D97-AF65-F5344CB8AC3E}">
        <p14:creationId xmlns:p14="http://schemas.microsoft.com/office/powerpoint/2010/main" val="211787450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89207913-193F-4492-94FE-EE8731B8D393}"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B3284852-581B-4097-8F0E-16A373ECA985}" type="slidenum">
              <a:rPr lang="ja-JP" altLang="en-US"/>
              <a:pPr>
                <a:defRPr/>
              </a:pPr>
              <a:t>‹#›</a:t>
            </a:fld>
            <a:endParaRPr lang="ja-JP" altLang="en-US"/>
          </a:p>
        </p:txBody>
      </p:sp>
    </p:spTree>
    <p:extLst>
      <p:ext uri="{BB962C8B-B14F-4D97-AF65-F5344CB8AC3E}">
        <p14:creationId xmlns:p14="http://schemas.microsoft.com/office/powerpoint/2010/main" val="343364772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ADA18FAF-71DD-4EC1-9B54-5D5F394B4E40}"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A95A6ABB-2469-4938-900E-FD40894F7944}" type="slidenum">
              <a:rPr lang="ja-JP" altLang="en-US"/>
              <a:pPr>
                <a:defRPr/>
              </a:pPr>
              <a:t>‹#›</a:t>
            </a:fld>
            <a:endParaRPr lang="ja-JP" altLang="en-US"/>
          </a:p>
        </p:txBody>
      </p:sp>
    </p:spTree>
    <p:extLst>
      <p:ext uri="{BB962C8B-B14F-4D97-AF65-F5344CB8AC3E}">
        <p14:creationId xmlns:p14="http://schemas.microsoft.com/office/powerpoint/2010/main" val="327166199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4B94E20D-A622-4A5C-9D00-4E446512BBC4}"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DFDEB62C-773E-4A80-ACDE-B9DF669B3888}" type="slidenum">
              <a:rPr lang="ja-JP" altLang="en-US"/>
              <a:pPr>
                <a:defRPr/>
              </a:pPr>
              <a:t>‹#›</a:t>
            </a:fld>
            <a:endParaRPr lang="ja-JP" altLang="en-US"/>
          </a:p>
        </p:txBody>
      </p:sp>
    </p:spTree>
    <p:extLst>
      <p:ext uri="{BB962C8B-B14F-4D97-AF65-F5344CB8AC3E}">
        <p14:creationId xmlns:p14="http://schemas.microsoft.com/office/powerpoint/2010/main" val="141864252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09600" y="274639"/>
            <a:ext cx="80264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D517997C-0A36-4D94-A9F0-2498593C19AA}"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B25858D6-8FDF-43E7-904A-EEF77AC40185}" type="slidenum">
              <a:rPr lang="ja-JP" altLang="en-US"/>
              <a:pPr>
                <a:defRPr/>
              </a:pPr>
              <a:t>‹#›</a:t>
            </a:fld>
            <a:endParaRPr lang="ja-JP" altLang="en-US"/>
          </a:p>
        </p:txBody>
      </p:sp>
    </p:spTree>
    <p:extLst>
      <p:ext uri="{BB962C8B-B14F-4D97-AF65-F5344CB8AC3E}">
        <p14:creationId xmlns:p14="http://schemas.microsoft.com/office/powerpoint/2010/main" val="320968818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8C5D72AB-FFB1-46C8-95CE-362C08D761D6}"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solidFill>
                  <a:schemeClr val="tx1"/>
                </a:solidFill>
              </a:defRPr>
            </a:lvl1pPr>
          </a:lstStyle>
          <a:p>
            <a:pPr>
              <a:defRPr/>
            </a:pPr>
            <a:fld id="{947D7069-DE7F-4526-AF87-D451AA1B959A}" type="slidenum">
              <a:rPr lang="ja-JP" altLang="en-US" smtClean="0"/>
              <a:pPr>
                <a:defRPr/>
              </a:pPr>
              <a:t>‹#›</a:t>
            </a:fld>
            <a:endParaRPr lang="ja-JP" altLang="en-US"/>
          </a:p>
        </p:txBody>
      </p:sp>
    </p:spTree>
    <p:extLst>
      <p:ext uri="{BB962C8B-B14F-4D97-AF65-F5344CB8AC3E}">
        <p14:creationId xmlns:p14="http://schemas.microsoft.com/office/powerpoint/2010/main" val="419912035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4CC40167-BCDC-4D3E-BAD7-DA21D076A785}"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solidFill>
                  <a:schemeClr val="tx1"/>
                </a:solidFill>
              </a:defRPr>
            </a:lvl1pPr>
          </a:lstStyle>
          <a:p>
            <a:pPr>
              <a:defRPr/>
            </a:pPr>
            <a:fld id="{428AA729-729D-42A7-AD8E-8BF1BAD4E050}" type="slidenum">
              <a:rPr lang="ja-JP" altLang="en-US" smtClean="0"/>
              <a:pPr>
                <a:defRPr/>
              </a:pPr>
              <a:t>‹#›</a:t>
            </a:fld>
            <a:endParaRPr lang="ja-JP" altLang="en-US"/>
          </a:p>
        </p:txBody>
      </p:sp>
    </p:spTree>
    <p:extLst>
      <p:ext uri="{BB962C8B-B14F-4D97-AF65-F5344CB8AC3E}">
        <p14:creationId xmlns:p14="http://schemas.microsoft.com/office/powerpoint/2010/main" val="531616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ACAFEF5-37F6-4D89-90ED-A6AD7517C504}" type="datetime1">
              <a:rPr kumimoji="1" lang="ja-JP" altLang="en-US" smtClean="0"/>
              <a:t>2024/7/18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89E48E1-7C39-4AD1-8551-2A10274F1DAA}" type="slidenum">
              <a:rPr kumimoji="1" lang="ja-JP" altLang="en-US" smtClean="0"/>
              <a:pPr/>
              <a:t>‹#›</a:t>
            </a:fld>
            <a:endParaRPr kumimoji="1" lang="ja-JP" altLang="en-US"/>
          </a:p>
        </p:txBody>
      </p:sp>
    </p:spTree>
    <p:extLst>
      <p:ext uri="{BB962C8B-B14F-4D97-AF65-F5344CB8AC3E}">
        <p14:creationId xmlns:p14="http://schemas.microsoft.com/office/powerpoint/2010/main" val="122317086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2EEA3667-DADA-4DDE-B681-857E13BB1E84}"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a:xfrm>
            <a:off x="9347200" y="6492876"/>
            <a:ext cx="2844800" cy="365125"/>
          </a:xfrm>
        </p:spPr>
        <p:txBody>
          <a:bodyPr/>
          <a:lstStyle>
            <a:lvl1pPr>
              <a:defRPr>
                <a:solidFill>
                  <a:schemeClr val="tx1"/>
                </a:solidFill>
              </a:defRPr>
            </a:lvl1pPr>
          </a:lstStyle>
          <a:p>
            <a:pPr>
              <a:defRPr/>
            </a:pPr>
            <a:fld id="{9C89F477-D209-4623-9F80-7302F5EE43C9}" type="slidenum">
              <a:rPr lang="ja-JP" altLang="en-US" smtClean="0"/>
              <a:pPr>
                <a:defRPr/>
              </a:pPr>
              <a:t>‹#›</a:t>
            </a:fld>
            <a:endParaRPr lang="ja-JP" altLang="en-US"/>
          </a:p>
        </p:txBody>
      </p:sp>
    </p:spTree>
    <p:extLst>
      <p:ext uri="{BB962C8B-B14F-4D97-AF65-F5344CB8AC3E}">
        <p14:creationId xmlns:p14="http://schemas.microsoft.com/office/powerpoint/2010/main" val="13301573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32E0CC54-298A-4A0E-B8A3-41BCEABB7947}"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solidFill>
                  <a:schemeClr val="tx1"/>
                </a:solidFill>
              </a:defRPr>
            </a:lvl1pPr>
          </a:lstStyle>
          <a:p>
            <a:pPr>
              <a:defRPr/>
            </a:pPr>
            <a:fld id="{C1307215-7C49-4E65-ADE2-2FD1F58CA511}" type="slidenum">
              <a:rPr lang="ja-JP" altLang="en-US" smtClean="0"/>
              <a:pPr>
                <a:defRPr/>
              </a:pPr>
              <a:t>‹#›</a:t>
            </a:fld>
            <a:endParaRPr lang="ja-JP" altLang="en-US"/>
          </a:p>
        </p:txBody>
      </p:sp>
    </p:spTree>
    <p:extLst>
      <p:ext uri="{BB962C8B-B14F-4D97-AF65-F5344CB8AC3E}">
        <p14:creationId xmlns:p14="http://schemas.microsoft.com/office/powerpoint/2010/main" val="427393926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A08AAFB3-4BEC-4A70-B09F-E12A8D401000}"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solidFill>
                  <a:schemeClr val="tx1"/>
                </a:solidFill>
              </a:defRPr>
            </a:lvl1pPr>
          </a:lstStyle>
          <a:p>
            <a:pPr>
              <a:defRPr/>
            </a:pPr>
            <a:fld id="{5F32045F-9351-41D4-9236-06AFF5440AF3}" type="slidenum">
              <a:rPr lang="ja-JP" altLang="en-US" smtClean="0"/>
              <a:pPr>
                <a:defRPr/>
              </a:pPr>
              <a:t>‹#›</a:t>
            </a:fld>
            <a:endParaRPr lang="ja-JP" altLang="en-US"/>
          </a:p>
        </p:txBody>
      </p:sp>
    </p:spTree>
    <p:extLst>
      <p:ext uri="{BB962C8B-B14F-4D97-AF65-F5344CB8AC3E}">
        <p14:creationId xmlns:p14="http://schemas.microsoft.com/office/powerpoint/2010/main" val="12148806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48857325-AF4F-4291-B5DD-70686D2FE1B9}"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solidFill>
                  <a:schemeClr val="tx1"/>
                </a:solidFill>
              </a:defRPr>
            </a:lvl1pPr>
          </a:lstStyle>
          <a:p>
            <a:pPr>
              <a:defRPr/>
            </a:pPr>
            <a:fld id="{2A20650A-641D-4662-A8D1-1A6360A95FC9}" type="slidenum">
              <a:rPr lang="ja-JP" altLang="en-US" smtClean="0"/>
              <a:pPr>
                <a:defRPr/>
              </a:pPr>
              <a:t>‹#›</a:t>
            </a:fld>
            <a:endParaRPr lang="ja-JP" altLang="en-US"/>
          </a:p>
        </p:txBody>
      </p:sp>
    </p:spTree>
    <p:extLst>
      <p:ext uri="{BB962C8B-B14F-4D97-AF65-F5344CB8AC3E}">
        <p14:creationId xmlns:p14="http://schemas.microsoft.com/office/powerpoint/2010/main" val="336620949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E84DE192-0DC3-42EA-9536-E588F4457E49}"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solidFill>
                  <a:schemeClr val="tx1"/>
                </a:solidFill>
              </a:defRPr>
            </a:lvl1pPr>
          </a:lstStyle>
          <a:p>
            <a:pPr>
              <a:defRPr/>
            </a:pPr>
            <a:fld id="{30AA65B3-8EBB-4E3B-BA30-3A7D7933494D}" type="slidenum">
              <a:rPr lang="ja-JP" altLang="en-US" smtClean="0"/>
              <a:pPr>
                <a:defRPr/>
              </a:pPr>
              <a:t>‹#›</a:t>
            </a:fld>
            <a:endParaRPr lang="ja-JP" altLang="en-US"/>
          </a:p>
        </p:txBody>
      </p:sp>
    </p:spTree>
    <p:extLst>
      <p:ext uri="{BB962C8B-B14F-4D97-AF65-F5344CB8AC3E}">
        <p14:creationId xmlns:p14="http://schemas.microsoft.com/office/powerpoint/2010/main" val="289627371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0DAB5894-51C5-4E9F-9EDF-2A8F7E21B454}"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solidFill>
                  <a:schemeClr val="tx1"/>
                </a:solidFill>
              </a:defRPr>
            </a:lvl1pPr>
          </a:lstStyle>
          <a:p>
            <a:pPr>
              <a:defRPr/>
            </a:pPr>
            <a:fld id="{FF5EE90C-9D03-450E-9835-280EF5882225}" type="slidenum">
              <a:rPr lang="ja-JP" altLang="en-US" smtClean="0"/>
              <a:pPr>
                <a:defRPr/>
              </a:pPr>
              <a:t>‹#›</a:t>
            </a:fld>
            <a:endParaRPr lang="ja-JP" altLang="en-US"/>
          </a:p>
        </p:txBody>
      </p:sp>
    </p:spTree>
    <p:extLst>
      <p:ext uri="{BB962C8B-B14F-4D97-AF65-F5344CB8AC3E}">
        <p14:creationId xmlns:p14="http://schemas.microsoft.com/office/powerpoint/2010/main" val="17854254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C46E37E7-05E9-430B-81E0-3C67B3FC2881}"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solidFill>
                  <a:schemeClr val="tx1"/>
                </a:solidFill>
              </a:defRPr>
            </a:lvl1pPr>
          </a:lstStyle>
          <a:p>
            <a:pPr>
              <a:defRPr/>
            </a:pPr>
            <a:fld id="{EEB6813D-4DF8-4EE5-8117-8B9988B843B9}" type="slidenum">
              <a:rPr lang="ja-JP" altLang="en-US" smtClean="0"/>
              <a:pPr>
                <a:defRPr/>
              </a:pPr>
              <a:t>‹#›</a:t>
            </a:fld>
            <a:endParaRPr lang="ja-JP" altLang="en-US"/>
          </a:p>
        </p:txBody>
      </p:sp>
    </p:spTree>
    <p:extLst>
      <p:ext uri="{BB962C8B-B14F-4D97-AF65-F5344CB8AC3E}">
        <p14:creationId xmlns:p14="http://schemas.microsoft.com/office/powerpoint/2010/main" val="213227643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36E9A15F-5C44-4CF6-9764-903E095A5137}"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solidFill>
                  <a:schemeClr val="tx1"/>
                </a:solidFill>
              </a:defRPr>
            </a:lvl1pPr>
          </a:lstStyle>
          <a:p>
            <a:pPr>
              <a:defRPr/>
            </a:pPr>
            <a:fld id="{2A585A39-29C7-4827-8F69-8D9923CEE9E3}" type="slidenum">
              <a:rPr lang="ja-JP" altLang="en-US" smtClean="0"/>
              <a:pPr>
                <a:defRPr/>
              </a:pPr>
              <a:t>‹#›</a:t>
            </a:fld>
            <a:endParaRPr lang="ja-JP" altLang="en-US"/>
          </a:p>
        </p:txBody>
      </p:sp>
    </p:spTree>
    <p:extLst>
      <p:ext uri="{BB962C8B-B14F-4D97-AF65-F5344CB8AC3E}">
        <p14:creationId xmlns:p14="http://schemas.microsoft.com/office/powerpoint/2010/main" val="113473533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09600" y="274639"/>
            <a:ext cx="80264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09CCA593-23AB-42FE-B773-FFB357E2A5BD}"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solidFill>
                  <a:schemeClr val="tx1"/>
                </a:solidFill>
              </a:defRPr>
            </a:lvl1pPr>
          </a:lstStyle>
          <a:p>
            <a:pPr>
              <a:defRPr/>
            </a:pPr>
            <a:fld id="{D97CF599-02F5-4084-A10D-D8536C2F141D}" type="slidenum">
              <a:rPr lang="ja-JP" altLang="en-US" smtClean="0"/>
              <a:pPr>
                <a:defRPr/>
              </a:pPr>
              <a:t>‹#›</a:t>
            </a:fld>
            <a:endParaRPr lang="ja-JP" altLang="en-US"/>
          </a:p>
        </p:txBody>
      </p:sp>
    </p:spTree>
    <p:extLst>
      <p:ext uri="{BB962C8B-B14F-4D97-AF65-F5344CB8AC3E}">
        <p14:creationId xmlns:p14="http://schemas.microsoft.com/office/powerpoint/2010/main" val="145355602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9"/>
            <a:ext cx="103632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62AA192-7F55-4181-86A2-FFE4B2F653B5}"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solidFill>
                  <a:schemeClr val="tx1"/>
                </a:solidFill>
              </a:defRPr>
            </a:lvl1pPr>
          </a:lstStyle>
          <a:p>
            <a:fld id="{9380792C-8AB3-4542-BF5E-19B9D95460B3}"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365091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57C2DE7-76BD-4C41-8E69-433E7C55EA21}" type="datetime1">
              <a:rPr kumimoji="1" lang="ja-JP" altLang="en-US" smtClean="0"/>
              <a:t>2024/7/18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89E48E1-7C39-4AD1-8551-2A10274F1DAA}" type="slidenum">
              <a:rPr kumimoji="1" lang="ja-JP" altLang="en-US" smtClean="0"/>
              <a:pPr/>
              <a:t>‹#›</a:t>
            </a:fld>
            <a:endParaRPr kumimoji="1" lang="ja-JP" altLang="en-US"/>
          </a:p>
        </p:txBody>
      </p:sp>
    </p:spTree>
    <p:extLst>
      <p:ext uri="{BB962C8B-B14F-4D97-AF65-F5344CB8AC3E}">
        <p14:creationId xmlns:p14="http://schemas.microsoft.com/office/powerpoint/2010/main" val="220238007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CBC6D61-1BCE-4DC9-97FC-2CE8635D3CA8}"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solidFill>
                  <a:schemeClr val="tx1"/>
                </a:solidFill>
              </a:defRPr>
            </a:lvl1pPr>
          </a:lstStyle>
          <a:p>
            <a:fld id="{9380792C-8AB3-4542-BF5E-19B9D95460B3}"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40179434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963084" y="2906717"/>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6694D1E2-3E36-4FCF-BE9E-6935876FDCF5}"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solidFill>
                  <a:schemeClr val="tx1"/>
                </a:solidFill>
              </a:defRPr>
            </a:lvl1pPr>
          </a:lstStyle>
          <a:p>
            <a:fld id="{9380792C-8AB3-4542-BF5E-19B9D95460B3}"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415735589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9429A27-B264-41AE-8C8C-C8801F2B9DA1}"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9380792C-8AB3-4542-BF5E-19B9D95460B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156281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4"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09604"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5F4A862-1EEB-4B78-943C-2B881DB7C4D2}"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9380792C-8AB3-4542-BF5E-19B9D95460B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7683261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900D112-09DF-4F71-931E-C70471CF80E8}"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lvl1pPr>
              <a:defRPr>
                <a:solidFill>
                  <a:schemeClr val="tx1"/>
                </a:solidFill>
              </a:defRPr>
            </a:lvl1pPr>
          </a:lstStyle>
          <a:p>
            <a:fld id="{9380792C-8AB3-4542-BF5E-19B9D95460B3}"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18910523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064E379-6DC5-4353-8964-84A041E116D8}"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lvl1pPr>
              <a:defRPr>
                <a:solidFill>
                  <a:schemeClr val="tx1"/>
                </a:solidFill>
              </a:defRPr>
            </a:lvl1pPr>
          </a:lstStyle>
          <a:p>
            <a:fld id="{9380792C-8AB3-4542-BF5E-19B9D95460B3}"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99835707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6" y="273050"/>
            <a:ext cx="4011084"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66738" y="273054"/>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09606"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1D72921-D6D8-4EFB-8251-69FE49EDD6A8}"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9380792C-8AB3-4542-BF5E-19B9D95460B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44019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1"/>
            <a:ext cx="73152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D0737E7-FF33-4E00-9F28-4E58E15359CB}"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9380792C-8AB3-4542-BF5E-19B9D95460B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5891994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CC9ACFA-F9EE-46A5-8273-85CC3D05B3D9}"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380792C-8AB3-4542-BF5E-19B9D95460B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2864819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42"/>
            <a:ext cx="27432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09600" y="274642"/>
            <a:ext cx="80264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ADFFC17-E01C-465E-BBA0-F4CCBEAD28D9}"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380792C-8AB3-4542-BF5E-19B9D95460B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89291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theme" Target="../theme/theme10.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3.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2.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4.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27F78C-9CC6-4218-A272-7882BA0D8FDD}" type="datetime1">
              <a:rPr kumimoji="1" lang="ja-JP" altLang="en-US" smtClean="0"/>
              <a:t>2024/7/18</a:t>
            </a:fld>
            <a:endParaRPr kumimoji="1" lang="ja-JP" altLang="en-US"/>
          </a:p>
        </p:txBody>
      </p:sp>
      <p:sp>
        <p:nvSpPr>
          <p:cNvPr id="5" name="フッター プレースホルダー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fld id="{389E48E1-7C39-4AD1-8551-2A10274F1DAA}" type="slidenum">
              <a:rPr lang="ja-JP" altLang="en-US" smtClean="0"/>
              <a:pPr/>
              <a:t>‹#›</a:t>
            </a:fld>
            <a:endParaRPr lang="ja-JP" altLang="en-US"/>
          </a:p>
        </p:txBody>
      </p:sp>
    </p:spTree>
    <p:extLst>
      <p:ext uri="{BB962C8B-B14F-4D97-AF65-F5344CB8AC3E}">
        <p14:creationId xmlns:p14="http://schemas.microsoft.com/office/powerpoint/2010/main" val="3182123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6" name="スライド番号プレースホルダ 5"/>
          <p:cNvSpPr>
            <a:spLocks noGrp="1"/>
          </p:cNvSpPr>
          <p:nvPr>
            <p:ph type="sldNum" sz="quarter" idx="4"/>
          </p:nvPr>
        </p:nvSpPr>
        <p:spPr>
          <a:xfrm>
            <a:off x="9347200" y="6478308"/>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2400">
                <a:solidFill>
                  <a:srgbClr val="FF9933"/>
                </a:solidFill>
                <a:latin typeface="Meiryo UI" panose="020B0604030504040204" pitchFamily="50" charset="-128"/>
                <a:ea typeface="Meiryo UI" panose="020B0604030504040204" pitchFamily="50" charset="-128"/>
                <a:cs typeface="Meiryo UI" panose="020B0604030504040204" pitchFamily="50" charset="-128"/>
              </a:defRPr>
            </a:lvl1pPr>
          </a:lstStyle>
          <a:p>
            <a:pPr>
              <a:defRPr/>
            </a:pPr>
            <a:fld id="{B2B49188-9569-40AA-826D-0461D9A05015}" type="slidenum">
              <a:rPr lang="ja-JP" altLang="en-US" smtClean="0"/>
              <a:pPr>
                <a:defRPr/>
              </a:pPr>
              <a:t>‹#›</a:t>
            </a:fld>
            <a:endParaRPr lang="ja-JP" altLang="en-US"/>
          </a:p>
        </p:txBody>
      </p:sp>
      <p:sp>
        <p:nvSpPr>
          <p:cNvPr id="2" name="タイトル プレースホルダー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974292136"/>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 id="2147483948" r:id="rId12"/>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ea typeface="ＭＳ Ｐゴシック" charset="-128"/>
              </a:defRPr>
            </a:lvl1pPr>
          </a:lstStyle>
          <a:p>
            <a:pPr fontAlgn="base">
              <a:spcBef>
                <a:spcPct val="0"/>
              </a:spcBef>
              <a:spcAft>
                <a:spcPct val="0"/>
              </a:spcAft>
              <a:defRPr/>
            </a:pPr>
            <a:fld id="{B831F9C5-31D9-4EBC-9F63-4F8330F59A27}"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ＭＳ Ｐゴシック" charset="-128"/>
              </a:defRPr>
            </a:lvl1pPr>
          </a:lstStyle>
          <a:p>
            <a:pPr fontAlgn="base">
              <a:spcBef>
                <a:spcPct val="0"/>
              </a:spcBef>
              <a:spcAft>
                <a:spcPct val="0"/>
              </a:spcAft>
              <a:defRPr/>
            </a:pPr>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9347200" y="6492876"/>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2400">
                <a:solidFill>
                  <a:srgbClr val="FF9933"/>
                </a:solidFill>
                <a:latin typeface="Meiryo UI" panose="020B0604030504040204" pitchFamily="50" charset="-128"/>
                <a:ea typeface="Meiryo UI" panose="020B0604030504040204" pitchFamily="50" charset="-128"/>
                <a:cs typeface="Meiryo UI" panose="020B0604030504040204" pitchFamily="50" charset="-128"/>
              </a:defRPr>
            </a:lvl1pPr>
          </a:lstStyle>
          <a:p>
            <a:pPr>
              <a:defRPr/>
            </a:pPr>
            <a:fld id="{6A04C398-7122-4A2D-A3E7-587EA8EDE045}" type="slidenum">
              <a:rPr lang="ja-JP" altLang="en-US" smtClean="0"/>
              <a:pPr>
                <a:defRPr/>
              </a:pPr>
              <a:t>‹#›</a:t>
            </a:fld>
            <a:endParaRPr lang="ja-JP" altLang="en-US" dirty="0"/>
          </a:p>
        </p:txBody>
      </p:sp>
    </p:spTree>
    <p:extLst>
      <p:ext uri="{BB962C8B-B14F-4D97-AF65-F5344CB8AC3E}">
        <p14:creationId xmlns:p14="http://schemas.microsoft.com/office/powerpoint/2010/main" val="645834934"/>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1420C4-60F4-44D8-AA67-69AFBE37E446}" type="datetime1">
              <a:rPr kumimoji="1" lang="ja-JP" altLang="en-US" smtClean="0"/>
              <a:t>2024/7/18</a:t>
            </a:fld>
            <a:endParaRPr kumimoji="1" lang="ja-JP" altLang="en-US"/>
          </a:p>
        </p:txBody>
      </p:sp>
      <p:sp>
        <p:nvSpPr>
          <p:cNvPr id="5" name="フッター プレースホルダ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9347200" y="6482609"/>
            <a:ext cx="2844800" cy="365125"/>
          </a:xfrm>
          <a:prstGeom prst="rect">
            <a:avLst/>
          </a:prstGeom>
        </p:spPr>
        <p:txBody>
          <a:bodyPr vert="horz" lIns="91440" tIns="45720" rIns="91440" bIns="45720" rtlCol="0" anchor="ctr"/>
          <a:lstStyle>
            <a:lvl1pPr algn="r">
              <a:defRPr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fld id="{207A6C03-5DEF-48B5-AC7F-4D2DB25DE87C}" type="slidenum">
              <a:rPr lang="ja-JP" altLang="en-US" smtClean="0"/>
              <a:pPr/>
              <a:t>‹#›</a:t>
            </a:fld>
            <a:endParaRPr lang="ja-JP" altLang="en-US"/>
          </a:p>
        </p:txBody>
      </p:sp>
    </p:spTree>
    <p:extLst>
      <p:ext uri="{BB962C8B-B14F-4D97-AF65-F5344CB8AC3E}">
        <p14:creationId xmlns:p14="http://schemas.microsoft.com/office/powerpoint/2010/main" val="435995122"/>
      </p:ext>
    </p:extLst>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27F78C-9CC6-4218-A272-7882BA0D8FDD}" type="datetime1">
              <a:rPr kumimoji="1" lang="ja-JP" altLang="en-US" smtClean="0"/>
              <a:t>2024/7/18</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9E48E1-7C39-4AD1-8551-2A10274F1DAA}" type="slidenum">
              <a:rPr lang="ja-JP" altLang="en-US" smtClean="0"/>
              <a:pPr/>
              <a:t>‹#›</a:t>
            </a:fld>
            <a:endParaRPr lang="ja-JP" altLang="en-US"/>
          </a:p>
        </p:txBody>
      </p:sp>
    </p:spTree>
    <p:extLst>
      <p:ext uri="{BB962C8B-B14F-4D97-AF65-F5344CB8AC3E}">
        <p14:creationId xmlns:p14="http://schemas.microsoft.com/office/powerpoint/2010/main" val="1631949475"/>
      </p:ext>
    </p:extLst>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27F78C-9CC6-4218-A272-7882BA0D8FDD}" type="datetime1">
              <a:rPr kumimoji="1" lang="ja-JP" altLang="en-US" smtClean="0"/>
              <a:t>2024/7/18</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9E48E1-7C39-4AD1-8551-2A10274F1DAA}" type="slidenum">
              <a:rPr lang="ja-JP" altLang="en-US" smtClean="0"/>
              <a:pPr/>
              <a:t>‹#›</a:t>
            </a:fld>
            <a:endParaRPr lang="ja-JP" altLang="en-US"/>
          </a:p>
        </p:txBody>
      </p:sp>
    </p:spTree>
    <p:extLst>
      <p:ext uri="{BB962C8B-B14F-4D97-AF65-F5344CB8AC3E}">
        <p14:creationId xmlns:p14="http://schemas.microsoft.com/office/powerpoint/2010/main" val="2814167558"/>
      </p:ext>
    </p:extLst>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09600" y="6356354"/>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F49243-8414-47A6-833C-C0E6DD2AEC59}"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4165600" y="6356354"/>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fld id="{9380792C-8AB3-4542-BF5E-19B9D95460B3}"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920775940"/>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09600" y="6356354"/>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8FBE6D-7287-4D03-A4C8-7D4FE0E5F201}"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4165600" y="6356354"/>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2000" b="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fld id="{9380792C-8AB3-4542-BF5E-19B9D95460B3}" type="slidenum">
              <a:rPr lang="ja-JP" altLang="en-US" smtClean="0"/>
              <a:pPr/>
              <a:t>‹#›</a:t>
            </a:fld>
            <a:endParaRPr lang="ja-JP" altLang="en-US"/>
          </a:p>
        </p:txBody>
      </p:sp>
    </p:spTree>
    <p:extLst>
      <p:ext uri="{BB962C8B-B14F-4D97-AF65-F5344CB8AC3E}">
        <p14:creationId xmlns:p14="http://schemas.microsoft.com/office/powerpoint/2010/main" val="1222045145"/>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155E2F-934A-4CBB-A2A8-F37FC4ADC849}"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fld id="{37245BC9-7E91-4883-A2B9-E540BE52A029}" type="slidenum">
              <a:rPr lang="ja-JP" altLang="en-US" smtClean="0"/>
              <a:pPr/>
              <a:t>‹#›</a:t>
            </a:fld>
            <a:endParaRPr lang="ja-JP" altLang="en-US"/>
          </a:p>
        </p:txBody>
      </p:sp>
    </p:spTree>
    <p:extLst>
      <p:ext uri="{BB962C8B-B14F-4D97-AF65-F5344CB8AC3E}">
        <p14:creationId xmlns:p14="http://schemas.microsoft.com/office/powerpoint/2010/main" val="3992480643"/>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2567C6-E786-46BE-A831-EAD57C848541}"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9346033" y="6520260"/>
            <a:ext cx="2844800" cy="365125"/>
          </a:xfrm>
          <a:prstGeom prst="rect">
            <a:avLst/>
          </a:prstGeom>
        </p:spPr>
        <p:txBody>
          <a:bodyPr vert="horz" lIns="91440" tIns="45720" rIns="91440" bIns="45720" rtlCol="0" anchor="ctr"/>
          <a:lstStyle>
            <a:lvl1pPr algn="r">
              <a:defRPr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fld id="{37245BC9-7E91-4883-A2B9-E540BE52A029}" type="slidenum">
              <a:rPr lang="ja-JP" altLang="en-US" smtClean="0"/>
              <a:pPr/>
              <a:t>‹#›</a:t>
            </a:fld>
            <a:endParaRPr lang="ja-JP" altLang="en-US"/>
          </a:p>
        </p:txBody>
      </p:sp>
    </p:spTree>
    <p:extLst>
      <p:ext uri="{BB962C8B-B14F-4D97-AF65-F5344CB8AC3E}">
        <p14:creationId xmlns:p14="http://schemas.microsoft.com/office/powerpoint/2010/main" val="4085148380"/>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ea typeface="ＭＳ Ｐゴシック" charset="-128"/>
              </a:defRPr>
            </a:lvl1pPr>
          </a:lstStyle>
          <a:p>
            <a:pPr fontAlgn="base">
              <a:spcBef>
                <a:spcPct val="0"/>
              </a:spcBef>
              <a:spcAft>
                <a:spcPct val="0"/>
              </a:spcAft>
              <a:defRPr/>
            </a:pPr>
            <a:fld id="{667E093C-BEBD-40C8-88E1-EA0D08EB892D}"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ＭＳ Ｐゴシック" charset="-128"/>
              </a:defRPr>
            </a:lvl1pPr>
          </a:lstStyle>
          <a:p>
            <a:pPr fontAlgn="base">
              <a:spcBef>
                <a:spcPct val="0"/>
              </a:spcBef>
              <a:spcAft>
                <a:spcPct val="0"/>
              </a:spcAft>
              <a:defRPr/>
            </a:pPr>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6A04C398-7122-4A2D-A3E7-587EA8EDE045}" type="slidenum">
              <a:rPr lang="ja-JP" altLang="en-US">
                <a:latin typeface="Arial" panose="020B0604020202020204" pitchFamily="34" charset="0"/>
              </a:rPr>
              <a:pPr fontAlgn="base">
                <a:spcBef>
                  <a:spcPct val="0"/>
                </a:spcBef>
                <a:spcAft>
                  <a:spcPct val="0"/>
                </a:spcAft>
                <a:defRPr/>
              </a:pPr>
              <a:t>‹#›</a:t>
            </a:fld>
            <a:endParaRPr lang="ja-JP" altLang="en-US">
              <a:latin typeface="Arial" panose="020B0604020202020204" pitchFamily="34" charset="0"/>
            </a:endParaRPr>
          </a:p>
        </p:txBody>
      </p:sp>
    </p:spTree>
    <p:extLst>
      <p:ext uri="{BB962C8B-B14F-4D97-AF65-F5344CB8AC3E}">
        <p14:creationId xmlns:p14="http://schemas.microsoft.com/office/powerpoint/2010/main" val="219234568"/>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ea typeface="ＭＳ Ｐゴシック" charset="-128"/>
              </a:defRPr>
            </a:lvl1pPr>
          </a:lstStyle>
          <a:p>
            <a:pPr fontAlgn="base">
              <a:spcBef>
                <a:spcPct val="0"/>
              </a:spcBef>
              <a:spcAft>
                <a:spcPct val="0"/>
              </a:spcAft>
              <a:defRPr/>
            </a:pPr>
            <a:fld id="{19840D7B-6232-463F-8B9A-87F5C2051E18}"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ＭＳ Ｐゴシック" charset="-128"/>
              </a:defRPr>
            </a:lvl1pPr>
          </a:lstStyle>
          <a:p>
            <a:pPr fontAlgn="base">
              <a:spcBef>
                <a:spcPct val="0"/>
              </a:spcBef>
              <a:spcAft>
                <a:spcPct val="0"/>
              </a:spcAft>
              <a:defRPr/>
            </a:pPr>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9347200" y="6492876"/>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fontAlgn="base">
              <a:spcBef>
                <a:spcPct val="0"/>
              </a:spcBef>
              <a:spcAft>
                <a:spcPct val="0"/>
              </a:spcAft>
              <a:defRPr/>
            </a:pPr>
            <a:fld id="{6A04C398-7122-4A2D-A3E7-587EA8EDE045}" type="slidenum">
              <a:rPr lang="ja-JP" altLang="en-US" smtClean="0"/>
              <a:pPr fontAlgn="base">
                <a:spcBef>
                  <a:spcPct val="0"/>
                </a:spcBef>
                <a:spcAft>
                  <a:spcPct val="0"/>
                </a:spcAft>
                <a:defRPr/>
              </a:pPr>
              <a:t>‹#›</a:t>
            </a:fld>
            <a:endParaRPr lang="ja-JP" altLang="en-US"/>
          </a:p>
        </p:txBody>
      </p:sp>
    </p:spTree>
    <p:extLst>
      <p:ext uri="{BB962C8B-B14F-4D97-AF65-F5344CB8AC3E}">
        <p14:creationId xmlns:p14="http://schemas.microsoft.com/office/powerpoint/2010/main" val="3477821778"/>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ea typeface="ＭＳ Ｐゴシック" pitchFamily="50" charset="-128"/>
              </a:defRPr>
            </a:lvl1pPr>
          </a:lstStyle>
          <a:p>
            <a:pPr fontAlgn="base">
              <a:spcBef>
                <a:spcPct val="0"/>
              </a:spcBef>
              <a:spcAft>
                <a:spcPct val="0"/>
              </a:spcAft>
              <a:defRPr/>
            </a:pPr>
            <a:fld id="{19F20DC6-D252-4892-96D8-6A2CB9BE7CBA}" type="datetime1">
              <a:rPr lang="ja-JP" altLang="en-US" smtClean="0">
                <a:solidFill>
                  <a:prstClr val="black">
                    <a:tint val="75000"/>
                  </a:prstClr>
                </a:solidFill>
                <a:latin typeface="Arial" charset="0"/>
              </a:rPr>
              <a:t>2024/7/18</a:t>
            </a:fld>
            <a:endParaRPr lang="ja-JP" altLang="en-US">
              <a:solidFill>
                <a:prstClr val="black">
                  <a:tint val="75000"/>
                </a:prstClr>
              </a:solidFill>
              <a:latin typeface="Arial" charset="0"/>
            </a:endParaRPr>
          </a:p>
        </p:txBody>
      </p:sp>
      <p:sp>
        <p:nvSpPr>
          <p:cNvPr id="5" name="フッター プレースホルダ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ea typeface="ＭＳ Ｐゴシック" pitchFamily="50" charset="-128"/>
              </a:defRPr>
            </a:lvl1pPr>
          </a:lstStyle>
          <a:p>
            <a:pPr fontAlgn="base">
              <a:spcBef>
                <a:spcPct val="0"/>
              </a:spcBef>
              <a:spcAft>
                <a:spcPct val="0"/>
              </a:spcAft>
              <a:defRPr/>
            </a:pPr>
            <a:endParaRPr lang="ja-JP" altLang="en-US">
              <a:solidFill>
                <a:prstClr val="black">
                  <a:tint val="75000"/>
                </a:prstClr>
              </a:solidFill>
              <a:latin typeface="Arial" charset="0"/>
            </a:endParaRPr>
          </a:p>
        </p:txBody>
      </p:sp>
      <p:sp>
        <p:nvSpPr>
          <p:cNvPr id="6" name="スライド番号プレースホルダ 5"/>
          <p:cNvSpPr>
            <a:spLocks noGrp="1"/>
          </p:cNvSpPr>
          <p:nvPr>
            <p:ph type="sldNum" sz="quarter" idx="4"/>
          </p:nvPr>
        </p:nvSpPr>
        <p:spPr>
          <a:xfrm>
            <a:off x="9340983" y="6492876"/>
            <a:ext cx="2844800" cy="365125"/>
          </a:xfrm>
          <a:prstGeom prst="rect">
            <a:avLst/>
          </a:prstGeom>
        </p:spPr>
        <p:txBody>
          <a:bodyPr vert="horz" lIns="91440" tIns="45720" rIns="91440" bIns="45720" rtlCol="0" anchor="ctr"/>
          <a:lstStyle>
            <a:lvl1pPr algn="r">
              <a:defRPr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fontAlgn="base">
              <a:spcBef>
                <a:spcPct val="0"/>
              </a:spcBef>
              <a:spcAft>
                <a:spcPct val="0"/>
              </a:spcAft>
              <a:defRPr/>
            </a:pPr>
            <a:fld id="{1E55B241-89E5-4211-89C7-32364EADBE02}" type="slidenum">
              <a:rPr lang="ja-JP" altLang="en-US" smtClean="0"/>
              <a:pPr fontAlgn="base">
                <a:spcBef>
                  <a:spcPct val="0"/>
                </a:spcBef>
                <a:spcAft>
                  <a:spcPct val="0"/>
                </a:spcAft>
                <a:defRPr/>
              </a:pPr>
              <a:t>‹#›</a:t>
            </a:fld>
            <a:endParaRPr lang="ja-JP" altLang="en-US"/>
          </a:p>
        </p:txBody>
      </p:sp>
    </p:spTree>
    <p:extLst>
      <p:ext uri="{BB962C8B-B14F-4D97-AF65-F5344CB8AC3E}">
        <p14:creationId xmlns:p14="http://schemas.microsoft.com/office/powerpoint/2010/main" val="1250298570"/>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09600" y="6356354"/>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99FA21-D692-41E7-AC03-BC7B8A2F7E0A}" type="datetime1">
              <a:rPr lang="ja-JP" altLang="en-US" smtClean="0">
                <a:solidFill>
                  <a:prstClr val="black">
                    <a:tint val="75000"/>
                  </a:prstClr>
                </a:solidFill>
              </a:rPr>
              <a:t>2024/7/18</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4165600" y="6356354"/>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2400">
                <a:solidFill>
                  <a:schemeClr val="tx1"/>
                </a:solidFill>
              </a:defRPr>
            </a:lvl1pPr>
          </a:lstStyle>
          <a:p>
            <a:fld id="{9380792C-8AB3-4542-BF5E-19B9D95460B3}"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51390215"/>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3.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5.emf"/><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7.xml"/><Relationship Id="rId1" Type="http://schemas.openxmlformats.org/officeDocument/2006/relationships/slideLayout" Target="../slideLayouts/slideLayout13.xml"/><Relationship Id="rId4" Type="http://schemas.openxmlformats.org/officeDocument/2006/relationships/image" Target="../media/image9.em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9.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6.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2.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1.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4.xml"/><Relationship Id="rId1" Type="http://schemas.openxmlformats.org/officeDocument/2006/relationships/slideLayout" Target="../slideLayouts/slideLayout10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5.xml"/><Relationship Id="rId1" Type="http://schemas.openxmlformats.org/officeDocument/2006/relationships/slideLayout" Target="../slideLayouts/slideLayout101.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6.xml"/><Relationship Id="rId1" Type="http://schemas.openxmlformats.org/officeDocument/2006/relationships/slideLayout" Target="../slideLayouts/slideLayout112.xml"/><Relationship Id="rId4" Type="http://schemas.openxmlformats.org/officeDocument/2006/relationships/image" Target="../media/image14.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1.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8.xml"/><Relationship Id="rId1" Type="http://schemas.openxmlformats.org/officeDocument/2006/relationships/slideLayout" Target="../slideLayouts/slideLayout1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9.xml"/></Relationships>
</file>

<file path=ppt/slides/_rels/slide6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5.xml"/><Relationship Id="rId1" Type="http://schemas.openxmlformats.org/officeDocument/2006/relationships/slideLayout" Target="../slideLayouts/slideLayout39.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90.xml"/><Relationship Id="rId1" Type="http://schemas.openxmlformats.org/officeDocument/2006/relationships/tags" Target="../tags/tag1.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90.xml"/><Relationship Id="rId1" Type="http://schemas.openxmlformats.org/officeDocument/2006/relationships/tags" Target="../tags/tag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2.xml"/></Relationships>
</file>

<file path=ppt/slides/_rels/slide7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2.xml"/><Relationship Id="rId1" Type="http://schemas.openxmlformats.org/officeDocument/2006/relationships/slideLayout" Target="../slideLayouts/slideLayout79.xml"/><Relationship Id="rId4" Type="http://schemas.openxmlformats.org/officeDocument/2006/relationships/image" Target="../media/image18.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9.xml"/></Relationships>
</file>

<file path=ppt/slides/_rels/slide7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4.xml"/><Relationship Id="rId1" Type="http://schemas.openxmlformats.org/officeDocument/2006/relationships/slideLayout" Target="../slideLayouts/slideLayout8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0.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2.xml"/></Relationships>
</file>

<file path=ppt/slides/_rels/slide8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0.xml"/><Relationship Id="rId1" Type="http://schemas.openxmlformats.org/officeDocument/2006/relationships/slideLayout" Target="../slideLayouts/slideLayout39.xml"/><Relationship Id="rId4" Type="http://schemas.openxmlformats.org/officeDocument/2006/relationships/image" Target="../media/image21.png"/></Relationships>
</file>

<file path=ppt/slides/_rels/slide8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1.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3112981" y="4772046"/>
            <a:ext cx="7298162" cy="936104"/>
          </a:xfrm>
          <a:prstGeom prst="rect">
            <a:avLst/>
          </a:prstGeom>
          <a:noFill/>
        </p:spPr>
        <p:txBody>
          <a:bodyPr anchor="ctr">
            <a:scene3d>
              <a:camera prst="orthographicFront"/>
              <a:lightRig rig="soft" dir="t">
                <a:rot lat="0" lon="0" rev="10800000"/>
              </a:lightRig>
            </a:scene3d>
            <a:sp3d>
              <a:bevelT w="27940" h="12700"/>
              <a:contourClr>
                <a:srgbClr val="DDDDDD"/>
              </a:contourClr>
            </a:sp3d>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defRPr/>
            </a:pPr>
            <a:r>
              <a:rPr lang="ja-JP" altLang="en-US" sz="1800" spc="150" dirty="0">
                <a:ln w="11430"/>
                <a:latin typeface="Meiryo UI" panose="020B0604030504040204" pitchFamily="50" charset="-128"/>
                <a:ea typeface="Meiryo UI" panose="020B0604030504040204" pitchFamily="50" charset="-128"/>
                <a:cs typeface="メイリオ" pitchFamily="50" charset="-128"/>
              </a:rPr>
              <a:t>主催：●●●</a:t>
            </a:r>
            <a:endParaRPr lang="en-US" altLang="ja-JP" sz="1800" spc="150" dirty="0">
              <a:ln w="11430"/>
              <a:latin typeface="Meiryo UI" panose="020B0604030504040204" pitchFamily="50" charset="-128"/>
              <a:ea typeface="Meiryo UI" panose="020B0604030504040204" pitchFamily="50" charset="-128"/>
              <a:cs typeface="メイリオ" pitchFamily="50" charset="-128"/>
            </a:endParaRPr>
          </a:p>
          <a:p>
            <a:pPr algn="l">
              <a:defRPr/>
            </a:pPr>
            <a:r>
              <a:rPr lang="ja-JP" altLang="en-US" sz="1800" spc="150" dirty="0">
                <a:ln w="11430"/>
                <a:latin typeface="Meiryo UI" panose="020B0604030504040204" pitchFamily="50" charset="-128"/>
                <a:ea typeface="Meiryo UI" panose="020B0604030504040204" pitchFamily="50" charset="-128"/>
                <a:cs typeface="メイリオ" pitchFamily="50" charset="-128"/>
              </a:rPr>
              <a:t>日時：●年●月●日</a:t>
            </a:r>
            <a:r>
              <a:rPr lang="en-US" altLang="ja-JP" sz="1800" spc="150" dirty="0">
                <a:ln w="11430"/>
                <a:latin typeface="Meiryo UI" panose="020B0604030504040204" pitchFamily="50" charset="-128"/>
                <a:ea typeface="Meiryo UI" panose="020B0604030504040204" pitchFamily="50" charset="-128"/>
                <a:cs typeface="メイリオ" pitchFamily="50" charset="-128"/>
              </a:rPr>
              <a:t>(</a:t>
            </a:r>
            <a:r>
              <a:rPr lang="ja-JP" altLang="en-US" sz="1800" spc="150" dirty="0">
                <a:ln w="11430"/>
                <a:latin typeface="Meiryo UI" panose="020B0604030504040204" pitchFamily="50" charset="-128"/>
                <a:ea typeface="Meiryo UI" panose="020B0604030504040204" pitchFamily="50" charset="-128"/>
                <a:cs typeface="メイリオ" pitchFamily="50" charset="-128"/>
              </a:rPr>
              <a:t>●</a:t>
            </a:r>
            <a:r>
              <a:rPr lang="en-US" altLang="ja-JP" sz="1800" spc="150" dirty="0">
                <a:ln w="11430"/>
                <a:latin typeface="Meiryo UI" panose="020B0604030504040204" pitchFamily="50" charset="-128"/>
                <a:ea typeface="Meiryo UI" panose="020B0604030504040204" pitchFamily="50" charset="-128"/>
                <a:cs typeface="メイリオ" pitchFamily="50" charset="-128"/>
              </a:rPr>
              <a:t>)</a:t>
            </a:r>
          </a:p>
          <a:p>
            <a:pPr algn="l">
              <a:defRPr/>
            </a:pPr>
            <a:r>
              <a:rPr lang="ja-JP" altLang="en-US" sz="1800" spc="150" dirty="0">
                <a:ln w="11430"/>
                <a:latin typeface="Meiryo UI" panose="020B0604030504040204" pitchFamily="50" charset="-128"/>
                <a:ea typeface="Meiryo UI" panose="020B0604030504040204" pitchFamily="50" charset="-128"/>
                <a:cs typeface="メイリオ" pitchFamily="50" charset="-128"/>
              </a:rPr>
              <a:t>共催：●●</a:t>
            </a:r>
            <a:endParaRPr lang="en-US" altLang="ja-JP" sz="1800" spc="150" dirty="0">
              <a:ln w="11430"/>
              <a:latin typeface="Meiryo UI" panose="020B0604030504040204" pitchFamily="50" charset="-128"/>
              <a:ea typeface="Meiryo UI" panose="020B0604030504040204" pitchFamily="50" charset="-128"/>
              <a:cs typeface="メイリオ" pitchFamily="50" charset="-128"/>
            </a:endParaRP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0857" y="4824463"/>
            <a:ext cx="811763" cy="811763"/>
          </a:xfrm>
          <a:prstGeom prst="rect">
            <a:avLst/>
          </a:prstGeom>
        </p:spPr>
      </p:pic>
      <p:sp>
        <p:nvSpPr>
          <p:cNvPr id="8" name="タイトル 1"/>
          <p:cNvSpPr txBox="1">
            <a:spLocks/>
          </p:cNvSpPr>
          <p:nvPr/>
        </p:nvSpPr>
        <p:spPr>
          <a:xfrm>
            <a:off x="0" y="1700808"/>
            <a:ext cx="12192000" cy="2664296"/>
          </a:xfrm>
          <a:prstGeom prst="rect">
            <a:avLst/>
          </a:prstGeom>
        </p:spPr>
        <p:style>
          <a:lnRef idx="1">
            <a:schemeClr val="accent4"/>
          </a:lnRef>
          <a:fillRef idx="3">
            <a:schemeClr val="accent4"/>
          </a:fillRef>
          <a:effectRef idx="2">
            <a:schemeClr val="accent4"/>
          </a:effectRef>
          <a:fontRef idx="minor">
            <a:schemeClr val="lt1"/>
          </a:fontRef>
        </p:style>
        <p:txBody>
          <a:bodyPr anchor="ctr">
            <a:scene3d>
              <a:camera prst="orthographicFront"/>
              <a:lightRig rig="soft" dir="t">
                <a:rot lat="0" lon="0" rev="10800000"/>
              </a:lightRig>
            </a:scene3d>
            <a:sp3d>
              <a:bevelT w="27940" h="12700"/>
              <a:contourClr>
                <a:srgbClr val="DDDDDD"/>
              </a:contourClr>
            </a:sp3d>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defRPr/>
            </a:pPr>
            <a:r>
              <a:rPr lang="ja-JP" altLang="en-US" b="1"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相談対応の質保証</a:t>
            </a:r>
            <a:endParaRPr lang="en-US" altLang="ja-JP" b="1">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en-US" altLang="ja-JP" b="1">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QA</a:t>
            </a:r>
            <a:r>
              <a:rPr lang="ja-JP" altLang="en-US" b="1"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en-US" altLang="ja-JP" b="1"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Quality Assurance</a:t>
            </a:r>
            <a:r>
              <a:rPr lang="ja-JP" altLang="en-US" b="1"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）を学ぶ</a:t>
            </a:r>
            <a:endParaRPr lang="en-US" altLang="ja-JP" b="1"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pPr>
              <a:defRPr/>
            </a:pPr>
            <a:fld id="{207A6C03-5DEF-48B5-AC7F-4D2DB25DE87C}" type="slidenum">
              <a:rPr lang="ja-JP" altLang="en-US">
                <a:solidFill>
                  <a:prstClr val="black"/>
                </a:solidFill>
              </a:rPr>
              <a:pPr>
                <a:defRPr/>
              </a:pPr>
              <a:t>1</a:t>
            </a:fld>
            <a:endParaRPr lang="ja-JP" altLang="en-US" dirty="0">
              <a:solidFill>
                <a:prstClr val="black"/>
              </a:solidFill>
            </a:endParaRPr>
          </a:p>
        </p:txBody>
      </p:sp>
      <p:sp>
        <p:nvSpPr>
          <p:cNvPr id="2" name="テキスト ボックス 1">
            <a:extLst>
              <a:ext uri="{FF2B5EF4-FFF2-40B4-BE49-F238E27FC236}">
                <a16:creationId xmlns:a16="http://schemas.microsoft.com/office/drawing/2014/main" id="{8C7A588A-010E-4E71-A622-EF7EEA9472D4}"/>
              </a:ext>
            </a:extLst>
          </p:cNvPr>
          <p:cNvSpPr txBox="1"/>
          <p:nvPr/>
        </p:nvSpPr>
        <p:spPr>
          <a:xfrm>
            <a:off x="7315201" y="6162980"/>
            <a:ext cx="4510772" cy="369332"/>
          </a:xfrm>
          <a:prstGeom prst="rect">
            <a:avLst/>
          </a:prstGeom>
          <a:noFill/>
        </p:spPr>
        <p:txBody>
          <a:bodyPr wrap="square" rtlCol="0">
            <a:spAutoFit/>
          </a:bodyPr>
          <a:lstStyle/>
          <a:p>
            <a:r>
              <a:rPr kumimoji="1" lang="ja-JP" altLang="en-US" dirty="0"/>
              <a:t>国立がん研究センターがん対策研究所提供</a:t>
            </a:r>
          </a:p>
        </p:txBody>
      </p:sp>
      <p:sp>
        <p:nvSpPr>
          <p:cNvPr id="6" name="テキスト ボックス 5">
            <a:extLst>
              <a:ext uri="{FF2B5EF4-FFF2-40B4-BE49-F238E27FC236}">
                <a16:creationId xmlns:a16="http://schemas.microsoft.com/office/drawing/2014/main" id="{67BB579F-58C6-8E80-CFA6-F6F466421E3C}"/>
              </a:ext>
            </a:extLst>
          </p:cNvPr>
          <p:cNvSpPr txBox="1"/>
          <p:nvPr/>
        </p:nvSpPr>
        <p:spPr>
          <a:xfrm>
            <a:off x="550553" y="431888"/>
            <a:ext cx="2412779" cy="584775"/>
          </a:xfrm>
          <a:prstGeom prst="rect">
            <a:avLst/>
          </a:prstGeom>
          <a:solidFill>
            <a:srgbClr val="FF0000"/>
          </a:solidFill>
        </p:spPr>
        <p:txBody>
          <a:bodyPr wrap="square" lIns="91440" tIns="45720" rIns="91440" bIns="45720" rtlCol="0" anchor="t">
            <a:spAutoFit/>
          </a:bodyPr>
          <a:lstStyle/>
          <a:p>
            <a:r>
              <a:rPr kumimoji="1" lang="ja-JP" altLang="en-US" sz="3200" b="1">
                <a:ea typeface="ＭＳ Ｐゴシック"/>
              </a:rPr>
              <a:t>変更可</a:t>
            </a:r>
          </a:p>
        </p:txBody>
      </p:sp>
    </p:spTree>
    <p:extLst>
      <p:ext uri="{BB962C8B-B14F-4D97-AF65-F5344CB8AC3E}">
        <p14:creationId xmlns:p14="http://schemas.microsoft.com/office/powerpoint/2010/main" val="88586499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5847380" y="112024"/>
            <a:ext cx="5191125" cy="1143000"/>
          </a:xfrm>
        </p:spPr>
        <p:txBody>
          <a:bodyPr>
            <a:normAutofit fontScale="90000"/>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がん相談対応評価表</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コンテンツ プレースホルダー 5"/>
          <p:cNvSpPr>
            <a:spLocks noGrp="1"/>
          </p:cNvSpPr>
          <p:nvPr>
            <p:ph idx="1"/>
          </p:nvPr>
        </p:nvSpPr>
        <p:spPr>
          <a:xfrm>
            <a:off x="6876391" y="2058328"/>
            <a:ext cx="5002446" cy="3498438"/>
          </a:xfrm>
          <a:solidFill>
            <a:schemeClr val="accent5">
              <a:lumMod val="20000"/>
              <a:lumOff val="80000"/>
            </a:schemeClr>
          </a:solidFill>
        </p:spPr>
        <p:txBody>
          <a:bodyPr>
            <a:noAutofit/>
          </a:body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評価軸は大きく分けて</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2000" dirty="0" err="1">
                <a:latin typeface="メイリオ" panose="020B0604030504040204" pitchFamily="50" charset="-128"/>
                <a:ea typeface="メイリオ" panose="020B0604030504040204" pitchFamily="50" charset="-128"/>
                <a:cs typeface="メイリオ" panose="020B0604030504040204" pitchFamily="50" charset="-128"/>
              </a:rPr>
              <a:t>つの</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部分で構成</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点数をつける欄があるが、</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グループ討議を進めやすくするための材料・評価の根拠について考えを深めるための材料</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であって、</a:t>
            </a:r>
            <a:r>
              <a:rPr lang="ja-JP" altLang="en-US" sz="2000" b="1" u="sng" dirty="0">
                <a:latin typeface="メイリオ" panose="020B0604030504040204" pitchFamily="50" charset="-128"/>
                <a:ea typeface="メイリオ" panose="020B0604030504040204" pitchFamily="50" charset="-128"/>
                <a:cs typeface="メイリオ" panose="020B0604030504040204" pitchFamily="50" charset="-128"/>
              </a:rPr>
              <a:t>点数をつけること自体が目的ではない</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ことに注意！</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評価の根拠記載欄に、</a:t>
            </a:r>
            <a:r>
              <a:rPr lang="ja-JP" altLang="en-US" sz="2000" b="1" u="sng" dirty="0">
                <a:latin typeface="メイリオ" panose="020B0604030504040204" pitchFamily="50" charset="-128"/>
                <a:ea typeface="メイリオ" panose="020B0604030504040204" pitchFamily="50" charset="-128"/>
                <a:cs typeface="メイリオ" panose="020B0604030504040204" pitchFamily="50" charset="-128"/>
              </a:rPr>
              <a:t>より良い相談対応としていくための代替案や良かった点を具体的に書く</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ことが重要！</a:t>
            </a:r>
          </a:p>
        </p:txBody>
      </p:sp>
      <p:sp>
        <p:nvSpPr>
          <p:cNvPr id="2" name="スライド番号プレースホルダー 1">
            <a:extLst>
              <a:ext uri="{FF2B5EF4-FFF2-40B4-BE49-F238E27FC236}">
                <a16:creationId xmlns:a16="http://schemas.microsoft.com/office/drawing/2014/main" id="{5DBEBA43-DD7D-46BE-989B-8D24B9B4BCE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80792C-8AB3-4542-BF5E-19B9D95460B3}" type="slidenum">
              <a:rPr kumimoji="1" lang="ja-JP" altLang="en-US" sz="20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9723911B-1157-4BE8-B840-F24B3C0E3672}"/>
              </a:ext>
            </a:extLst>
          </p:cNvPr>
          <p:cNvPicPr>
            <a:picLocks noChangeAspect="1"/>
          </p:cNvPicPr>
          <p:nvPr/>
        </p:nvPicPr>
        <p:blipFill>
          <a:blip r:embed="rId3"/>
          <a:stretch>
            <a:fillRect/>
          </a:stretch>
        </p:blipFill>
        <p:spPr>
          <a:xfrm>
            <a:off x="244583" y="112023"/>
            <a:ext cx="5042738" cy="1305615"/>
          </a:xfrm>
          <a:prstGeom prst="rect">
            <a:avLst/>
          </a:prstGeom>
          <a:effectLst>
            <a:outerShdw blurRad="50800" dist="38100" dir="2700000" algn="tl" rotWithShape="0">
              <a:prstClr val="black">
                <a:alpha val="40000"/>
              </a:prstClr>
            </a:outerShdw>
          </a:effectLst>
        </p:spPr>
      </p:pic>
      <p:pic>
        <p:nvPicPr>
          <p:cNvPr id="10" name="図 9">
            <a:extLst>
              <a:ext uri="{FF2B5EF4-FFF2-40B4-BE49-F238E27FC236}">
                <a16:creationId xmlns:a16="http://schemas.microsoft.com/office/drawing/2014/main" id="{EDB0A743-0C62-405C-B570-BCC908A716E1}"/>
              </a:ext>
            </a:extLst>
          </p:cNvPr>
          <p:cNvPicPr>
            <a:picLocks noChangeAspect="1"/>
          </p:cNvPicPr>
          <p:nvPr/>
        </p:nvPicPr>
        <p:blipFill>
          <a:blip r:embed="rId4"/>
          <a:stretch>
            <a:fillRect/>
          </a:stretch>
        </p:blipFill>
        <p:spPr>
          <a:xfrm>
            <a:off x="244583" y="5122247"/>
            <a:ext cx="5028032" cy="1602224"/>
          </a:xfrm>
          <a:prstGeom prst="rect">
            <a:avLst/>
          </a:prstGeom>
          <a:effectLst>
            <a:outerShdw blurRad="50800" dist="38100" dir="2700000" algn="tl" rotWithShape="0">
              <a:prstClr val="black">
                <a:alpha val="40000"/>
              </a:prstClr>
            </a:outerShdw>
          </a:effectLst>
        </p:spPr>
      </p:pic>
      <p:pic>
        <p:nvPicPr>
          <p:cNvPr id="12" name="図 11">
            <a:extLst>
              <a:ext uri="{FF2B5EF4-FFF2-40B4-BE49-F238E27FC236}">
                <a16:creationId xmlns:a16="http://schemas.microsoft.com/office/drawing/2014/main" id="{F77D2F97-065B-4DB8-A752-89288C790219}"/>
              </a:ext>
            </a:extLst>
          </p:cNvPr>
          <p:cNvPicPr>
            <a:picLocks noChangeAspect="1"/>
          </p:cNvPicPr>
          <p:nvPr/>
        </p:nvPicPr>
        <p:blipFill rotWithShape="1">
          <a:blip r:embed="rId5"/>
          <a:srcRect b="7966"/>
          <a:stretch/>
        </p:blipFill>
        <p:spPr>
          <a:xfrm>
            <a:off x="244583" y="1572951"/>
            <a:ext cx="5025914" cy="3393983"/>
          </a:xfrm>
          <a:prstGeom prst="rect">
            <a:avLst/>
          </a:prstGeom>
          <a:effectLst>
            <a:outerShdw blurRad="50800" dist="38100" dir="2700000" algn="tl" rotWithShape="0">
              <a:prstClr val="black">
                <a:alpha val="40000"/>
              </a:prstClr>
            </a:outerShdw>
          </a:effectLst>
        </p:spPr>
      </p:pic>
      <p:sp>
        <p:nvSpPr>
          <p:cNvPr id="15" name="線吹き出し 1 (枠付き) 14"/>
          <p:cNvSpPr/>
          <p:nvPr/>
        </p:nvSpPr>
        <p:spPr>
          <a:xfrm>
            <a:off x="3893520" y="5948219"/>
            <a:ext cx="2865197" cy="778124"/>
          </a:xfrm>
          <a:prstGeom prst="borderCallout1">
            <a:avLst>
              <a:gd name="adj1" fmla="val 47474"/>
              <a:gd name="adj2" fmla="val 558"/>
              <a:gd name="adj3" fmla="val -10681"/>
              <a:gd name="adj4" fmla="val -24660"/>
            </a:avLst>
          </a:prstGeom>
          <a:ln>
            <a:solidFill>
              <a:srgbClr val="92D05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相談者の反応</a:t>
            </a:r>
            <a:endPar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について評価する評価軸</a:t>
            </a:r>
            <a:endPar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（補助的に使用）</a:t>
            </a:r>
            <a:endPar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線吹き出し 1 (枠付き) 12"/>
          <p:cNvSpPr/>
          <p:nvPr/>
        </p:nvSpPr>
        <p:spPr>
          <a:xfrm>
            <a:off x="3854722" y="1036461"/>
            <a:ext cx="2865197" cy="1023257"/>
          </a:xfrm>
          <a:prstGeom prst="borderCallout1">
            <a:avLst>
              <a:gd name="adj1" fmla="val 55021"/>
              <a:gd name="adj2" fmla="val -293"/>
              <a:gd name="adj3" fmla="val 1886"/>
              <a:gd name="adj4" fmla="val -24470"/>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相談員の基本姿勢や</a:t>
            </a:r>
            <a:endParaRPr kumimoji="1" lang="en-US" altLang="ja-JP"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組織や部門内で定めた方針</a:t>
            </a:r>
            <a:endParaRPr kumimoji="1" lang="en-US" altLang="ja-JP"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を遵守しているか</a:t>
            </a:r>
            <a:endPar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について評価する評価軸</a:t>
            </a:r>
            <a:endPar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線吹き出し 1 (枠付き) 13"/>
          <p:cNvSpPr/>
          <p:nvPr/>
        </p:nvSpPr>
        <p:spPr>
          <a:xfrm>
            <a:off x="3893520" y="3304886"/>
            <a:ext cx="2865197" cy="1023257"/>
          </a:xfrm>
          <a:prstGeom prst="borderCallout1">
            <a:avLst>
              <a:gd name="adj1" fmla="val 48871"/>
              <a:gd name="adj2" fmla="val 59"/>
              <a:gd name="adj3" fmla="val -28724"/>
              <a:gd name="adj4" fmla="val -29184"/>
            </a:avLst>
          </a:prstGeom>
          <a:ln>
            <a:solidFill>
              <a:srgbClr val="7030A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相談者の</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ニーズをとらえ</a:t>
            </a: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適切な情報支援</a:t>
            </a: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を行っているかについて評価する評価軸</a:t>
            </a:r>
            <a:endPar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正方形/長方形 17">
            <a:extLst>
              <a:ext uri="{FF2B5EF4-FFF2-40B4-BE49-F238E27FC236}">
                <a16:creationId xmlns:a16="http://schemas.microsoft.com/office/drawing/2014/main" id="{755FA18D-1F2E-4F33-80C5-55D535855A6B}"/>
              </a:ext>
            </a:extLst>
          </p:cNvPr>
          <p:cNvSpPr/>
          <p:nvPr/>
        </p:nvSpPr>
        <p:spPr>
          <a:xfrm>
            <a:off x="244582" y="426024"/>
            <a:ext cx="5025913" cy="57597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b="1" dirty="0">
                <a:latin typeface="メイリオ" panose="020B0604030504040204" pitchFamily="50" charset="-128"/>
                <a:ea typeface="メイリオ" panose="020B0604030504040204" pitchFamily="50" charset="-128"/>
              </a:rPr>
              <a:t>1)</a:t>
            </a:r>
            <a:r>
              <a:rPr lang="ja-JP" altLang="en-US" b="1" dirty="0">
                <a:latin typeface="メイリオ" panose="020B0604030504040204" pitchFamily="50" charset="-128"/>
                <a:ea typeface="メイリオ" panose="020B0604030504040204" pitchFamily="50" charset="-128"/>
              </a:rPr>
              <a:t>がん相談支援センター（以下、センター）の方針を遵守しているか</a:t>
            </a:r>
            <a:endParaRPr kumimoji="1" lang="ja-JP" altLang="en-US" b="1" dirty="0">
              <a:latin typeface="メイリオ" panose="020B0604030504040204" pitchFamily="50" charset="-128"/>
              <a:ea typeface="メイリオ" panose="020B0604030504040204" pitchFamily="50" charset="-128"/>
            </a:endParaRPr>
          </a:p>
        </p:txBody>
      </p:sp>
      <p:sp>
        <p:nvSpPr>
          <p:cNvPr id="20" name="正方形/長方形 19">
            <a:extLst>
              <a:ext uri="{FF2B5EF4-FFF2-40B4-BE49-F238E27FC236}">
                <a16:creationId xmlns:a16="http://schemas.microsoft.com/office/drawing/2014/main" id="{0A29F95E-CECC-474B-8C5C-666F1B76BDE3}"/>
              </a:ext>
            </a:extLst>
          </p:cNvPr>
          <p:cNvSpPr/>
          <p:nvPr/>
        </p:nvSpPr>
        <p:spPr>
          <a:xfrm>
            <a:off x="244581" y="2179644"/>
            <a:ext cx="5025913" cy="8960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b="1" dirty="0">
                <a:latin typeface="メイリオ" panose="020B0604030504040204" pitchFamily="50" charset="-128"/>
                <a:ea typeface="メイリオ" panose="020B0604030504040204" pitchFamily="50" charset="-128"/>
              </a:rPr>
              <a:t>2</a:t>
            </a:r>
            <a:r>
              <a:rPr lang="ja-JP" altLang="en-US" b="1" dirty="0">
                <a:latin typeface="メイリオ" panose="020B0604030504040204" pitchFamily="50" charset="-128"/>
                <a:ea typeface="メイリオ" panose="020B0604030504040204" pitchFamily="50" charset="-128"/>
              </a:rPr>
              <a:t>）相談者の発言をアセスメントし、ニーズを捉え、ニーズに沿った適切な情報支援を行っているか</a:t>
            </a:r>
            <a:endParaRPr kumimoji="1" lang="ja-JP" altLang="en-US" b="1" dirty="0">
              <a:latin typeface="メイリオ" panose="020B0604030504040204" pitchFamily="50" charset="-128"/>
              <a:ea typeface="メイリオ" panose="020B0604030504040204" pitchFamily="50" charset="-128"/>
            </a:endParaRPr>
          </a:p>
        </p:txBody>
      </p:sp>
      <p:sp>
        <p:nvSpPr>
          <p:cNvPr id="21" name="正方形/長方形 20">
            <a:extLst>
              <a:ext uri="{FF2B5EF4-FFF2-40B4-BE49-F238E27FC236}">
                <a16:creationId xmlns:a16="http://schemas.microsoft.com/office/drawing/2014/main" id="{3D822B06-6B22-4882-8397-4E05ED73F38E}"/>
              </a:ext>
            </a:extLst>
          </p:cNvPr>
          <p:cNvSpPr/>
          <p:nvPr/>
        </p:nvSpPr>
        <p:spPr>
          <a:xfrm>
            <a:off x="252995" y="5330414"/>
            <a:ext cx="5025913" cy="51689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b="1" dirty="0">
                <a:latin typeface="メイリオ" panose="020B0604030504040204" pitchFamily="50" charset="-128"/>
                <a:ea typeface="メイリオ" panose="020B0604030504040204" pitchFamily="50" charset="-128"/>
              </a:rPr>
              <a:t>Ⅱ</a:t>
            </a:r>
            <a:r>
              <a:rPr lang="ja-JP" altLang="en-US" b="1" dirty="0" err="1">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相談者の反応</a:t>
            </a:r>
            <a:endParaRPr kumimoji="1" lang="ja-JP" altLang="en-US"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9082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29997" y="32018"/>
            <a:ext cx="8432995" cy="1143000"/>
          </a:xfrm>
        </p:spPr>
        <p:txBody>
          <a:bodyPr>
            <a:noAutofit/>
          </a:bodyPr>
          <a:lstStyle/>
          <a:p>
            <a:r>
              <a:rPr lang="ja-JP" altLang="en-US" sz="3300" dirty="0">
                <a:latin typeface="Meiryo UI" panose="020B0604030504040204" pitchFamily="50" charset="-128"/>
                <a:ea typeface="Meiryo UI" panose="020B0604030504040204" pitchFamily="50" charset="-128"/>
                <a:cs typeface="Meiryo UI" panose="020B0604030504040204" pitchFamily="50" charset="-128"/>
              </a:rPr>
              <a:t>がん相談対応評価表　</a:t>
            </a:r>
            <a:r>
              <a:rPr lang="en-US" altLang="ja-JP" sz="3300" dirty="0">
                <a:latin typeface="Meiryo UI" panose="020B0604030504040204" pitchFamily="50" charset="-128"/>
                <a:ea typeface="Meiryo UI" panose="020B0604030504040204" pitchFamily="50" charset="-128"/>
                <a:cs typeface="Meiryo UI" panose="020B0604030504040204" pitchFamily="50" charset="-128"/>
              </a:rPr>
              <a:t>I</a:t>
            </a:r>
            <a:br>
              <a:rPr lang="en-US" altLang="ja-JP" sz="3300" dirty="0">
                <a:latin typeface="Meiryo UI" panose="020B0604030504040204" pitchFamily="50" charset="-128"/>
                <a:ea typeface="Meiryo UI" panose="020B0604030504040204" pitchFamily="50" charset="-128"/>
                <a:cs typeface="Meiryo UI" panose="020B0604030504040204" pitchFamily="50" charset="-128"/>
              </a:rPr>
            </a:br>
            <a:r>
              <a:rPr lang="en-US" altLang="ja-JP" sz="33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3300" dirty="0">
                <a:latin typeface="Meiryo UI" panose="020B0604030504040204" pitchFamily="50" charset="-128"/>
                <a:ea typeface="Meiryo UI" panose="020B0604030504040204" pitchFamily="50" charset="-128"/>
                <a:cs typeface="Meiryo UI" panose="020B0604030504040204" pitchFamily="50" charset="-128"/>
              </a:rPr>
              <a:t>がん相談支援センターの方針を遵守しているか</a:t>
            </a:r>
            <a:endParaRPr lang="ja-JP" altLang="en-US" sz="3300" dirty="0"/>
          </a:p>
        </p:txBody>
      </p:sp>
      <p:sp>
        <p:nvSpPr>
          <p:cNvPr id="3" name="コンテンツ プレースホルダー 2"/>
          <p:cNvSpPr>
            <a:spLocks noGrp="1"/>
          </p:cNvSpPr>
          <p:nvPr>
            <p:ph idx="1"/>
          </p:nvPr>
        </p:nvSpPr>
        <p:spPr>
          <a:xfrm>
            <a:off x="463661" y="1760675"/>
            <a:ext cx="11264678" cy="4497266"/>
          </a:xfrm>
        </p:spPr>
        <p:txBody>
          <a:bodyPr>
            <a:noAutofit/>
          </a:bodyPr>
          <a:lstStyle/>
          <a:p>
            <a:pPr marL="268288" indent="-268288">
              <a:spcBef>
                <a:spcPts val="600"/>
              </a:spcBef>
              <a:buNone/>
            </a:pPr>
            <a:r>
              <a:rPr lang="en-US" altLang="ja-JP" sz="26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2600" dirty="0">
                <a:latin typeface="Meiryo UI" panose="020B0604030504040204" pitchFamily="50" charset="-128"/>
                <a:ea typeface="Meiryo UI" panose="020B0604030504040204" pitchFamily="50" charset="-128"/>
                <a:cs typeface="Meiryo UI" panose="020B0604030504040204" pitchFamily="50" charset="-128"/>
              </a:rPr>
              <a:t>　センター内で承認された情報を正確に提供している。</a:t>
            </a:r>
            <a:endParaRPr lang="en-US" altLang="ja-JP" sz="2600"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268288" indent="-268288">
              <a:spcBef>
                <a:spcPts val="600"/>
              </a:spcBef>
              <a:buNone/>
            </a:pPr>
            <a:r>
              <a:rPr lang="en-US" altLang="ja-JP" sz="26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2600" dirty="0">
                <a:latin typeface="Meiryo UI" panose="020B0604030504040204" pitchFamily="50" charset="-128"/>
                <a:ea typeface="Meiryo UI" panose="020B0604030504040204" pitchFamily="50" charset="-128"/>
                <a:cs typeface="Meiryo UI" panose="020B0604030504040204" pitchFamily="50" charset="-128"/>
              </a:rPr>
              <a:t>（ある程度まとまった）情報を伝えるときに、免責事項および出典を伝えている。</a:t>
            </a:r>
            <a:endParaRPr lang="en-US" altLang="ja-JP" sz="2600" dirty="0">
              <a:latin typeface="Meiryo UI" panose="020B0604030504040204" pitchFamily="50" charset="-128"/>
              <a:ea typeface="Meiryo UI" panose="020B0604030504040204" pitchFamily="50" charset="-128"/>
              <a:cs typeface="Meiryo UI" panose="020B0604030504040204" pitchFamily="50" charset="-128"/>
            </a:endParaRPr>
          </a:p>
          <a:p>
            <a:pPr marL="268288" indent="-268288">
              <a:spcBef>
                <a:spcPts val="600"/>
              </a:spcBef>
              <a:buNone/>
            </a:pPr>
            <a:r>
              <a:rPr lang="en-US" altLang="ja-JP" sz="26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2600" dirty="0">
                <a:latin typeface="Meiryo UI" panose="020B0604030504040204" pitchFamily="50" charset="-128"/>
                <a:ea typeface="Meiryo UI" panose="020B0604030504040204" pitchFamily="50" charset="-128"/>
                <a:cs typeface="Meiryo UI" panose="020B0604030504040204" pitchFamily="50" charset="-128"/>
              </a:rPr>
              <a:t>　医師が行うような診断や、特定の治療を勧めるようなことをしていない。</a:t>
            </a:r>
          </a:p>
          <a:p>
            <a:pPr marL="268288" indent="-268288">
              <a:spcBef>
                <a:spcPts val="600"/>
              </a:spcBef>
              <a:buNone/>
            </a:pPr>
            <a:r>
              <a:rPr lang="en-US" altLang="ja-JP" sz="26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2600" dirty="0">
                <a:latin typeface="Meiryo UI" panose="020B0604030504040204" pitchFamily="50" charset="-128"/>
                <a:ea typeface="Meiryo UI" panose="020B0604030504040204" pitchFamily="50" charset="-128"/>
                <a:cs typeface="Meiryo UI" panose="020B0604030504040204" pitchFamily="50" charset="-128"/>
              </a:rPr>
              <a:t>　主治医と患者・家族、医療機関との関係を妨げるような発言や行動をしていない。</a:t>
            </a:r>
          </a:p>
          <a:p>
            <a:pPr marL="268288" indent="-268288">
              <a:spcBef>
                <a:spcPts val="600"/>
              </a:spcBef>
              <a:buNone/>
            </a:pPr>
            <a:r>
              <a:rPr lang="en-US" altLang="ja-JP" sz="26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2600" dirty="0">
                <a:latin typeface="Meiryo UI" panose="020B0604030504040204" pitchFamily="50" charset="-128"/>
                <a:ea typeface="Meiryo UI" panose="020B0604030504040204" pitchFamily="50" charset="-128"/>
                <a:cs typeface="Meiryo UI" panose="020B0604030504040204" pitchFamily="50" charset="-128"/>
              </a:rPr>
              <a:t>　相談員の個人的な立場、好み、信条、意見を伝えていない。</a:t>
            </a:r>
          </a:p>
          <a:p>
            <a:pPr marL="268288" indent="-268288">
              <a:spcBef>
                <a:spcPts val="600"/>
              </a:spcBef>
              <a:buNone/>
            </a:pPr>
            <a:r>
              <a:rPr lang="en-US" altLang="ja-JP" sz="26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2600" dirty="0">
                <a:latin typeface="Meiryo UI" panose="020B0604030504040204" pitchFamily="50" charset="-128"/>
                <a:ea typeface="Meiryo UI" panose="020B0604030504040204" pitchFamily="50" charset="-128"/>
                <a:cs typeface="Meiryo UI" panose="020B0604030504040204" pitchFamily="50" charset="-128"/>
              </a:rPr>
              <a:t>　相談者の個人情報を不適切に扱ったり、不必要に聞いたりしていない。</a:t>
            </a:r>
          </a:p>
          <a:p>
            <a:pPr marL="268288" indent="-268288">
              <a:spcBef>
                <a:spcPts val="600"/>
              </a:spcBef>
              <a:buNone/>
            </a:pPr>
            <a:r>
              <a:rPr lang="en-US" altLang="ja-JP" sz="26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2600" dirty="0">
                <a:latin typeface="Meiryo UI" panose="020B0604030504040204" pitchFamily="50" charset="-128"/>
                <a:ea typeface="Meiryo UI" panose="020B0604030504040204" pitchFamily="50" charset="-128"/>
                <a:cs typeface="Meiryo UI" panose="020B0604030504040204" pitchFamily="50" charset="-128"/>
              </a:rPr>
              <a:t>　相談員の個人情報を伝えていない。</a:t>
            </a:r>
          </a:p>
          <a:p>
            <a:pPr marL="268288" indent="-268288">
              <a:spcBef>
                <a:spcPts val="600"/>
              </a:spcBef>
              <a:buNone/>
            </a:pPr>
            <a:r>
              <a:rPr lang="en-US" altLang="ja-JP" sz="26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2600" dirty="0">
                <a:latin typeface="Meiryo UI" panose="020B0604030504040204" pitchFamily="50" charset="-128"/>
                <a:ea typeface="Meiryo UI" panose="020B0604030504040204" pitchFamily="50" charset="-128"/>
                <a:cs typeface="Meiryo UI" panose="020B0604030504040204" pitchFamily="50" charset="-128"/>
              </a:rPr>
              <a:t>　次回の電話を促すような言葉かけをおこなっている。</a:t>
            </a:r>
          </a:p>
          <a:p>
            <a:pPr marL="0" indent="0">
              <a:spcBef>
                <a:spcPts val="600"/>
              </a:spcBef>
              <a:buNone/>
            </a:pPr>
            <a:endParaRPr lang="ja-JP" altLang="en-US" sz="2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1374533" y="1211540"/>
            <a:ext cx="10029353" cy="461665"/>
          </a:xfrm>
          <a:prstGeom prst="rect">
            <a:avLst/>
          </a:prstGeom>
        </p:spPr>
        <p:txBody>
          <a:bodyPr wrap="square">
            <a:spAutoFit/>
          </a:bodyPr>
          <a:lstStyle/>
          <a:p>
            <a:pPr marL="342900" marR="0" lvl="0" indent="-342900" algn="ctr"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2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相談支援センターの方針を決める、そして、それが守られているかを確認する</a:t>
            </a:r>
            <a:r>
              <a:rPr kumimoji="1" lang="ja-JP" altLang="en-US" sz="2400" b="0"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2400" b="0" i="0" u="none" strike="noStrike" kern="1200" cap="none" spc="0" normalizeH="0" baseline="0" noProof="0" dirty="0">
              <a:ln>
                <a:noFill/>
              </a:ln>
              <a:solidFill>
                <a:srgbClr val="0070C0"/>
              </a:solidFill>
              <a:effectLst/>
              <a:uLnTx/>
              <a:uFillTx/>
              <a:latin typeface="Calibri"/>
              <a:ea typeface="ＭＳ Ｐゴシック" panose="020B0600070205080204" pitchFamily="50" charset="-128"/>
              <a:cs typeface="+mn-cs"/>
            </a:endParaRPr>
          </a:p>
        </p:txBody>
      </p:sp>
      <p:sp>
        <p:nvSpPr>
          <p:cNvPr id="5" name="スライド番号プレースホルダー 4">
            <a:extLst>
              <a:ext uri="{FF2B5EF4-FFF2-40B4-BE49-F238E27FC236}">
                <a16:creationId xmlns:a16="http://schemas.microsoft.com/office/drawing/2014/main" id="{A36B031D-E1D7-4737-BE0E-B4CBC225A4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80792C-8AB3-4542-BF5E-19B9D95460B3}" type="slidenum">
              <a:rPr kumimoji="1" lang="ja-JP" altLang="en-US" sz="20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graphicFrame>
        <p:nvGraphicFramePr>
          <p:cNvPr id="11" name="コンテンツ プレースホルダー 4">
            <a:extLst>
              <a:ext uri="{FF2B5EF4-FFF2-40B4-BE49-F238E27FC236}">
                <a16:creationId xmlns:a16="http://schemas.microsoft.com/office/drawing/2014/main" id="{00865F8F-39DC-4F77-FFAA-6F59C40385E1}"/>
              </a:ext>
            </a:extLst>
          </p:cNvPr>
          <p:cNvGraphicFramePr>
            <a:graphicFrameLocks/>
          </p:cNvGraphicFramePr>
          <p:nvPr/>
        </p:nvGraphicFramePr>
        <p:xfrm>
          <a:off x="5532121" y="5670194"/>
          <a:ext cx="5032569" cy="1116330"/>
        </p:xfrm>
        <a:graphic>
          <a:graphicData uri="http://schemas.openxmlformats.org/drawingml/2006/table">
            <a:tbl>
              <a:tblPr firstRow="1" bandRow="1">
                <a:tableStyleId>{5940675A-B579-460E-94D1-54222C63F5DA}</a:tableStyleId>
              </a:tblPr>
              <a:tblGrid>
                <a:gridCol w="1428750">
                  <a:extLst>
                    <a:ext uri="{9D8B030D-6E8A-4147-A177-3AD203B41FA5}">
                      <a16:colId xmlns:a16="http://schemas.microsoft.com/office/drawing/2014/main" val="20000"/>
                    </a:ext>
                  </a:extLst>
                </a:gridCol>
                <a:gridCol w="3603819">
                  <a:extLst>
                    <a:ext uri="{9D8B030D-6E8A-4147-A177-3AD203B41FA5}">
                      <a16:colId xmlns:a16="http://schemas.microsoft.com/office/drawing/2014/main" val="20001"/>
                    </a:ext>
                  </a:extLst>
                </a:gridCol>
              </a:tblGrid>
              <a:tr h="5905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a:solidFill>
                            <a:schemeClr val="tx1"/>
                          </a:solidFill>
                          <a:latin typeface="Meiryo UI" panose="020B0604030504040204" pitchFamily="50" charset="-128"/>
                          <a:ea typeface="Meiryo UI" panose="020B0604030504040204" pitchFamily="50" charset="-128"/>
                          <a:cs typeface="Meiryo UI" panose="020B0604030504040204" pitchFamily="50" charset="-128"/>
                        </a:rPr>
                        <a:t>点数</a:t>
                      </a:r>
                      <a:endParaRPr kumimoji="1" lang="en-US" altLang="ja-JP" sz="200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600">
                          <a:latin typeface="Meiryo UI" panose="020B0604030504040204" pitchFamily="50" charset="-128"/>
                          <a:ea typeface="Meiryo UI" panose="020B0604030504040204" pitchFamily="50" charset="-128"/>
                          <a:cs typeface="Meiryo UI" panose="020B0604030504040204" pitchFamily="50" charset="-128"/>
                        </a:rPr>
                        <a:t>評価の根拠を明記</a:t>
                      </a:r>
                      <a:endParaRPr kumimoji="1" lang="en-US" altLang="ja-JP" sz="160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（優れていた対応や代替案も具体的に）</a:t>
                      </a:r>
                    </a:p>
                  </a:txBody>
                  <a:tcPr/>
                </a:tc>
                <a:extLst>
                  <a:ext uri="{0D108BD9-81ED-4DB2-BD59-A6C34878D82A}">
                    <a16:rowId xmlns:a16="http://schemas.microsoft.com/office/drawing/2014/main" val="10000"/>
                  </a:ext>
                </a:extLst>
              </a:tr>
              <a:tr h="5257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a:solidFill>
                            <a:schemeClr val="tx1"/>
                          </a:solidFill>
                          <a:latin typeface="Meiryo UI" panose="020B0604030504040204" pitchFamily="50" charset="-128"/>
                          <a:ea typeface="Meiryo UI" panose="020B0604030504040204" pitchFamily="50" charset="-128"/>
                          <a:cs typeface="Meiryo UI" panose="020B0604030504040204" pitchFamily="50" charset="-128"/>
                        </a:rPr>
                        <a:t>1 - 0</a:t>
                      </a:r>
                    </a:p>
                  </a:txBody>
                  <a:tcPr anchor="ctr"/>
                </a:tc>
                <a:tc>
                  <a:txBody>
                    <a:bodyPr/>
                    <a:lstStyle/>
                    <a:p>
                      <a:endParaRPr kumimoji="1" lang="ja-JP" altLang="en-US" sz="160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1"/>
                  </a:ext>
                </a:extLst>
              </a:tr>
            </a:tbl>
          </a:graphicData>
        </a:graphic>
      </p:graphicFrame>
      <p:sp>
        <p:nvSpPr>
          <p:cNvPr id="12" name="正方形/長方形 11">
            <a:extLst>
              <a:ext uri="{FF2B5EF4-FFF2-40B4-BE49-F238E27FC236}">
                <a16:creationId xmlns:a16="http://schemas.microsoft.com/office/drawing/2014/main" id="{5B927748-4E73-69DC-E015-5A2D40DEE1E3}"/>
              </a:ext>
            </a:extLst>
          </p:cNvPr>
          <p:cNvSpPr/>
          <p:nvPr/>
        </p:nvSpPr>
        <p:spPr>
          <a:xfrm>
            <a:off x="1857847" y="5615031"/>
            <a:ext cx="3628962" cy="1200329"/>
          </a:xfrm>
          <a:prstGeom prst="rect">
            <a:avLst/>
          </a:prstGeom>
          <a:solidFill>
            <a:schemeClr val="accent5">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点数欄は以下のいずれかより選択</a:t>
            </a:r>
            <a:r>
              <a:rPr kumimoji="1" lang="en-US" altLang="ja-JP"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＝方針を守っている</a:t>
            </a:r>
            <a:endParaRPr kumimoji="1" lang="en-US" altLang="ja-JP"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0</a:t>
            </a:r>
            <a:r>
              <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＝方針を守っていない</a:t>
            </a:r>
            <a:endParaRPr kumimoji="1" lang="en-US" altLang="ja-JP"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非該当の場合＝／（スラッシュ）</a:t>
            </a:r>
            <a:endParaRPr kumimoji="1" lang="en-US" altLang="ja-JP"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a:extLst>
              <a:ext uri="{FF2B5EF4-FFF2-40B4-BE49-F238E27FC236}">
                <a16:creationId xmlns:a16="http://schemas.microsoft.com/office/drawing/2014/main" id="{1BF91B8D-14FA-EAB3-9234-E416C08C1E30}"/>
              </a:ext>
            </a:extLst>
          </p:cNvPr>
          <p:cNvSpPr/>
          <p:nvPr/>
        </p:nvSpPr>
        <p:spPr>
          <a:xfrm>
            <a:off x="5523516" y="5651649"/>
            <a:ext cx="1445958" cy="600164"/>
          </a:xfrm>
          <a:prstGeom prst="rect">
            <a:avLst/>
          </a:prstGeom>
          <a:solidFill>
            <a:srgbClr val="00B0F0">
              <a:alpha val="23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4" name="正方形/長方形 13">
            <a:extLst>
              <a:ext uri="{FF2B5EF4-FFF2-40B4-BE49-F238E27FC236}">
                <a16:creationId xmlns:a16="http://schemas.microsoft.com/office/drawing/2014/main" id="{38C6072A-48D0-5FE0-BF4C-18091C32FDDF}"/>
              </a:ext>
            </a:extLst>
          </p:cNvPr>
          <p:cNvSpPr/>
          <p:nvPr/>
        </p:nvSpPr>
        <p:spPr>
          <a:xfrm>
            <a:off x="6960870" y="5651650"/>
            <a:ext cx="3589020" cy="600165"/>
          </a:xfrm>
          <a:prstGeom prst="rect">
            <a:avLst/>
          </a:prstGeom>
          <a:solidFill>
            <a:schemeClr val="accent6">
              <a:alpha val="23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699066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29997" y="32018"/>
            <a:ext cx="8432995" cy="1143000"/>
          </a:xfrm>
        </p:spPr>
        <p:txBody>
          <a:bodyPr>
            <a:noAutofit/>
          </a:bodyPr>
          <a:lstStyle/>
          <a:p>
            <a:r>
              <a:rPr lang="ja-JP" altLang="en-US" sz="3300" dirty="0">
                <a:latin typeface="Meiryo UI" panose="020B0604030504040204" pitchFamily="50" charset="-128"/>
                <a:ea typeface="Meiryo UI" panose="020B0604030504040204" pitchFamily="50" charset="-128"/>
                <a:cs typeface="Meiryo UI" panose="020B0604030504040204" pitchFamily="50" charset="-128"/>
              </a:rPr>
              <a:t>がん相談対応評価表　</a:t>
            </a:r>
            <a:r>
              <a:rPr lang="en-US" altLang="ja-JP" sz="3300" dirty="0">
                <a:latin typeface="Meiryo UI" panose="020B0604030504040204" pitchFamily="50" charset="-128"/>
                <a:ea typeface="Meiryo UI" panose="020B0604030504040204" pitchFamily="50" charset="-128"/>
                <a:cs typeface="Meiryo UI" panose="020B0604030504040204" pitchFamily="50" charset="-128"/>
              </a:rPr>
              <a:t>I</a:t>
            </a:r>
            <a:br>
              <a:rPr lang="en-US" altLang="ja-JP" sz="3300" dirty="0">
                <a:latin typeface="Meiryo UI" panose="020B0604030504040204" pitchFamily="50" charset="-128"/>
                <a:ea typeface="Meiryo UI" panose="020B0604030504040204" pitchFamily="50" charset="-128"/>
                <a:cs typeface="Meiryo UI" panose="020B0604030504040204" pitchFamily="50" charset="-128"/>
              </a:rPr>
            </a:br>
            <a:r>
              <a:rPr lang="en-US" altLang="ja-JP" sz="33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3300" dirty="0">
                <a:latin typeface="Meiryo UI" panose="020B0604030504040204" pitchFamily="50" charset="-128"/>
                <a:ea typeface="Meiryo UI" panose="020B0604030504040204" pitchFamily="50" charset="-128"/>
                <a:cs typeface="Meiryo UI" panose="020B0604030504040204" pitchFamily="50" charset="-128"/>
              </a:rPr>
              <a:t>がん相談支援センターの方針を遵守しているか</a:t>
            </a:r>
            <a:endParaRPr lang="ja-JP" altLang="en-US" sz="3300" dirty="0"/>
          </a:p>
        </p:txBody>
      </p:sp>
      <p:sp>
        <p:nvSpPr>
          <p:cNvPr id="3" name="コンテンツ プレースホルダー 2"/>
          <p:cNvSpPr>
            <a:spLocks noGrp="1"/>
          </p:cNvSpPr>
          <p:nvPr>
            <p:ph idx="1"/>
          </p:nvPr>
        </p:nvSpPr>
        <p:spPr>
          <a:xfrm>
            <a:off x="463661" y="1789251"/>
            <a:ext cx="11264678" cy="4497266"/>
          </a:xfrm>
        </p:spPr>
        <p:txBody>
          <a:bodyPr>
            <a:noAutofit/>
          </a:bodyPr>
          <a:lstStyle/>
          <a:p>
            <a:pPr marL="268288" indent="-268288">
              <a:spcBef>
                <a:spcPts val="600"/>
              </a:spcBef>
              <a:buNone/>
            </a:pPr>
            <a:r>
              <a:rPr lang="en-US" altLang="ja-JP" sz="26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2600" dirty="0">
                <a:latin typeface="Meiryo UI" panose="020B0604030504040204" pitchFamily="50" charset="-128"/>
                <a:ea typeface="Meiryo UI" panose="020B0604030504040204" pitchFamily="50" charset="-128"/>
                <a:cs typeface="Meiryo UI" panose="020B0604030504040204" pitchFamily="50" charset="-128"/>
              </a:rPr>
              <a:t>　センター内で承認された情報を正確に提供している。</a:t>
            </a:r>
            <a:endParaRPr lang="en-US" altLang="ja-JP" sz="2600"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268288" indent="-268288">
              <a:spcBef>
                <a:spcPts val="600"/>
              </a:spcBef>
              <a:buNone/>
            </a:pPr>
            <a:r>
              <a:rPr lang="en-US" altLang="ja-JP" sz="26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2600" dirty="0">
                <a:latin typeface="Meiryo UI" panose="020B0604030504040204" pitchFamily="50" charset="-128"/>
                <a:ea typeface="Meiryo UI" panose="020B0604030504040204" pitchFamily="50" charset="-128"/>
                <a:cs typeface="Meiryo UI" panose="020B0604030504040204" pitchFamily="50" charset="-128"/>
              </a:rPr>
              <a:t>（ある程度まとまった）情報を伝えるときに、免責事項および出典を伝えている。</a:t>
            </a:r>
            <a:endParaRPr lang="en-US" altLang="ja-JP" sz="2600" dirty="0">
              <a:latin typeface="Meiryo UI" panose="020B0604030504040204" pitchFamily="50" charset="-128"/>
              <a:ea typeface="Meiryo UI" panose="020B0604030504040204" pitchFamily="50" charset="-128"/>
              <a:cs typeface="Meiryo UI" panose="020B0604030504040204" pitchFamily="50" charset="-128"/>
            </a:endParaRPr>
          </a:p>
          <a:p>
            <a:pPr marL="268288" indent="-268288">
              <a:spcBef>
                <a:spcPts val="600"/>
              </a:spcBef>
              <a:buNone/>
            </a:pPr>
            <a:r>
              <a:rPr lang="en-US" altLang="ja-JP" sz="26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2600" dirty="0">
                <a:latin typeface="Meiryo UI" panose="020B0604030504040204" pitchFamily="50" charset="-128"/>
                <a:ea typeface="Meiryo UI" panose="020B0604030504040204" pitchFamily="50" charset="-128"/>
                <a:cs typeface="Meiryo UI" panose="020B0604030504040204" pitchFamily="50" charset="-128"/>
              </a:rPr>
              <a:t>　医師が行うような診断や、特定の治療を勧めるようなことをしていない。</a:t>
            </a:r>
          </a:p>
          <a:p>
            <a:pPr marL="268288" indent="-268288">
              <a:spcBef>
                <a:spcPts val="600"/>
              </a:spcBef>
              <a:buNone/>
            </a:pPr>
            <a:r>
              <a:rPr lang="en-US" altLang="ja-JP" sz="26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2600" dirty="0">
                <a:latin typeface="Meiryo UI" panose="020B0604030504040204" pitchFamily="50" charset="-128"/>
                <a:ea typeface="Meiryo UI" panose="020B0604030504040204" pitchFamily="50" charset="-128"/>
                <a:cs typeface="Meiryo UI" panose="020B0604030504040204" pitchFamily="50" charset="-128"/>
              </a:rPr>
              <a:t>　主治医と患者・家族、医療機関との関係を妨げるような発言や行動をしていない。</a:t>
            </a:r>
          </a:p>
          <a:p>
            <a:pPr marL="268288" indent="-268288">
              <a:spcBef>
                <a:spcPts val="600"/>
              </a:spcBef>
              <a:buNone/>
            </a:pPr>
            <a:r>
              <a:rPr lang="en-US" altLang="ja-JP" sz="26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2600" dirty="0">
                <a:latin typeface="Meiryo UI" panose="020B0604030504040204" pitchFamily="50" charset="-128"/>
                <a:ea typeface="Meiryo UI" panose="020B0604030504040204" pitchFamily="50" charset="-128"/>
                <a:cs typeface="Meiryo UI" panose="020B0604030504040204" pitchFamily="50" charset="-128"/>
              </a:rPr>
              <a:t>　相談員の個人的な立場、好み、信条、意見を伝えていない。</a:t>
            </a:r>
          </a:p>
          <a:p>
            <a:pPr marL="268288" indent="-268288">
              <a:spcBef>
                <a:spcPts val="600"/>
              </a:spcBef>
              <a:buNone/>
            </a:pPr>
            <a:r>
              <a:rPr lang="en-US" altLang="ja-JP" sz="26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2600" dirty="0">
                <a:latin typeface="Meiryo UI" panose="020B0604030504040204" pitchFamily="50" charset="-128"/>
                <a:ea typeface="Meiryo UI" panose="020B0604030504040204" pitchFamily="50" charset="-128"/>
                <a:cs typeface="Meiryo UI" panose="020B0604030504040204" pitchFamily="50" charset="-128"/>
              </a:rPr>
              <a:t>　相談者の個人情報を不適切に扱ったり、不必要に聞いたりしていない。</a:t>
            </a:r>
          </a:p>
          <a:p>
            <a:pPr marL="268288" indent="-268288">
              <a:spcBef>
                <a:spcPts val="600"/>
              </a:spcBef>
              <a:buNone/>
            </a:pPr>
            <a:r>
              <a:rPr lang="en-US" altLang="ja-JP" sz="26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2600" dirty="0">
                <a:latin typeface="Meiryo UI" panose="020B0604030504040204" pitchFamily="50" charset="-128"/>
                <a:ea typeface="Meiryo UI" panose="020B0604030504040204" pitchFamily="50" charset="-128"/>
                <a:cs typeface="Meiryo UI" panose="020B0604030504040204" pitchFamily="50" charset="-128"/>
              </a:rPr>
              <a:t>　相談員の個人情報を伝えていない。</a:t>
            </a:r>
          </a:p>
          <a:p>
            <a:pPr marL="268288" indent="-268288">
              <a:spcBef>
                <a:spcPts val="600"/>
              </a:spcBef>
              <a:buNone/>
            </a:pPr>
            <a:r>
              <a:rPr lang="en-US" altLang="ja-JP" sz="26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2600" dirty="0">
                <a:latin typeface="Meiryo UI" panose="020B0604030504040204" pitchFamily="50" charset="-128"/>
                <a:ea typeface="Meiryo UI" panose="020B0604030504040204" pitchFamily="50" charset="-128"/>
                <a:cs typeface="Meiryo UI" panose="020B0604030504040204" pitchFamily="50" charset="-128"/>
              </a:rPr>
              <a:t>　次回の電話を促すような言葉かけをおこなっている。</a:t>
            </a:r>
          </a:p>
          <a:p>
            <a:pPr marL="0" indent="0">
              <a:spcBef>
                <a:spcPts val="600"/>
              </a:spcBef>
              <a:buNone/>
            </a:pPr>
            <a:endParaRPr lang="ja-JP" altLang="en-US" sz="2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1374533" y="1211540"/>
            <a:ext cx="10029353" cy="461665"/>
          </a:xfrm>
          <a:prstGeom prst="rect">
            <a:avLst/>
          </a:prstGeom>
        </p:spPr>
        <p:txBody>
          <a:bodyPr wrap="square">
            <a:spAutoFit/>
          </a:bodyPr>
          <a:lstStyle/>
          <a:p>
            <a:pPr marL="342900" marR="0" lvl="0" indent="-342900" algn="ctr"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2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相談支援センターの方針を決める、そして、それが守られているかを確認する</a:t>
            </a:r>
            <a:r>
              <a:rPr kumimoji="1" lang="ja-JP" altLang="en-US" sz="2400" b="0"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2400" b="0" i="0" u="none" strike="noStrike" kern="1200" cap="none" spc="0" normalizeH="0" baseline="0" noProof="0" dirty="0">
              <a:ln>
                <a:noFill/>
              </a:ln>
              <a:solidFill>
                <a:srgbClr val="0070C0"/>
              </a:solidFill>
              <a:effectLst/>
              <a:uLnTx/>
              <a:uFillTx/>
              <a:latin typeface="Calibri"/>
              <a:ea typeface="ＭＳ Ｐゴシック" panose="020B0600070205080204" pitchFamily="50" charset="-128"/>
              <a:cs typeface="+mn-cs"/>
            </a:endParaRPr>
          </a:p>
        </p:txBody>
      </p:sp>
      <p:sp>
        <p:nvSpPr>
          <p:cNvPr id="5" name="スライド番号プレースホルダー 4">
            <a:extLst>
              <a:ext uri="{FF2B5EF4-FFF2-40B4-BE49-F238E27FC236}">
                <a16:creationId xmlns:a16="http://schemas.microsoft.com/office/drawing/2014/main" id="{A36B031D-E1D7-4737-BE0E-B4CBC225A4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80792C-8AB3-4542-BF5E-19B9D95460B3}" type="slidenum">
              <a:rPr kumimoji="1" lang="ja-JP" altLang="en-US" sz="20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6" name="角丸四角形 13">
            <a:extLst>
              <a:ext uri="{FF2B5EF4-FFF2-40B4-BE49-F238E27FC236}">
                <a16:creationId xmlns:a16="http://schemas.microsoft.com/office/drawing/2014/main" id="{1330A68D-F9ED-2B91-492B-1CC51D0E16AA}"/>
              </a:ext>
            </a:extLst>
          </p:cNvPr>
          <p:cNvSpPr/>
          <p:nvPr/>
        </p:nvSpPr>
        <p:spPr>
          <a:xfrm>
            <a:off x="2368191" y="3266603"/>
            <a:ext cx="7542733" cy="2847530"/>
          </a:xfrm>
          <a:prstGeom prst="roundRect">
            <a:avLst/>
          </a:prstGeom>
          <a:solidFill>
            <a:schemeClr val="accent1">
              <a:lumMod val="20000"/>
              <a:lumOff val="8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自施設での基準をもとに評価</a:t>
            </a:r>
            <a:endParaRPr kumimoji="1" lang="en-US" altLang="ja-JP"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FF3399"/>
                </a:solidFill>
                <a:effectLst/>
                <a:uLnTx/>
                <a:uFillTx/>
                <a:latin typeface="Meiryo UI" panose="020B0604030504040204" pitchFamily="50" charset="-128"/>
                <a:ea typeface="Meiryo UI" panose="020B0604030504040204" pitchFamily="50" charset="-128"/>
                <a:cs typeface="Meiryo UI" panose="020B0604030504040204" pitchFamily="50" charset="-128"/>
              </a:rPr>
              <a:t>もし明文化された基準がない場合には、</a:t>
            </a:r>
            <a:endParaRPr kumimoji="1" lang="en-US" altLang="ja-JP" sz="2800" b="0" i="0" u="none" strike="noStrike" kern="1200" cap="none" spc="0" normalizeH="0" baseline="0" noProof="0" dirty="0">
              <a:ln>
                <a:noFill/>
              </a:ln>
              <a:solidFill>
                <a:srgbClr val="FF3399"/>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FF3399"/>
                </a:solidFill>
                <a:effectLst/>
                <a:uLnTx/>
                <a:uFillTx/>
                <a:latin typeface="Meiryo UI" panose="020B0604030504040204" pitchFamily="50" charset="-128"/>
                <a:ea typeface="Meiryo UI" panose="020B0604030504040204" pitchFamily="50" charset="-128"/>
                <a:cs typeface="Meiryo UI" panose="020B0604030504040204" pitchFamily="50" charset="-128"/>
              </a:rPr>
              <a:t>これらの項目を含めた内規やマニュアル等を作成し、</a:t>
            </a:r>
            <a:endParaRPr kumimoji="1" lang="en-US" altLang="ja-JP" sz="2800" b="0" i="0" u="none" strike="noStrike" kern="1200" cap="none" spc="0" normalizeH="0" baseline="0" noProof="0" dirty="0">
              <a:ln>
                <a:noFill/>
              </a:ln>
              <a:solidFill>
                <a:srgbClr val="FF3399"/>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FF3399"/>
                </a:solidFill>
                <a:effectLst/>
                <a:uLnTx/>
                <a:uFillTx/>
                <a:latin typeface="Meiryo UI" panose="020B0604030504040204" pitchFamily="50" charset="-128"/>
                <a:ea typeface="Meiryo UI" panose="020B0604030504040204" pitchFamily="50" charset="-128"/>
                <a:cs typeface="Meiryo UI" panose="020B0604030504040204" pitchFamily="50" charset="-128"/>
              </a:rPr>
              <a:t>是非、相談員間での意識合わせを！</a:t>
            </a:r>
            <a:endParaRPr kumimoji="1" lang="en-US" altLang="ja-JP" sz="2800" b="0" i="0" u="none" strike="noStrike" kern="1200" cap="none" spc="0" normalizeH="0" baseline="0" noProof="0" dirty="0">
              <a:ln>
                <a:noFill/>
              </a:ln>
              <a:solidFill>
                <a:srgbClr val="FF3399"/>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右矢印 14">
            <a:extLst>
              <a:ext uri="{FF2B5EF4-FFF2-40B4-BE49-F238E27FC236}">
                <a16:creationId xmlns:a16="http://schemas.microsoft.com/office/drawing/2014/main" id="{D14BA19B-F85C-1AA5-7DB1-2DAB227FB764}"/>
              </a:ext>
            </a:extLst>
          </p:cNvPr>
          <p:cNvSpPr/>
          <p:nvPr/>
        </p:nvSpPr>
        <p:spPr>
          <a:xfrm rot="5400000">
            <a:off x="5785791" y="4012703"/>
            <a:ext cx="576064" cy="576064"/>
          </a:xfrm>
          <a:prstGeom prst="rightArrow">
            <a:avLst/>
          </a:prstGeom>
          <a:solidFill>
            <a:schemeClr val="tx1">
              <a:lumMod val="50000"/>
              <a:lumOff val="50000"/>
            </a:schemeClr>
          </a:solidFill>
          <a:ln w="25400" cap="flat" cmpd="sng" algn="ctr">
            <a:solidFill>
              <a:schemeClr val="tx1">
                <a:lumMod val="50000"/>
                <a:lumOff val="50000"/>
              </a:scheme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924518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29997" y="32018"/>
            <a:ext cx="8432995" cy="1143000"/>
          </a:xfrm>
        </p:spPr>
        <p:txBody>
          <a:bodyPr>
            <a:noAutofit/>
          </a:bodyPr>
          <a:lstStyle/>
          <a:p>
            <a:r>
              <a:rPr lang="ja-JP" altLang="en-US" sz="3300" dirty="0">
                <a:latin typeface="Meiryo UI" panose="020B0604030504040204" pitchFamily="50" charset="-128"/>
                <a:ea typeface="Meiryo UI" panose="020B0604030504040204" pitchFamily="50" charset="-128"/>
                <a:cs typeface="Meiryo UI" panose="020B0604030504040204" pitchFamily="50" charset="-128"/>
              </a:rPr>
              <a:t>がん相談対応評価表　</a:t>
            </a:r>
            <a:r>
              <a:rPr lang="en-US" altLang="ja-JP" sz="3300" dirty="0">
                <a:latin typeface="Meiryo UI" panose="020B0604030504040204" pitchFamily="50" charset="-128"/>
                <a:ea typeface="Meiryo UI" panose="020B0604030504040204" pitchFamily="50" charset="-128"/>
                <a:cs typeface="Meiryo UI" panose="020B0604030504040204" pitchFamily="50" charset="-128"/>
              </a:rPr>
              <a:t>I</a:t>
            </a:r>
            <a:br>
              <a:rPr lang="en-US" altLang="ja-JP" sz="3300" dirty="0">
                <a:latin typeface="Meiryo UI" panose="020B0604030504040204" pitchFamily="50" charset="-128"/>
                <a:ea typeface="Meiryo UI" panose="020B0604030504040204" pitchFamily="50" charset="-128"/>
                <a:cs typeface="Meiryo UI" panose="020B0604030504040204" pitchFamily="50" charset="-128"/>
              </a:rPr>
            </a:br>
            <a:r>
              <a:rPr lang="en-US" altLang="ja-JP" sz="33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3300" dirty="0">
                <a:latin typeface="Meiryo UI" panose="020B0604030504040204" pitchFamily="50" charset="-128"/>
                <a:ea typeface="Meiryo UI" panose="020B0604030504040204" pitchFamily="50" charset="-128"/>
                <a:cs typeface="Meiryo UI" panose="020B0604030504040204" pitchFamily="50" charset="-128"/>
              </a:rPr>
              <a:t>がん相談支援センターの方針を遵守しているか</a:t>
            </a:r>
            <a:endParaRPr lang="ja-JP" altLang="en-US" sz="3300" dirty="0"/>
          </a:p>
        </p:txBody>
      </p:sp>
      <p:sp>
        <p:nvSpPr>
          <p:cNvPr id="3" name="コンテンツ プレースホルダー 2"/>
          <p:cNvSpPr>
            <a:spLocks noGrp="1"/>
          </p:cNvSpPr>
          <p:nvPr>
            <p:ph idx="1"/>
          </p:nvPr>
        </p:nvSpPr>
        <p:spPr>
          <a:xfrm>
            <a:off x="463661" y="1834407"/>
            <a:ext cx="11264678" cy="4497266"/>
          </a:xfrm>
        </p:spPr>
        <p:txBody>
          <a:bodyPr>
            <a:noAutofit/>
          </a:bodyPr>
          <a:lstStyle/>
          <a:p>
            <a:pPr marL="268288" indent="-268288">
              <a:spcBef>
                <a:spcPts val="600"/>
              </a:spcBef>
              <a:buNone/>
            </a:pPr>
            <a:r>
              <a:rPr lang="en-US" altLang="ja-JP" sz="26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2600" dirty="0">
                <a:latin typeface="Meiryo UI" panose="020B0604030504040204" pitchFamily="50" charset="-128"/>
                <a:ea typeface="Meiryo UI" panose="020B0604030504040204" pitchFamily="50" charset="-128"/>
                <a:cs typeface="Meiryo UI" panose="020B0604030504040204" pitchFamily="50" charset="-128"/>
              </a:rPr>
              <a:t>　センター内で承認された情報を正確に提供している。</a:t>
            </a:r>
            <a:endParaRPr lang="en-US" altLang="ja-JP" sz="2600"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268288" indent="-268288">
              <a:spcBef>
                <a:spcPts val="600"/>
              </a:spcBef>
              <a:buNone/>
            </a:pPr>
            <a:r>
              <a:rPr lang="en-US" altLang="ja-JP" sz="26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2600" dirty="0">
                <a:latin typeface="Meiryo UI" panose="020B0604030504040204" pitchFamily="50" charset="-128"/>
                <a:ea typeface="Meiryo UI" panose="020B0604030504040204" pitchFamily="50" charset="-128"/>
                <a:cs typeface="Meiryo UI" panose="020B0604030504040204" pitchFamily="50" charset="-128"/>
              </a:rPr>
              <a:t>（ある程度まとまった）情報を伝えるときに、免責事項および出典を伝えている。</a:t>
            </a:r>
            <a:endParaRPr lang="en-US" altLang="ja-JP" sz="2600" dirty="0">
              <a:latin typeface="Meiryo UI" panose="020B0604030504040204" pitchFamily="50" charset="-128"/>
              <a:ea typeface="Meiryo UI" panose="020B0604030504040204" pitchFamily="50" charset="-128"/>
              <a:cs typeface="Meiryo UI" panose="020B0604030504040204" pitchFamily="50" charset="-128"/>
            </a:endParaRPr>
          </a:p>
          <a:p>
            <a:pPr marL="268288" indent="-268288">
              <a:spcBef>
                <a:spcPts val="600"/>
              </a:spcBef>
              <a:buNone/>
            </a:pPr>
            <a:r>
              <a:rPr lang="en-US" altLang="ja-JP"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rPr>
              <a:t>　医師が行うような診断や、特定の治療を勧めるようなことをしていない。</a:t>
            </a:r>
          </a:p>
          <a:p>
            <a:pPr marL="268288" indent="-268288">
              <a:spcBef>
                <a:spcPts val="600"/>
              </a:spcBef>
              <a:buNone/>
            </a:pPr>
            <a:r>
              <a:rPr lang="en-US" altLang="ja-JP"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rPr>
              <a:t>　主治医と患者・家族、医療機関との関係を妨げるような発言や行動をしていない。</a:t>
            </a:r>
          </a:p>
          <a:p>
            <a:pPr marL="268288" indent="-268288">
              <a:spcBef>
                <a:spcPts val="600"/>
              </a:spcBef>
              <a:buNone/>
            </a:pPr>
            <a:r>
              <a:rPr lang="en-US" altLang="ja-JP"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rPr>
              <a:t>　相談員の個人的な立場、好み、信条、意見を伝えていない。</a:t>
            </a:r>
          </a:p>
          <a:p>
            <a:pPr marL="268288" indent="-268288">
              <a:spcBef>
                <a:spcPts val="600"/>
              </a:spcBef>
              <a:buNone/>
            </a:pPr>
            <a:r>
              <a:rPr lang="en-US" altLang="ja-JP"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rPr>
              <a:t>　相談者の個人情報を不適切に扱ったり、不必要に聞いたりしていない。</a:t>
            </a:r>
          </a:p>
          <a:p>
            <a:pPr marL="268288" indent="-268288">
              <a:spcBef>
                <a:spcPts val="600"/>
              </a:spcBef>
              <a:buNone/>
            </a:pPr>
            <a:r>
              <a:rPr lang="en-US" altLang="ja-JP"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rPr>
              <a:t>　相談員の個人情報を伝えていない。</a:t>
            </a:r>
          </a:p>
          <a:p>
            <a:pPr marL="268288" indent="-268288">
              <a:spcBef>
                <a:spcPts val="600"/>
              </a:spcBef>
              <a:buNone/>
            </a:pPr>
            <a:r>
              <a:rPr lang="en-US" altLang="ja-JP"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rPr>
              <a:t>　次回の電話を促すような言葉かけをおこなっている。</a:t>
            </a:r>
          </a:p>
          <a:p>
            <a:pPr marL="0" indent="0">
              <a:spcBef>
                <a:spcPts val="600"/>
              </a:spcBef>
              <a:buNone/>
            </a:pPr>
            <a:endParaRPr lang="ja-JP" altLang="en-US" sz="2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1374533" y="1211540"/>
            <a:ext cx="10029353" cy="461665"/>
          </a:xfrm>
          <a:prstGeom prst="rect">
            <a:avLst/>
          </a:prstGeom>
        </p:spPr>
        <p:txBody>
          <a:bodyPr wrap="square">
            <a:spAutoFit/>
          </a:bodyPr>
          <a:lstStyle/>
          <a:p>
            <a:pPr marL="342900" marR="0" lvl="0" indent="-342900" algn="ctr"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2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相談支援センターの方針を決める、そして、それが守られているかを確認する</a:t>
            </a:r>
            <a:r>
              <a:rPr kumimoji="1" lang="ja-JP" altLang="en-US" sz="2400" b="0"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2400" b="0" i="0" u="none" strike="noStrike" kern="1200" cap="none" spc="0" normalizeH="0" baseline="0" noProof="0" dirty="0">
              <a:ln>
                <a:noFill/>
              </a:ln>
              <a:solidFill>
                <a:srgbClr val="0070C0"/>
              </a:solidFill>
              <a:effectLst/>
              <a:uLnTx/>
              <a:uFillTx/>
              <a:latin typeface="Calibri"/>
              <a:ea typeface="ＭＳ Ｐゴシック" panose="020B0600070205080204" pitchFamily="50" charset="-128"/>
              <a:cs typeface="+mn-cs"/>
            </a:endParaRPr>
          </a:p>
        </p:txBody>
      </p:sp>
      <p:sp>
        <p:nvSpPr>
          <p:cNvPr id="5" name="スライド番号プレースホルダー 4">
            <a:extLst>
              <a:ext uri="{FF2B5EF4-FFF2-40B4-BE49-F238E27FC236}">
                <a16:creationId xmlns:a16="http://schemas.microsoft.com/office/drawing/2014/main" id="{A36B031D-E1D7-4737-BE0E-B4CBC225A4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80792C-8AB3-4542-BF5E-19B9D95460B3}" type="slidenum">
              <a:rPr kumimoji="1" lang="ja-JP" altLang="en-US" sz="20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6" name="四角形吹き出し 13">
            <a:extLst>
              <a:ext uri="{FF2B5EF4-FFF2-40B4-BE49-F238E27FC236}">
                <a16:creationId xmlns:a16="http://schemas.microsoft.com/office/drawing/2014/main" id="{07BB7C00-7E4F-A21B-A3A2-785F1956A5FD}"/>
              </a:ext>
            </a:extLst>
          </p:cNvPr>
          <p:cNvSpPr/>
          <p:nvPr/>
        </p:nvSpPr>
        <p:spPr>
          <a:xfrm>
            <a:off x="8304763" y="1797384"/>
            <a:ext cx="3746267" cy="491343"/>
          </a:xfrm>
          <a:prstGeom prst="wedgeRectCallout">
            <a:avLst>
              <a:gd name="adj1" fmla="val -60568"/>
              <a:gd name="adj2" fmla="val 10463"/>
            </a:avLst>
          </a:prstGeom>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センター内で承認された情報とは？？</a:t>
            </a:r>
            <a:endPar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sp>
        <p:nvSpPr>
          <p:cNvPr id="9" name="四角形吹き出し 14">
            <a:extLst>
              <a:ext uri="{FF2B5EF4-FFF2-40B4-BE49-F238E27FC236}">
                <a16:creationId xmlns:a16="http://schemas.microsoft.com/office/drawing/2014/main" id="{6A56EB70-3C73-CE37-D0DC-3877F74A14C2}"/>
              </a:ext>
            </a:extLst>
          </p:cNvPr>
          <p:cNvSpPr/>
          <p:nvPr/>
        </p:nvSpPr>
        <p:spPr>
          <a:xfrm>
            <a:off x="8304763" y="3007118"/>
            <a:ext cx="3746267" cy="508968"/>
          </a:xfrm>
          <a:prstGeom prst="wedgeRectCallout">
            <a:avLst>
              <a:gd name="adj1" fmla="val -43837"/>
              <a:gd name="adj2" fmla="val -83053"/>
            </a:avLst>
          </a:prstGeom>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情報を伝えるときの免責事項とは？？</a:t>
            </a:r>
            <a:endParaRPr kumimoji="1" lang="en-US" altLang="ja-JP" sz="18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673147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441960" y="1187778"/>
            <a:ext cx="11277599" cy="5498772"/>
          </a:xfrm>
          <a:prstGeom prst="rect">
            <a:avLst/>
          </a:prstGeom>
          <a:solidFill>
            <a:srgbClr val="D1EDFF">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 name="タイトル 1"/>
          <p:cNvSpPr>
            <a:spLocks noGrp="1"/>
          </p:cNvSpPr>
          <p:nvPr>
            <p:ph type="title"/>
          </p:nvPr>
        </p:nvSpPr>
        <p:spPr>
          <a:xfrm>
            <a:off x="1354637" y="11959"/>
            <a:ext cx="9914573" cy="992859"/>
          </a:xfrm>
        </p:spPr>
        <p:txBody>
          <a:bodyPr>
            <a:noAutofit/>
          </a:bodyPr>
          <a:lstStyle/>
          <a:p>
            <a:pPr algn="l"/>
            <a:r>
              <a:rPr lang="ja-JP" altLang="en-US" sz="2800" dirty="0">
                <a:latin typeface="Meiryo UI"/>
                <a:ea typeface="Meiryo UI"/>
                <a:cs typeface="Meiryo UI" panose="020B0604030504040204" pitchFamily="50" charset="-128"/>
              </a:rPr>
              <a:t>参考）神戸大学医学部附属病院の</a:t>
            </a:r>
            <a:br>
              <a:rPr lang="en-US" altLang="ja-JP" sz="2800" dirty="0">
                <a:latin typeface="Meiryo UI"/>
                <a:ea typeface="Meiryo UI"/>
                <a:cs typeface="Meiryo UI" panose="020B0604030504040204" pitchFamily="50" charset="-128"/>
              </a:rPr>
            </a:br>
            <a:r>
              <a:rPr lang="ja-JP" altLang="en-US" sz="2800" dirty="0">
                <a:latin typeface="Meiryo UI"/>
                <a:ea typeface="Meiryo UI"/>
                <a:cs typeface="Meiryo UI" panose="020B0604030504040204" pitchFamily="50" charset="-128"/>
              </a:rPr>
              <a:t>　　　　 「がん相談室（がん相談支援センター）マニュアル」</a:t>
            </a:r>
            <a:endParaRPr lang="ja-JP" altLang="en-US" sz="2800" dirty="0">
              <a:latin typeface="Meiryo UI"/>
              <a:ea typeface="Meiryo UI"/>
            </a:endParaRPr>
          </a:p>
        </p:txBody>
      </p:sp>
      <p:sp>
        <p:nvSpPr>
          <p:cNvPr id="6" name="タイトル 1"/>
          <p:cNvSpPr txBox="1">
            <a:spLocks/>
          </p:cNvSpPr>
          <p:nvPr/>
        </p:nvSpPr>
        <p:spPr>
          <a:xfrm>
            <a:off x="441960" y="1187778"/>
            <a:ext cx="11178539" cy="1910283"/>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Meiryo UI"/>
                <a:ea typeface="Meiryo UI"/>
                <a:cs typeface="+mj-cs"/>
              </a:rPr>
              <a:t>1. </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mj-cs"/>
              </a:rPr>
              <a:t>がん相談室の業務内容</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mj-cs"/>
              </a:rPr>
              <a:t> 　　ア</a:t>
            </a:r>
            <a:r>
              <a:rPr kumimoji="1" lang="en-US" altLang="ja-JP" sz="2000" b="0" i="0" u="none" strike="noStrike" kern="1200" cap="none" spc="0" normalizeH="0" baseline="0" noProof="0" dirty="0">
                <a:ln>
                  <a:noFill/>
                </a:ln>
                <a:solidFill>
                  <a:prstClr val="black"/>
                </a:solidFill>
                <a:effectLst/>
                <a:uLnTx/>
                <a:uFillTx/>
                <a:latin typeface="Meiryo UI"/>
                <a:ea typeface="Meiryo UI"/>
                <a:cs typeface="+mj-cs"/>
              </a:rPr>
              <a:t>. </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mj-cs"/>
              </a:rPr>
              <a:t>がんの病態や標準的治療法等、がんの治療に関する一般的な情報の提供</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mj-cs"/>
              </a:rPr>
              <a:t>         ①がんの病態や標準的治療法等、がんの治療に関する一般的な情報は、診療ガイドライン、がん情報</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mj-cs"/>
              </a:rPr>
              <a:t>　　　      サービス、書籍、がん患者さん向けのガイドブックやパンフレット、ウェブサイト情報などより、当相談室で</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mj-cs"/>
              </a:rPr>
              <a:t>　　　　　　</a:t>
            </a:r>
            <a:r>
              <a:rPr kumimoji="1" lang="en-US" altLang="ja-JP" sz="2000" b="0" i="0" u="none" strike="noStrike" kern="1200" cap="none" spc="0" normalizeH="0" baseline="0" noProof="0" dirty="0" err="1">
                <a:ln>
                  <a:noFill/>
                </a:ln>
                <a:solidFill>
                  <a:srgbClr val="FF0000"/>
                </a:solidFill>
                <a:effectLst/>
                <a:uLnTx/>
                <a:uFillTx/>
                <a:latin typeface="Meiryo UI"/>
                <a:ea typeface="Meiryo UI"/>
                <a:cs typeface="+mj-cs"/>
              </a:rPr>
              <a:t>HONcode</a:t>
            </a:r>
            <a:r>
              <a:rPr kumimoji="1" lang="ja-JP" altLang="en-US" sz="2000" b="0" i="0" u="none" strike="noStrike" kern="1200" cap="none" spc="0" normalizeH="0" baseline="0" noProof="0" dirty="0">
                <a:ln>
                  <a:noFill/>
                </a:ln>
                <a:solidFill>
                  <a:srgbClr val="FF0000"/>
                </a:solidFill>
                <a:effectLst/>
                <a:uLnTx/>
                <a:uFillTx/>
                <a:latin typeface="Meiryo UI"/>
                <a:ea typeface="Meiryo UI"/>
                <a:cs typeface="+mj-cs"/>
              </a:rPr>
              <a:t>倫理基準や独自の評価基準を満たした情報を提供する。</a:t>
            </a:r>
            <a:endParaRPr kumimoji="1" lang="en-US" altLang="ja-JP" sz="2000" b="0" i="0" u="none" strike="noStrike" kern="1200" cap="none" spc="0" normalizeH="0" baseline="0" noProof="0" dirty="0">
              <a:ln>
                <a:noFill/>
              </a:ln>
              <a:solidFill>
                <a:srgbClr val="FF0000"/>
              </a:solidFill>
              <a:effectLst/>
              <a:uLnTx/>
              <a:uFillTx/>
              <a:latin typeface="Meiryo UI"/>
              <a:ea typeface="Meiryo UI"/>
              <a:cs typeface="+mj-cs"/>
            </a:endParaRPr>
          </a:p>
        </p:txBody>
      </p:sp>
      <p:grpSp>
        <p:nvGrpSpPr>
          <p:cNvPr id="23" name="グループ化 22"/>
          <p:cNvGrpSpPr/>
          <p:nvPr/>
        </p:nvGrpSpPr>
        <p:grpSpPr>
          <a:xfrm>
            <a:off x="8384496" y="1077686"/>
            <a:ext cx="3611561" cy="410860"/>
            <a:chOff x="6632079" y="4628801"/>
            <a:chExt cx="2363297" cy="441110"/>
          </a:xfrm>
        </p:grpSpPr>
        <p:sp>
          <p:nvSpPr>
            <p:cNvPr id="26" name="角丸四角形吹き出し 25"/>
            <p:cNvSpPr/>
            <p:nvPr/>
          </p:nvSpPr>
          <p:spPr>
            <a:xfrm>
              <a:off x="6632079" y="4628801"/>
              <a:ext cx="2363297" cy="441110"/>
            </a:xfrm>
            <a:prstGeom prst="wedgeRoundRectCallout">
              <a:avLst>
                <a:gd name="adj1" fmla="val -38566"/>
                <a:gd name="adj2" fmla="val 68402"/>
                <a:gd name="adj3" fmla="val 16667"/>
              </a:avLst>
            </a:prstGeom>
            <a:solidFill>
              <a:srgbClr val="FFFFBD"/>
            </a:solidFill>
            <a:ln>
              <a:solidFill>
                <a:srgbClr val="FFC000"/>
              </a:solidFill>
            </a:ln>
            <a:effectLst/>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7" name="正方形/長方形 26"/>
            <p:cNvSpPr/>
            <p:nvPr/>
          </p:nvSpPr>
          <p:spPr>
            <a:xfrm>
              <a:off x="6632079" y="4666800"/>
              <a:ext cx="2363297"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センター内で承認された情報について</a:t>
              </a:r>
            </a:p>
          </p:txBody>
        </p:sp>
      </p:grpSp>
      <p:graphicFrame>
        <p:nvGraphicFramePr>
          <p:cNvPr id="13" name="表 12"/>
          <p:cNvGraphicFramePr>
            <a:graphicFrameLocks noGrp="1"/>
          </p:cNvGraphicFramePr>
          <p:nvPr/>
        </p:nvGraphicFramePr>
        <p:xfrm>
          <a:off x="685800" y="2863367"/>
          <a:ext cx="10842170" cy="1691640"/>
        </p:xfrm>
        <a:graphic>
          <a:graphicData uri="http://schemas.openxmlformats.org/drawingml/2006/table">
            <a:tbl>
              <a:tblPr firstRow="1" bandRow="1">
                <a:tableStyleId>{F2DE63D5-997A-4646-A377-4702673A728D}</a:tableStyleId>
              </a:tblPr>
              <a:tblGrid>
                <a:gridCol w="1202188">
                  <a:extLst>
                    <a:ext uri="{9D8B030D-6E8A-4147-A177-3AD203B41FA5}">
                      <a16:colId xmlns:a16="http://schemas.microsoft.com/office/drawing/2014/main" val="4047793129"/>
                    </a:ext>
                  </a:extLst>
                </a:gridCol>
                <a:gridCol w="4697869">
                  <a:extLst>
                    <a:ext uri="{9D8B030D-6E8A-4147-A177-3AD203B41FA5}">
                      <a16:colId xmlns:a16="http://schemas.microsoft.com/office/drawing/2014/main" val="912482516"/>
                    </a:ext>
                  </a:extLst>
                </a:gridCol>
                <a:gridCol w="4942113">
                  <a:extLst>
                    <a:ext uri="{9D8B030D-6E8A-4147-A177-3AD203B41FA5}">
                      <a16:colId xmlns:a16="http://schemas.microsoft.com/office/drawing/2014/main" val="2289632363"/>
                    </a:ext>
                  </a:extLst>
                </a:gridCol>
              </a:tblGrid>
              <a:tr h="370840">
                <a:tc>
                  <a:txBody>
                    <a:bodyPr/>
                    <a:lstStyle/>
                    <a:p>
                      <a:pPr algn="ctr"/>
                      <a:r>
                        <a:rPr kumimoji="1" lang="ja-JP" altLang="en-US" sz="1400" dirty="0">
                          <a:latin typeface="Meiryo UI" panose="020B0604030504040204" pitchFamily="50" charset="-128"/>
                          <a:ea typeface="Meiryo UI" panose="020B0604030504040204" pitchFamily="50" charset="-128"/>
                        </a:rPr>
                        <a:t>承認グレード</a:t>
                      </a:r>
                    </a:p>
                  </a:txBody>
                  <a:tcPr/>
                </a:tc>
                <a:tc>
                  <a:txBody>
                    <a:bodyPr/>
                    <a:lstStyle/>
                    <a:p>
                      <a:pPr algn="ctr"/>
                      <a:r>
                        <a:rPr kumimoji="1" lang="ja-JP" altLang="en-US" sz="1600" dirty="0">
                          <a:latin typeface="Meiryo UI" panose="020B0604030504040204" pitchFamily="50" charset="-128"/>
                          <a:ea typeface="Meiryo UI" panose="020B0604030504040204" pitchFamily="50" charset="-128"/>
                        </a:rPr>
                        <a:t>書籍情報の例</a:t>
                      </a:r>
                    </a:p>
                  </a:txBody>
                  <a:tcPr/>
                </a:tc>
                <a:tc>
                  <a:txBody>
                    <a:bodyPr/>
                    <a:lstStyle/>
                    <a:p>
                      <a:pPr algn="ctr"/>
                      <a:r>
                        <a:rPr kumimoji="1" lang="ja-JP" altLang="en-US" sz="1600" dirty="0">
                          <a:latin typeface="Meiryo UI" panose="020B0604030504040204" pitchFamily="50" charset="-128"/>
                          <a:ea typeface="Meiryo UI" panose="020B0604030504040204" pitchFamily="50" charset="-128"/>
                        </a:rPr>
                        <a:t>対応</a:t>
                      </a:r>
                    </a:p>
                  </a:txBody>
                  <a:tcPr/>
                </a:tc>
                <a:extLst>
                  <a:ext uri="{0D108BD9-81ED-4DB2-BD59-A6C34878D82A}">
                    <a16:rowId xmlns:a16="http://schemas.microsoft.com/office/drawing/2014/main" val="3723693017"/>
                  </a:ext>
                </a:extLst>
              </a:tr>
              <a:tr h="370840">
                <a:tc>
                  <a:txBody>
                    <a:bodyPr/>
                    <a:lstStyle/>
                    <a:p>
                      <a:pPr algn="ctr"/>
                      <a:r>
                        <a:rPr kumimoji="1" lang="ja-JP" altLang="en-US" sz="1600" dirty="0">
                          <a:latin typeface="Meiryo UI" panose="020B0604030504040204" pitchFamily="50" charset="-128"/>
                          <a:ea typeface="Meiryo UI" panose="020B0604030504040204" pitchFamily="50" charset="-128"/>
                        </a:rPr>
                        <a:t>１</a:t>
                      </a:r>
                    </a:p>
                  </a:txBody>
                  <a:tcPr>
                    <a:solidFill>
                      <a:schemeClr val="bg1"/>
                    </a:solidFill>
                  </a:tcPr>
                </a:tc>
                <a:tc>
                  <a:txBody>
                    <a:bodyPr/>
                    <a:lstStyle/>
                    <a:p>
                      <a:r>
                        <a:rPr kumimoji="1" lang="ja-JP" altLang="en-US" sz="1600" dirty="0">
                          <a:latin typeface="Meiryo UI" panose="020B0604030504040204" pitchFamily="50" charset="-128"/>
                          <a:ea typeface="Meiryo UI" panose="020B0604030504040204" pitchFamily="50" charset="-128"/>
                        </a:rPr>
                        <a:t>学会が出版している診療ガイドラインなど</a:t>
                      </a:r>
                    </a:p>
                  </a:txBody>
                  <a:tcPr>
                    <a:solidFill>
                      <a:schemeClr val="bg1"/>
                    </a:solidFill>
                  </a:tcPr>
                </a:tc>
                <a:tc>
                  <a:txBody>
                    <a:bodyPr/>
                    <a:lstStyle/>
                    <a:p>
                      <a:r>
                        <a:rPr kumimoji="1" lang="ja-JP" altLang="en-US" sz="1600" dirty="0">
                          <a:latin typeface="Meiryo UI" panose="020B0604030504040204" pitchFamily="50" charset="-128"/>
                          <a:ea typeface="Meiryo UI" panose="020B0604030504040204" pitchFamily="50" charset="-128"/>
                        </a:rPr>
                        <a:t>注釈なしで出典を伝えることが可能</a:t>
                      </a:r>
                    </a:p>
                  </a:txBody>
                  <a:tcPr>
                    <a:solidFill>
                      <a:schemeClr val="bg1"/>
                    </a:solidFill>
                  </a:tcPr>
                </a:tc>
                <a:extLst>
                  <a:ext uri="{0D108BD9-81ED-4DB2-BD59-A6C34878D82A}">
                    <a16:rowId xmlns:a16="http://schemas.microsoft.com/office/drawing/2014/main" val="641459054"/>
                  </a:ext>
                </a:extLst>
              </a:tr>
              <a:tr h="370840">
                <a:tc>
                  <a:txBody>
                    <a:bodyPr/>
                    <a:lstStyle/>
                    <a:p>
                      <a:pPr algn="ctr"/>
                      <a:r>
                        <a:rPr kumimoji="1" lang="ja-JP" altLang="en-US" sz="1600" dirty="0">
                          <a:latin typeface="Meiryo UI" panose="020B0604030504040204" pitchFamily="50" charset="-128"/>
                          <a:ea typeface="Meiryo UI" panose="020B0604030504040204" pitchFamily="50" charset="-128"/>
                        </a:rPr>
                        <a:t>２</a:t>
                      </a:r>
                    </a:p>
                  </a:txBody>
                  <a:tcPr>
                    <a:solidFill>
                      <a:schemeClr val="bg1"/>
                    </a:solidFill>
                  </a:tcPr>
                </a:tc>
                <a:tc>
                  <a:txBody>
                    <a:bodyPr/>
                    <a:lstStyle/>
                    <a:p>
                      <a:r>
                        <a:rPr kumimoji="1" lang="ja-JP" altLang="en-US" sz="1600" dirty="0">
                          <a:latin typeface="Meiryo UI" panose="020B0604030504040204" pitchFamily="50" charset="-128"/>
                          <a:ea typeface="Meiryo UI" panose="020B0604030504040204" pitchFamily="50" charset="-128"/>
                        </a:rPr>
                        <a:t>学会が出版している診療の手引きや患者向け</a:t>
                      </a:r>
                      <a:r>
                        <a:rPr kumimoji="1" lang="en-US" altLang="ja-JP" sz="1600" dirty="0">
                          <a:latin typeface="Meiryo UI" panose="020B0604030504040204" pitchFamily="50" charset="-128"/>
                          <a:ea typeface="Meiryo UI" panose="020B0604030504040204" pitchFamily="50" charset="-128"/>
                        </a:rPr>
                        <a:t>Q</a:t>
                      </a:r>
                      <a:r>
                        <a:rPr kumimoji="1" lang="ja-JP" altLang="en-US" sz="1600" dirty="0">
                          <a:latin typeface="Meiryo UI" panose="020B0604030504040204" pitchFamily="50" charset="-128"/>
                          <a:ea typeface="Meiryo UI" panose="020B0604030504040204" pitchFamily="50" charset="-128"/>
                        </a:rPr>
                        <a:t>＆</a:t>
                      </a:r>
                      <a:r>
                        <a:rPr kumimoji="1" lang="en-US" altLang="ja-JP" sz="1600" dirty="0">
                          <a:latin typeface="Meiryo UI" panose="020B0604030504040204" pitchFamily="50" charset="-128"/>
                          <a:ea typeface="Meiryo UI" panose="020B0604030504040204" pitchFamily="50" charset="-128"/>
                        </a:rPr>
                        <a:t>A</a:t>
                      </a:r>
                      <a:endParaRPr kumimoji="1" lang="ja-JP" altLang="en-US" sz="1600" dirty="0">
                        <a:latin typeface="Meiryo UI" panose="020B0604030504040204" pitchFamily="50" charset="-128"/>
                        <a:ea typeface="Meiryo UI" panose="020B0604030504040204" pitchFamily="50" charset="-128"/>
                      </a:endParaRPr>
                    </a:p>
                  </a:txBody>
                  <a:tcPr>
                    <a:solidFill>
                      <a:schemeClr val="bg1"/>
                    </a:solidFill>
                  </a:tcPr>
                </a:tc>
                <a:tc>
                  <a:txBody>
                    <a:bodyPr/>
                    <a:lstStyle/>
                    <a:p>
                      <a:r>
                        <a:rPr kumimoji="1" lang="ja-JP" altLang="en-US" sz="1600" dirty="0">
                          <a:latin typeface="Meiryo UI" panose="020B0604030504040204" pitchFamily="50" charset="-128"/>
                          <a:ea typeface="Meiryo UI" panose="020B0604030504040204" pitchFamily="50" charset="-128"/>
                        </a:rPr>
                        <a:t>注釈付きで出典を伝える</a:t>
                      </a:r>
                    </a:p>
                  </a:txBody>
                  <a:tcPr>
                    <a:solidFill>
                      <a:schemeClr val="bg1"/>
                    </a:solidFill>
                  </a:tcPr>
                </a:tc>
                <a:extLst>
                  <a:ext uri="{0D108BD9-81ED-4DB2-BD59-A6C34878D82A}">
                    <a16:rowId xmlns:a16="http://schemas.microsoft.com/office/drawing/2014/main" val="4062111050"/>
                  </a:ext>
                </a:extLst>
              </a:tr>
              <a:tr h="370840">
                <a:tc>
                  <a:txBody>
                    <a:bodyPr/>
                    <a:lstStyle/>
                    <a:p>
                      <a:pPr algn="ctr"/>
                      <a:r>
                        <a:rPr kumimoji="1" lang="ja-JP" altLang="en-US" sz="1600" dirty="0">
                          <a:latin typeface="Meiryo UI" panose="020B0604030504040204" pitchFamily="50" charset="-128"/>
                          <a:ea typeface="Meiryo UI" panose="020B0604030504040204" pitchFamily="50" charset="-128"/>
                        </a:rPr>
                        <a:t>３</a:t>
                      </a:r>
                    </a:p>
                  </a:txBody>
                  <a:tcPr>
                    <a:solidFill>
                      <a:schemeClr val="bg1"/>
                    </a:solidFill>
                  </a:tcPr>
                </a:tc>
                <a:tc>
                  <a:txBody>
                    <a:bodyPr/>
                    <a:lstStyle/>
                    <a:p>
                      <a:r>
                        <a:rPr kumimoji="1" lang="ja-JP" altLang="en-US" sz="1600" dirty="0">
                          <a:latin typeface="Meiryo UI" panose="020B0604030504040204" pitchFamily="50" charset="-128"/>
                          <a:ea typeface="Meiryo UI" panose="020B0604030504040204" pitchFamily="50" charset="-128"/>
                        </a:rPr>
                        <a:t>相談者のニーズに合致した役立ち情報</a:t>
                      </a:r>
                    </a:p>
                  </a:txBody>
                  <a:tcPr>
                    <a:solidFill>
                      <a:schemeClr val="bg1"/>
                    </a:solidFill>
                  </a:tcPr>
                </a:tc>
                <a:tc>
                  <a:txBody>
                    <a:bodyPr/>
                    <a:lstStyle/>
                    <a:p>
                      <a:r>
                        <a:rPr kumimoji="1" lang="ja-JP" altLang="en-US" sz="1600" dirty="0">
                          <a:latin typeface="Meiryo UI" panose="020B0604030504040204" pitchFamily="50" charset="-128"/>
                          <a:ea typeface="Meiryo UI" panose="020B0604030504040204" pitchFamily="50" charset="-128"/>
                        </a:rPr>
                        <a:t>相談者のニーズに合致した役立つ情報。ガイドライン等での代用が難しく、出典を伝えるか否か相談員が判断</a:t>
                      </a:r>
                    </a:p>
                  </a:txBody>
                  <a:tcPr>
                    <a:solidFill>
                      <a:schemeClr val="bg1"/>
                    </a:solidFill>
                  </a:tcPr>
                </a:tc>
                <a:extLst>
                  <a:ext uri="{0D108BD9-81ED-4DB2-BD59-A6C34878D82A}">
                    <a16:rowId xmlns:a16="http://schemas.microsoft.com/office/drawing/2014/main" val="3345651913"/>
                  </a:ext>
                </a:extLst>
              </a:tr>
            </a:tbl>
          </a:graphicData>
        </a:graphic>
      </p:graphicFrame>
      <p:graphicFrame>
        <p:nvGraphicFramePr>
          <p:cNvPr id="14" name="表 13"/>
          <p:cNvGraphicFramePr>
            <a:graphicFrameLocks noGrp="1"/>
          </p:cNvGraphicFramePr>
          <p:nvPr/>
        </p:nvGraphicFramePr>
        <p:xfrm>
          <a:off x="685800" y="4627866"/>
          <a:ext cx="10842170" cy="1899920"/>
        </p:xfrm>
        <a:graphic>
          <a:graphicData uri="http://schemas.openxmlformats.org/drawingml/2006/table">
            <a:tbl>
              <a:tblPr firstRow="1" bandRow="1">
                <a:tableStyleId>{F2DE63D5-997A-4646-A377-4702673A728D}</a:tableStyleId>
              </a:tblPr>
              <a:tblGrid>
                <a:gridCol w="1213426">
                  <a:extLst>
                    <a:ext uri="{9D8B030D-6E8A-4147-A177-3AD203B41FA5}">
                      <a16:colId xmlns:a16="http://schemas.microsoft.com/office/drawing/2014/main" val="4047793129"/>
                    </a:ext>
                  </a:extLst>
                </a:gridCol>
                <a:gridCol w="4675745">
                  <a:extLst>
                    <a:ext uri="{9D8B030D-6E8A-4147-A177-3AD203B41FA5}">
                      <a16:colId xmlns:a16="http://schemas.microsoft.com/office/drawing/2014/main" val="912482516"/>
                    </a:ext>
                  </a:extLst>
                </a:gridCol>
                <a:gridCol w="4952999">
                  <a:extLst>
                    <a:ext uri="{9D8B030D-6E8A-4147-A177-3AD203B41FA5}">
                      <a16:colId xmlns:a16="http://schemas.microsoft.com/office/drawing/2014/main" val="2289632363"/>
                    </a:ext>
                  </a:extLst>
                </a:gridCol>
              </a:tblGrid>
              <a:tr h="370840">
                <a:tc>
                  <a:txBody>
                    <a:bodyPr/>
                    <a:lstStyle/>
                    <a:p>
                      <a:pPr algn="ctr"/>
                      <a:r>
                        <a:rPr kumimoji="1" lang="ja-JP" altLang="en-US" sz="1400" dirty="0">
                          <a:latin typeface="Meiryo UI" panose="020B0604030504040204" pitchFamily="50" charset="-128"/>
                          <a:ea typeface="Meiryo UI" panose="020B0604030504040204" pitchFamily="50" charset="-128"/>
                        </a:rPr>
                        <a:t>承認グレード</a:t>
                      </a:r>
                    </a:p>
                  </a:txBody>
                  <a:tcPr/>
                </a:tc>
                <a:tc>
                  <a:txBody>
                    <a:bodyPr/>
                    <a:lstStyle/>
                    <a:p>
                      <a:pPr algn="ctr"/>
                      <a:r>
                        <a:rPr kumimoji="1" lang="ja-JP" altLang="en-US" sz="1600" dirty="0">
                          <a:latin typeface="Meiryo UI" panose="020B0604030504040204" pitchFamily="50" charset="-128"/>
                          <a:ea typeface="Meiryo UI" panose="020B0604030504040204" pitchFamily="50" charset="-128"/>
                        </a:rPr>
                        <a:t>インターネットサイトの例</a:t>
                      </a:r>
                    </a:p>
                  </a:txBody>
                  <a:tcPr/>
                </a:tc>
                <a:tc>
                  <a:txBody>
                    <a:bodyPr/>
                    <a:lstStyle/>
                    <a:p>
                      <a:pPr algn="ctr"/>
                      <a:r>
                        <a:rPr kumimoji="1" lang="ja-JP" altLang="en-US" sz="1600" dirty="0">
                          <a:latin typeface="Meiryo UI" panose="020B0604030504040204" pitchFamily="50" charset="-128"/>
                          <a:ea typeface="Meiryo UI" panose="020B0604030504040204" pitchFamily="50" charset="-128"/>
                        </a:rPr>
                        <a:t>対応</a:t>
                      </a:r>
                    </a:p>
                  </a:txBody>
                  <a:tcPr/>
                </a:tc>
                <a:extLst>
                  <a:ext uri="{0D108BD9-81ED-4DB2-BD59-A6C34878D82A}">
                    <a16:rowId xmlns:a16="http://schemas.microsoft.com/office/drawing/2014/main" val="3723693017"/>
                  </a:ext>
                </a:extLst>
              </a:tr>
              <a:tr h="370840">
                <a:tc>
                  <a:txBody>
                    <a:bodyPr/>
                    <a:lstStyle/>
                    <a:p>
                      <a:pPr algn="ctr"/>
                      <a:r>
                        <a:rPr kumimoji="1" lang="ja-JP" altLang="en-US" sz="1600" dirty="0">
                          <a:latin typeface="Meiryo UI" panose="020B0604030504040204" pitchFamily="50" charset="-128"/>
                          <a:ea typeface="Meiryo UI" panose="020B0604030504040204" pitchFamily="50" charset="-128"/>
                        </a:rPr>
                        <a:t>１</a:t>
                      </a:r>
                    </a:p>
                  </a:txBody>
                  <a:tcPr>
                    <a:solidFill>
                      <a:schemeClr val="bg1"/>
                    </a:solidFill>
                  </a:tcPr>
                </a:tc>
                <a:tc>
                  <a:txBody>
                    <a:bodyPr/>
                    <a:lstStyle/>
                    <a:p>
                      <a:r>
                        <a:rPr kumimoji="1" lang="ja-JP" altLang="en-US" sz="1600" dirty="0">
                          <a:latin typeface="Meiryo UI" panose="020B0604030504040204" pitchFamily="50" charset="-128"/>
                          <a:ea typeface="Meiryo UI" panose="020B0604030504040204" pitchFamily="50" charset="-128"/>
                        </a:rPr>
                        <a:t>学会公式サイト、</a:t>
                      </a:r>
                      <a:r>
                        <a:rPr kumimoji="1" lang="en-US" altLang="ja-JP" sz="1600" dirty="0">
                          <a:latin typeface="Meiryo UI" panose="020B0604030504040204" pitchFamily="50" charset="-128"/>
                          <a:ea typeface="Meiryo UI" panose="020B0604030504040204" pitchFamily="50" charset="-128"/>
                        </a:rPr>
                        <a:t>MINDS</a:t>
                      </a:r>
                      <a:r>
                        <a:rPr kumimoji="1" lang="ja-JP" altLang="en-US" sz="1600" dirty="0" err="1">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がん情報サービス、行政公式サイトなど</a:t>
                      </a:r>
                    </a:p>
                  </a:txBody>
                  <a:tcPr>
                    <a:solidFill>
                      <a:schemeClr val="bg1"/>
                    </a:solidFill>
                  </a:tcPr>
                </a:tc>
                <a:tc>
                  <a:txBody>
                    <a:bodyPr/>
                    <a:lstStyle/>
                    <a:p>
                      <a:r>
                        <a:rPr kumimoji="1" lang="ja-JP" altLang="en-US" sz="1600" dirty="0">
                          <a:latin typeface="Meiryo UI" panose="020B0604030504040204" pitchFamily="50" charset="-128"/>
                          <a:ea typeface="Meiryo UI" panose="020B0604030504040204" pitchFamily="50" charset="-128"/>
                        </a:rPr>
                        <a:t>注釈なしで出典を伝えることが可能</a:t>
                      </a:r>
                    </a:p>
                  </a:txBody>
                  <a:tcPr>
                    <a:solidFill>
                      <a:schemeClr val="bg1"/>
                    </a:solidFill>
                  </a:tcPr>
                </a:tc>
                <a:extLst>
                  <a:ext uri="{0D108BD9-81ED-4DB2-BD59-A6C34878D82A}">
                    <a16:rowId xmlns:a16="http://schemas.microsoft.com/office/drawing/2014/main" val="641459054"/>
                  </a:ext>
                </a:extLst>
              </a:tr>
              <a:tr h="370840">
                <a:tc>
                  <a:txBody>
                    <a:bodyPr/>
                    <a:lstStyle/>
                    <a:p>
                      <a:pPr algn="ctr"/>
                      <a:r>
                        <a:rPr kumimoji="1" lang="ja-JP" altLang="en-US" sz="1600" dirty="0">
                          <a:latin typeface="Meiryo UI" panose="020B0604030504040204" pitchFamily="50" charset="-128"/>
                          <a:ea typeface="Meiryo UI" panose="020B0604030504040204" pitchFamily="50" charset="-128"/>
                        </a:rPr>
                        <a:t>２</a:t>
                      </a:r>
                    </a:p>
                  </a:txBody>
                  <a:tcPr>
                    <a:solidFill>
                      <a:schemeClr val="bg1"/>
                    </a:solidFill>
                  </a:tcPr>
                </a:tc>
                <a:tc>
                  <a:txBody>
                    <a:bodyPr/>
                    <a:lstStyle/>
                    <a:p>
                      <a:r>
                        <a:rPr kumimoji="1" lang="en-US" altLang="ja-JP" sz="1600" dirty="0">
                          <a:latin typeface="Meiryo UI" panose="020B0604030504040204" pitchFamily="50" charset="-128"/>
                          <a:ea typeface="Meiryo UI" panose="020B0604030504040204" pitchFamily="50" charset="-128"/>
                        </a:rPr>
                        <a:t>NCCN</a:t>
                      </a:r>
                      <a:r>
                        <a:rPr kumimoji="1" lang="ja-JP" altLang="en-US" sz="1600" dirty="0">
                          <a:latin typeface="Meiryo UI" panose="020B0604030504040204" pitchFamily="50" charset="-128"/>
                          <a:ea typeface="Meiryo UI" panose="020B0604030504040204" pitchFamily="50" charset="-128"/>
                        </a:rPr>
                        <a:t>ガイドライン日本語版、</a:t>
                      </a:r>
                      <a:r>
                        <a:rPr kumimoji="1" lang="en-US" altLang="ja-JP" sz="1600" dirty="0">
                          <a:latin typeface="Meiryo UI" panose="020B0604030504040204" pitchFamily="50" charset="-128"/>
                          <a:ea typeface="Meiryo UI" panose="020B0604030504040204" pitchFamily="50" charset="-128"/>
                        </a:rPr>
                        <a:t>JAPIC</a:t>
                      </a:r>
                      <a:r>
                        <a:rPr kumimoji="1" lang="ja-JP" altLang="en-US" sz="1600" dirty="0" err="1">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骨髄バンクなど</a:t>
                      </a:r>
                    </a:p>
                  </a:txBody>
                  <a:tcPr>
                    <a:solidFill>
                      <a:schemeClr val="bg1"/>
                    </a:solidFill>
                  </a:tcPr>
                </a:tc>
                <a:tc>
                  <a:txBody>
                    <a:bodyPr/>
                    <a:lstStyle/>
                    <a:p>
                      <a:r>
                        <a:rPr kumimoji="1" lang="ja-JP" altLang="en-US" sz="1600" dirty="0">
                          <a:latin typeface="Meiryo UI" panose="020B0604030504040204" pitchFamily="50" charset="-128"/>
                          <a:ea typeface="Meiryo UI" panose="020B0604030504040204" pitchFamily="50" charset="-128"/>
                        </a:rPr>
                        <a:t>注釈付きで出典を伝える。唯一性の高い情報</a:t>
                      </a:r>
                    </a:p>
                  </a:txBody>
                  <a:tcPr>
                    <a:solidFill>
                      <a:schemeClr val="bg1"/>
                    </a:solidFill>
                  </a:tcPr>
                </a:tc>
                <a:extLst>
                  <a:ext uri="{0D108BD9-81ED-4DB2-BD59-A6C34878D82A}">
                    <a16:rowId xmlns:a16="http://schemas.microsoft.com/office/drawing/2014/main" val="4062111050"/>
                  </a:ext>
                </a:extLst>
              </a:tr>
              <a:tr h="370840">
                <a:tc>
                  <a:txBody>
                    <a:bodyPr/>
                    <a:lstStyle/>
                    <a:p>
                      <a:pPr algn="ctr"/>
                      <a:r>
                        <a:rPr kumimoji="1" lang="ja-JP" altLang="en-US" sz="1600" dirty="0">
                          <a:latin typeface="Meiryo UI" panose="020B0604030504040204" pitchFamily="50" charset="-128"/>
                          <a:ea typeface="Meiryo UI" panose="020B0604030504040204" pitchFamily="50" charset="-128"/>
                        </a:rPr>
                        <a:t>３</a:t>
                      </a:r>
                    </a:p>
                  </a:txBody>
                  <a:tcPr>
                    <a:solidFill>
                      <a:schemeClr val="bg1"/>
                    </a:solidFill>
                  </a:tcPr>
                </a:tc>
                <a:tc>
                  <a:txBody>
                    <a:bodyPr/>
                    <a:lstStyle/>
                    <a:p>
                      <a:r>
                        <a:rPr kumimoji="1" lang="en-US" altLang="ja-JP" sz="1600" dirty="0">
                          <a:latin typeface="Meiryo UI" panose="020B0604030504040204" pitchFamily="50" charset="-128"/>
                          <a:ea typeface="Meiryo UI" panose="020B0604030504040204" pitchFamily="50" charset="-128"/>
                        </a:rPr>
                        <a:t>HON</a:t>
                      </a:r>
                      <a:r>
                        <a:rPr kumimoji="1" lang="ja-JP" altLang="en-US" sz="1600" dirty="0">
                          <a:latin typeface="Meiryo UI" panose="020B0604030504040204" pitchFamily="50" charset="-128"/>
                          <a:ea typeface="Meiryo UI" panose="020B0604030504040204" pitchFamily="50" charset="-128"/>
                        </a:rPr>
                        <a:t>コード取得サイト、相談において特に有用なサイト</a:t>
                      </a:r>
                    </a:p>
                  </a:txBody>
                  <a:tcPr>
                    <a:solidFill>
                      <a:schemeClr val="bg1"/>
                    </a:solidFill>
                  </a:tcPr>
                </a:tc>
                <a:tc>
                  <a:txBody>
                    <a:bodyPr/>
                    <a:lstStyle/>
                    <a:p>
                      <a:r>
                        <a:rPr kumimoji="1" lang="ja-JP" altLang="en-US" sz="1600" dirty="0">
                          <a:latin typeface="Meiryo UI" panose="020B0604030504040204" pitchFamily="50" charset="-128"/>
                          <a:ea typeface="Meiryo UI" panose="020B0604030504040204" pitchFamily="50" charset="-128"/>
                        </a:rPr>
                        <a:t>相談者のニーズに合致した役立つ情報。ガイドライン等での代用が難しく、出典を伝えるか否か相談員が判断</a:t>
                      </a:r>
                    </a:p>
                  </a:txBody>
                  <a:tcPr>
                    <a:solidFill>
                      <a:schemeClr val="bg1"/>
                    </a:solidFill>
                  </a:tcPr>
                </a:tc>
                <a:extLst>
                  <a:ext uri="{0D108BD9-81ED-4DB2-BD59-A6C34878D82A}">
                    <a16:rowId xmlns:a16="http://schemas.microsoft.com/office/drawing/2014/main" val="3345651913"/>
                  </a:ext>
                </a:extLst>
              </a:tr>
            </a:tbl>
          </a:graphicData>
        </a:graphic>
      </p:graphicFrame>
      <p:grpSp>
        <p:nvGrpSpPr>
          <p:cNvPr id="10" name="グループ化 9"/>
          <p:cNvGrpSpPr/>
          <p:nvPr/>
        </p:nvGrpSpPr>
        <p:grpSpPr>
          <a:xfrm>
            <a:off x="9894888" y="2589020"/>
            <a:ext cx="2150154" cy="647965"/>
            <a:chOff x="6632079" y="4693366"/>
            <a:chExt cx="2472841" cy="396524"/>
          </a:xfrm>
        </p:grpSpPr>
        <p:sp>
          <p:nvSpPr>
            <p:cNvPr id="11" name="角丸四角形吹き出し 10"/>
            <p:cNvSpPr/>
            <p:nvPr/>
          </p:nvSpPr>
          <p:spPr>
            <a:xfrm>
              <a:off x="6632079" y="4712019"/>
              <a:ext cx="2363297" cy="357892"/>
            </a:xfrm>
            <a:prstGeom prst="wedgeRoundRectCallout">
              <a:avLst>
                <a:gd name="adj1" fmla="val -38566"/>
                <a:gd name="adj2" fmla="val 68402"/>
                <a:gd name="adj3" fmla="val 16667"/>
              </a:avLst>
            </a:prstGeom>
            <a:solidFill>
              <a:srgbClr val="FFFFBD"/>
            </a:solidFill>
            <a:ln>
              <a:solidFill>
                <a:srgbClr val="FFC000"/>
              </a:solidFill>
            </a:ln>
            <a:effectLst/>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 name="正方形/長方形 11"/>
            <p:cNvSpPr/>
            <p:nvPr/>
          </p:nvSpPr>
          <p:spPr>
            <a:xfrm>
              <a:off x="6741623" y="4693366"/>
              <a:ext cx="2363297" cy="39652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情報を伝えるときの免責事項について</a:t>
              </a:r>
            </a:p>
          </p:txBody>
        </p:sp>
      </p:gr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245BC9-7E91-4883-A2B9-E540BE52A029}" type="slidenum">
              <a:rPr kumimoji="1" lang="ja-JP" altLang="en-US" sz="20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48116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441960" y="774459"/>
            <a:ext cx="11277599" cy="5912091"/>
          </a:xfrm>
          <a:prstGeom prst="rect">
            <a:avLst/>
          </a:prstGeom>
          <a:solidFill>
            <a:srgbClr val="D1EDFF">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245BC9-7E91-4883-A2B9-E540BE52A029}" type="slidenum">
              <a:rPr kumimoji="1" lang="ja-JP" altLang="en-US" sz="20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5" name="タイトル 1"/>
          <p:cNvSpPr txBox="1">
            <a:spLocks/>
          </p:cNvSpPr>
          <p:nvPr/>
        </p:nvSpPr>
        <p:spPr>
          <a:xfrm>
            <a:off x="648709" y="796942"/>
            <a:ext cx="8341112" cy="46275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mj-cs"/>
              </a:rPr>
              <a:t>●医療者向け診療ガイドライン書籍管理一覧表</a:t>
            </a:r>
          </a:p>
        </p:txBody>
      </p:sp>
      <p:graphicFrame>
        <p:nvGraphicFramePr>
          <p:cNvPr id="2" name="表 1"/>
          <p:cNvGraphicFramePr>
            <a:graphicFrameLocks noGrp="1"/>
          </p:cNvGraphicFramePr>
          <p:nvPr/>
        </p:nvGraphicFramePr>
        <p:xfrm>
          <a:off x="663448" y="1202546"/>
          <a:ext cx="10834621" cy="1371600"/>
        </p:xfrm>
        <a:graphic>
          <a:graphicData uri="http://schemas.openxmlformats.org/drawingml/2006/table">
            <a:tbl>
              <a:tblPr firstRow="1" bandRow="1">
                <a:tableStyleId>{1FECB4D8-DB02-4DC6-A0A2-4F2EBAE1DC90}</a:tableStyleId>
              </a:tblPr>
              <a:tblGrid>
                <a:gridCol w="504149">
                  <a:extLst>
                    <a:ext uri="{9D8B030D-6E8A-4147-A177-3AD203B41FA5}">
                      <a16:colId xmlns:a16="http://schemas.microsoft.com/office/drawing/2014/main" val="20000"/>
                    </a:ext>
                  </a:extLst>
                </a:gridCol>
                <a:gridCol w="1943100">
                  <a:extLst>
                    <a:ext uri="{9D8B030D-6E8A-4147-A177-3AD203B41FA5}">
                      <a16:colId xmlns:a16="http://schemas.microsoft.com/office/drawing/2014/main" val="20001"/>
                    </a:ext>
                  </a:extLst>
                </a:gridCol>
                <a:gridCol w="768197">
                  <a:extLst>
                    <a:ext uri="{9D8B030D-6E8A-4147-A177-3AD203B41FA5}">
                      <a16:colId xmlns:a16="http://schemas.microsoft.com/office/drawing/2014/main" val="20002"/>
                    </a:ext>
                  </a:extLst>
                </a:gridCol>
                <a:gridCol w="777240">
                  <a:extLst>
                    <a:ext uri="{9D8B030D-6E8A-4147-A177-3AD203B41FA5}">
                      <a16:colId xmlns:a16="http://schemas.microsoft.com/office/drawing/2014/main" val="20003"/>
                    </a:ext>
                  </a:extLst>
                </a:gridCol>
                <a:gridCol w="697230">
                  <a:extLst>
                    <a:ext uri="{9D8B030D-6E8A-4147-A177-3AD203B41FA5}">
                      <a16:colId xmlns:a16="http://schemas.microsoft.com/office/drawing/2014/main" val="20004"/>
                    </a:ext>
                  </a:extLst>
                </a:gridCol>
                <a:gridCol w="61722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552307">
                  <a:extLst>
                    <a:ext uri="{9D8B030D-6E8A-4147-A177-3AD203B41FA5}">
                      <a16:colId xmlns:a16="http://schemas.microsoft.com/office/drawing/2014/main" val="20007"/>
                    </a:ext>
                  </a:extLst>
                </a:gridCol>
                <a:gridCol w="544561">
                  <a:extLst>
                    <a:ext uri="{9D8B030D-6E8A-4147-A177-3AD203B41FA5}">
                      <a16:colId xmlns:a16="http://schemas.microsoft.com/office/drawing/2014/main" val="20008"/>
                    </a:ext>
                  </a:extLst>
                </a:gridCol>
                <a:gridCol w="1024477">
                  <a:extLst>
                    <a:ext uri="{9D8B030D-6E8A-4147-A177-3AD203B41FA5}">
                      <a16:colId xmlns:a16="http://schemas.microsoft.com/office/drawing/2014/main" val="20009"/>
                    </a:ext>
                  </a:extLst>
                </a:gridCol>
                <a:gridCol w="708660">
                  <a:extLst>
                    <a:ext uri="{9D8B030D-6E8A-4147-A177-3AD203B41FA5}">
                      <a16:colId xmlns:a16="http://schemas.microsoft.com/office/drawing/2014/main" val="20010"/>
                    </a:ext>
                  </a:extLst>
                </a:gridCol>
                <a:gridCol w="880110">
                  <a:extLst>
                    <a:ext uri="{9D8B030D-6E8A-4147-A177-3AD203B41FA5}">
                      <a16:colId xmlns:a16="http://schemas.microsoft.com/office/drawing/2014/main" val="20011"/>
                    </a:ext>
                  </a:extLst>
                </a:gridCol>
                <a:gridCol w="1131570">
                  <a:extLst>
                    <a:ext uri="{9D8B030D-6E8A-4147-A177-3AD203B41FA5}">
                      <a16:colId xmlns:a16="http://schemas.microsoft.com/office/drawing/2014/main" val="20012"/>
                    </a:ext>
                  </a:extLst>
                </a:gridCol>
              </a:tblGrid>
              <a:tr h="370840">
                <a:tc>
                  <a:txBody>
                    <a:bodyPr/>
                    <a:lstStyle/>
                    <a:p>
                      <a:r>
                        <a:rPr kumimoji="1" lang="ja-JP" altLang="en-US" sz="1200" dirty="0">
                          <a:latin typeface="Meiryo UI" panose="020B0604030504040204" pitchFamily="50" charset="-128"/>
                          <a:ea typeface="Meiryo UI" panose="020B0604030504040204" pitchFamily="50" charset="-128"/>
                        </a:rPr>
                        <a:t>分類</a:t>
                      </a:r>
                    </a:p>
                  </a:txBody>
                  <a:tcPr/>
                </a:tc>
                <a:tc>
                  <a:txBody>
                    <a:bodyPr/>
                    <a:lstStyle/>
                    <a:p>
                      <a:r>
                        <a:rPr kumimoji="1" lang="ja-JP" altLang="en-US" sz="1200" dirty="0">
                          <a:latin typeface="Meiryo UI" panose="020B0604030504040204" pitchFamily="50" charset="-128"/>
                          <a:ea typeface="Meiryo UI" panose="020B0604030504040204" pitchFamily="50" charset="-128"/>
                        </a:rPr>
                        <a:t>書籍名</a:t>
                      </a:r>
                    </a:p>
                  </a:txBody>
                  <a:tcPr/>
                </a:tc>
                <a:tc>
                  <a:txBody>
                    <a:bodyPr/>
                    <a:lstStyle/>
                    <a:p>
                      <a:r>
                        <a:rPr kumimoji="1" lang="ja-JP" altLang="en-US" sz="1200" dirty="0">
                          <a:latin typeface="Meiryo UI" panose="020B0604030504040204" pitchFamily="50" charset="-128"/>
                          <a:ea typeface="Meiryo UI" panose="020B0604030504040204" pitchFamily="50" charset="-128"/>
                        </a:rPr>
                        <a:t>最新版</a:t>
                      </a:r>
                    </a:p>
                  </a:txBody>
                  <a:tcPr/>
                </a:tc>
                <a:tc>
                  <a:txBody>
                    <a:bodyPr/>
                    <a:lstStyle/>
                    <a:p>
                      <a:r>
                        <a:rPr kumimoji="1" lang="ja-JP" altLang="en-US" sz="1200" dirty="0">
                          <a:latin typeface="Meiryo UI" panose="020B0604030504040204" pitchFamily="50" charset="-128"/>
                          <a:ea typeface="Meiryo UI" panose="020B0604030504040204" pitchFamily="50" charset="-128"/>
                        </a:rPr>
                        <a:t>書籍の</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有無</a:t>
                      </a:r>
                    </a:p>
                  </a:txBody>
                  <a:tcPr/>
                </a:tc>
                <a:tc>
                  <a:txBody>
                    <a:bodyPr/>
                    <a:lstStyle/>
                    <a:p>
                      <a:r>
                        <a:rPr kumimoji="1" lang="ja-JP" altLang="en-US" sz="1200" dirty="0">
                          <a:latin typeface="Meiryo UI" panose="020B0604030504040204" pitchFamily="50" charset="-128"/>
                          <a:ea typeface="Meiryo UI" panose="020B0604030504040204" pitchFamily="50" charset="-128"/>
                        </a:rPr>
                        <a:t>編</a:t>
                      </a:r>
                    </a:p>
                  </a:txBody>
                  <a:tcPr/>
                </a:tc>
                <a:tc>
                  <a:txBody>
                    <a:bodyPr/>
                    <a:lstStyle/>
                    <a:p>
                      <a:r>
                        <a:rPr kumimoji="1" lang="ja-JP" altLang="en-US" sz="1200" dirty="0">
                          <a:latin typeface="Meiryo UI" panose="020B0604030504040204" pitchFamily="50" charset="-128"/>
                          <a:ea typeface="Meiryo UI" panose="020B0604030504040204" pitchFamily="50" charset="-128"/>
                        </a:rPr>
                        <a:t>出版社</a:t>
                      </a:r>
                    </a:p>
                  </a:txBody>
                  <a:tcPr/>
                </a:tc>
                <a:tc>
                  <a:txBody>
                    <a:bodyPr/>
                    <a:lstStyle/>
                    <a:p>
                      <a:r>
                        <a:rPr kumimoji="1" lang="ja-JP" altLang="en-US" sz="1200" dirty="0">
                          <a:latin typeface="Meiryo UI" panose="020B0604030504040204" pitchFamily="50" charset="-128"/>
                          <a:ea typeface="Meiryo UI" panose="020B0604030504040204" pitchFamily="50" charset="-128"/>
                        </a:rPr>
                        <a:t>評価</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実施日</a:t>
                      </a:r>
                    </a:p>
                  </a:txBody>
                  <a:tcPr/>
                </a:tc>
                <a:tc>
                  <a:txBody>
                    <a:bodyPr/>
                    <a:lstStyle/>
                    <a:p>
                      <a:r>
                        <a:rPr kumimoji="1" lang="ja-JP" altLang="en-US" sz="1200" dirty="0">
                          <a:latin typeface="Meiryo UI" panose="020B0604030504040204" pitchFamily="50" charset="-128"/>
                          <a:ea typeface="Meiryo UI" panose="020B0604030504040204" pitchFamily="50" charset="-128"/>
                        </a:rPr>
                        <a:t>信頼性</a:t>
                      </a:r>
                    </a:p>
                  </a:txBody>
                  <a:tcPr/>
                </a:tc>
                <a:tc>
                  <a:txBody>
                    <a:bodyPr/>
                    <a:lstStyle/>
                    <a:p>
                      <a:r>
                        <a:rPr kumimoji="1" lang="ja-JP" altLang="en-US" sz="1200" dirty="0">
                          <a:latin typeface="Meiryo UI" panose="020B0604030504040204" pitchFamily="50" charset="-128"/>
                          <a:ea typeface="Meiryo UI" panose="020B0604030504040204" pitchFamily="50" charset="-128"/>
                        </a:rPr>
                        <a:t>公平性</a:t>
                      </a:r>
                    </a:p>
                  </a:txBody>
                  <a:tcPr/>
                </a:tc>
                <a:tc>
                  <a:txBody>
                    <a:bodyPr/>
                    <a:lstStyle/>
                    <a:p>
                      <a:r>
                        <a:rPr kumimoji="1" lang="ja-JP" altLang="en-US" sz="1200" dirty="0">
                          <a:latin typeface="Meiryo UI" panose="020B0604030504040204" pitchFamily="50" charset="-128"/>
                          <a:ea typeface="Meiryo UI" panose="020B0604030504040204" pitchFamily="50" charset="-128"/>
                        </a:rPr>
                        <a:t>客観性</a:t>
                      </a:r>
                    </a:p>
                  </a:txBody>
                  <a:tcPr/>
                </a:tc>
                <a:tc>
                  <a:txBody>
                    <a:bodyPr/>
                    <a:lstStyle/>
                    <a:p>
                      <a:r>
                        <a:rPr kumimoji="1" lang="ja-JP" altLang="en-US" sz="1200" dirty="0">
                          <a:latin typeface="Meiryo UI" panose="020B0604030504040204" pitchFamily="50" charset="-128"/>
                          <a:ea typeface="Meiryo UI" panose="020B0604030504040204" pitchFamily="50" charset="-128"/>
                        </a:rPr>
                        <a:t>承認</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グレード</a:t>
                      </a:r>
                      <a:endParaRPr kumimoji="1" lang="en-US" altLang="ja-JP" sz="1200" dirty="0">
                        <a:latin typeface="Meiryo UI" panose="020B0604030504040204" pitchFamily="50" charset="-128"/>
                        <a:ea typeface="Meiryo UI" panose="020B0604030504040204" pitchFamily="50" charset="-128"/>
                      </a:endParaRPr>
                    </a:p>
                  </a:txBody>
                  <a:tcPr/>
                </a:tc>
                <a:tc>
                  <a:txBody>
                    <a:bodyPr/>
                    <a:lstStyle/>
                    <a:p>
                      <a:r>
                        <a:rPr kumimoji="1" lang="ja-JP" altLang="en-US" sz="1200" dirty="0">
                          <a:latin typeface="Meiryo UI" panose="020B0604030504040204" pitchFamily="50" charset="-128"/>
                          <a:ea typeface="Meiryo UI" panose="020B0604030504040204" pitchFamily="50" charset="-128"/>
                        </a:rPr>
                        <a:t>所蔵</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場所</a:t>
                      </a:r>
                    </a:p>
                  </a:txBody>
                  <a:tcPr/>
                </a:tc>
                <a:tc>
                  <a:txBody>
                    <a:bodyPr/>
                    <a:lstStyle/>
                    <a:p>
                      <a:r>
                        <a:rPr kumimoji="1" lang="ja-JP" altLang="en-US" sz="1200" dirty="0">
                          <a:latin typeface="Meiryo UI" panose="020B0604030504040204" pitchFamily="50" charset="-128"/>
                          <a:ea typeface="Meiryo UI" panose="020B0604030504040204" pitchFamily="50" charset="-128"/>
                        </a:rPr>
                        <a:t>備考</a:t>
                      </a:r>
                    </a:p>
                  </a:txBody>
                  <a:tcPr/>
                </a:tc>
                <a:extLst>
                  <a:ext uri="{0D108BD9-81ED-4DB2-BD59-A6C34878D82A}">
                    <a16:rowId xmlns:a16="http://schemas.microsoft.com/office/drawing/2014/main" val="10000"/>
                  </a:ext>
                </a:extLst>
              </a:tr>
              <a:tr h="370840">
                <a:tc>
                  <a:txBody>
                    <a:bodyPr/>
                    <a:lstStyle/>
                    <a:p>
                      <a:r>
                        <a:rPr kumimoji="1" lang="ja-JP" altLang="en-US" sz="1200" dirty="0">
                          <a:latin typeface="Meiryo UI" panose="020B0604030504040204" pitchFamily="50" charset="-128"/>
                          <a:ea typeface="Meiryo UI" panose="020B0604030504040204" pitchFamily="50" charset="-128"/>
                        </a:rPr>
                        <a:t>肺</a:t>
                      </a:r>
                    </a:p>
                  </a:txBody>
                  <a:tcPr>
                    <a:solidFill>
                      <a:schemeClr val="bg1"/>
                    </a:solidFill>
                  </a:tcPr>
                </a:tc>
                <a:tc>
                  <a:txBody>
                    <a:bodyPr/>
                    <a:lstStyle/>
                    <a:p>
                      <a:r>
                        <a:rPr kumimoji="1" lang="ja-JP" altLang="en-US" sz="1200" dirty="0">
                          <a:latin typeface="Meiryo UI" panose="020B0604030504040204" pitchFamily="50" charset="-128"/>
                          <a:ea typeface="Meiryo UI" panose="020B0604030504040204" pitchFamily="50" charset="-128"/>
                        </a:rPr>
                        <a:t>肺癌診療ガイドライン　悪性胸膜中皮腫・胸腺腫瘍含む</a:t>
                      </a:r>
                    </a:p>
                  </a:txBody>
                  <a:tcPr>
                    <a:solidFill>
                      <a:schemeClr val="bg1"/>
                    </a:solidFill>
                  </a:tcPr>
                </a:tc>
                <a:tc>
                  <a:txBody>
                    <a:bodyPr/>
                    <a:lstStyle/>
                    <a:p>
                      <a:r>
                        <a:rPr kumimoji="1" lang="en-US" altLang="ja-JP" sz="1200" dirty="0">
                          <a:latin typeface="Meiryo UI" panose="020B0604030504040204" pitchFamily="50" charset="-128"/>
                          <a:ea typeface="Meiryo UI" panose="020B0604030504040204" pitchFamily="50" charset="-128"/>
                        </a:rPr>
                        <a:t>2022</a:t>
                      </a:r>
                      <a:r>
                        <a:rPr kumimoji="1" lang="ja-JP" altLang="en-US" sz="1200" dirty="0">
                          <a:latin typeface="Meiryo UI" panose="020B0604030504040204" pitchFamily="50" charset="-128"/>
                          <a:ea typeface="Meiryo UI" panose="020B0604030504040204" pitchFamily="50" charset="-128"/>
                        </a:rPr>
                        <a:t>年版（</a:t>
                      </a:r>
                      <a:r>
                        <a:rPr kumimoji="1" lang="en-US" altLang="ja-JP" sz="1200" dirty="0">
                          <a:latin typeface="Meiryo UI" panose="020B0604030504040204" pitchFamily="50" charset="-128"/>
                          <a:ea typeface="Meiryo UI" panose="020B0604030504040204" pitchFamily="50" charset="-128"/>
                        </a:rPr>
                        <a:t>7</a:t>
                      </a:r>
                      <a:r>
                        <a:rPr kumimoji="1" lang="ja-JP" altLang="en-US" sz="1200" dirty="0">
                          <a:latin typeface="Meiryo UI" panose="020B0604030504040204" pitchFamily="50" charset="-128"/>
                          <a:ea typeface="Meiryo UI" panose="020B0604030504040204" pitchFamily="50" charset="-128"/>
                        </a:rPr>
                        <a:t>）</a:t>
                      </a:r>
                    </a:p>
                  </a:txBody>
                  <a:tcPr>
                    <a:solidFill>
                      <a:schemeClr val="bg1"/>
                    </a:solidFill>
                  </a:tcPr>
                </a:tc>
                <a:tc>
                  <a:txBody>
                    <a:bodyPr/>
                    <a:lstStyle/>
                    <a:p>
                      <a:r>
                        <a:rPr kumimoji="1" lang="en-US" altLang="ja-JP" sz="1200" dirty="0">
                          <a:latin typeface="Meiryo UI" panose="020B0604030504040204" pitchFamily="50" charset="-128"/>
                          <a:ea typeface="Meiryo UI" panose="020B0604030504040204" pitchFamily="50" charset="-128"/>
                        </a:rPr>
                        <a:t>2020</a:t>
                      </a:r>
                      <a:r>
                        <a:rPr kumimoji="1" lang="ja-JP" altLang="en-US" sz="1200" dirty="0">
                          <a:latin typeface="Meiryo UI" panose="020B0604030504040204" pitchFamily="50" charset="-128"/>
                          <a:ea typeface="Meiryo UI" panose="020B0604030504040204" pitchFamily="50" charset="-128"/>
                        </a:rPr>
                        <a:t>年版（</a:t>
                      </a:r>
                      <a:r>
                        <a:rPr kumimoji="1" lang="en-US" altLang="ja-JP" sz="1200" dirty="0">
                          <a:latin typeface="Meiryo UI" panose="020B0604030504040204" pitchFamily="50" charset="-128"/>
                          <a:ea typeface="Meiryo UI" panose="020B0604030504040204" pitchFamily="50" charset="-128"/>
                        </a:rPr>
                        <a:t>6</a:t>
                      </a:r>
                      <a:r>
                        <a:rPr kumimoji="1" lang="ja-JP" altLang="en-US" sz="1200" dirty="0">
                          <a:latin typeface="Meiryo UI" panose="020B0604030504040204" pitchFamily="50" charset="-128"/>
                          <a:ea typeface="Meiryo UI" panose="020B0604030504040204" pitchFamily="50" charset="-128"/>
                        </a:rPr>
                        <a:t>）</a:t>
                      </a:r>
                    </a:p>
                  </a:txBody>
                  <a:tcPr>
                    <a:solidFill>
                      <a:schemeClr val="bg1"/>
                    </a:solidFill>
                  </a:tcPr>
                </a:tc>
                <a:tc>
                  <a:txBody>
                    <a:bodyPr/>
                    <a:lstStyle/>
                    <a:p>
                      <a:r>
                        <a:rPr kumimoji="1" lang="ja-JP" altLang="en-US" sz="1200" dirty="0">
                          <a:latin typeface="Meiryo UI" panose="020B0604030504040204" pitchFamily="50" charset="-128"/>
                          <a:ea typeface="Meiryo UI" panose="020B0604030504040204" pitchFamily="50" charset="-128"/>
                        </a:rPr>
                        <a:t>日本肺癌学会</a:t>
                      </a:r>
                    </a:p>
                  </a:txBody>
                  <a:tcPr>
                    <a:solidFill>
                      <a:schemeClr val="bg1"/>
                    </a:solidFill>
                  </a:tcPr>
                </a:tc>
                <a:tc>
                  <a:txBody>
                    <a:bodyPr/>
                    <a:lstStyle/>
                    <a:p>
                      <a:r>
                        <a:rPr kumimoji="1" lang="ja-JP" altLang="en-US" sz="1200" dirty="0">
                          <a:latin typeface="Meiryo UI" panose="020B0604030504040204" pitchFamily="50" charset="-128"/>
                          <a:ea typeface="Meiryo UI" panose="020B0604030504040204" pitchFamily="50" charset="-128"/>
                        </a:rPr>
                        <a:t>金原</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出版</a:t>
                      </a:r>
                    </a:p>
                  </a:txBody>
                  <a:tcPr>
                    <a:solidFill>
                      <a:schemeClr val="bg1"/>
                    </a:solidFill>
                  </a:tcPr>
                </a:tc>
                <a:tc>
                  <a:txBody>
                    <a:bodyPr/>
                    <a:lstStyle/>
                    <a:p>
                      <a:r>
                        <a:rPr kumimoji="1" lang="en-US" altLang="ja-JP" sz="1200" dirty="0">
                          <a:latin typeface="Meiryo UI" panose="020B0604030504040204" pitchFamily="50" charset="-128"/>
                          <a:ea typeface="Meiryo UI" panose="020B0604030504040204" pitchFamily="50" charset="-128"/>
                        </a:rPr>
                        <a:t>2023/3/1</a:t>
                      </a:r>
                      <a:endParaRPr kumimoji="1" lang="ja-JP" altLang="en-US" sz="1200" dirty="0">
                        <a:latin typeface="Meiryo UI" panose="020B0604030504040204" pitchFamily="50" charset="-128"/>
                        <a:ea typeface="Meiryo UI" panose="020B0604030504040204" pitchFamily="50" charset="-128"/>
                      </a:endParaRPr>
                    </a:p>
                  </a:txBody>
                  <a:tcPr>
                    <a:solidFill>
                      <a:schemeClr val="bg1"/>
                    </a:solidFill>
                  </a:tcPr>
                </a:tc>
                <a:tc>
                  <a:txBody>
                    <a:bodyPr/>
                    <a:lstStyle/>
                    <a:p>
                      <a:r>
                        <a:rPr kumimoji="1" lang="ja-JP" altLang="en-US" sz="1200" dirty="0">
                          <a:latin typeface="Meiryo UI" panose="020B0604030504040204" pitchFamily="50" charset="-128"/>
                          <a:ea typeface="Meiryo UI" panose="020B0604030504040204" pitchFamily="50" charset="-128"/>
                        </a:rPr>
                        <a:t>〇</a:t>
                      </a:r>
                    </a:p>
                  </a:txBody>
                  <a:tcPr>
                    <a:solidFill>
                      <a:schemeClr val="bg1"/>
                    </a:solidFill>
                  </a:tcPr>
                </a:tc>
                <a:tc>
                  <a:txBody>
                    <a:bodyPr/>
                    <a:lstStyle/>
                    <a:p>
                      <a:r>
                        <a:rPr kumimoji="1" lang="ja-JP" altLang="en-US" sz="1200" dirty="0">
                          <a:latin typeface="Meiryo UI" panose="020B0604030504040204" pitchFamily="50" charset="-128"/>
                          <a:ea typeface="Meiryo UI" panose="020B0604030504040204" pitchFamily="50" charset="-128"/>
                        </a:rPr>
                        <a:t>〇</a:t>
                      </a:r>
                    </a:p>
                  </a:txBody>
                  <a:tcPr>
                    <a:solidFill>
                      <a:schemeClr val="bg1"/>
                    </a:solidFill>
                  </a:tcPr>
                </a:tc>
                <a:tc>
                  <a:txBody>
                    <a:bodyPr/>
                    <a:lstStyle/>
                    <a:p>
                      <a:r>
                        <a:rPr kumimoji="1" lang="ja-JP" altLang="en-US" sz="1200" dirty="0">
                          <a:latin typeface="Meiryo UI" panose="020B0604030504040204" pitchFamily="50" charset="-128"/>
                          <a:ea typeface="Meiryo UI" panose="020B0604030504040204" pitchFamily="50" charset="-128"/>
                        </a:rPr>
                        <a:t>〇、</a:t>
                      </a:r>
                      <a:r>
                        <a:rPr kumimoji="1" lang="en-US" altLang="ja-JP" sz="1200" dirty="0">
                          <a:latin typeface="Meiryo UI" panose="020B0604030504040204" pitchFamily="50" charset="-128"/>
                          <a:ea typeface="Meiryo UI" panose="020B0604030504040204" pitchFamily="50" charset="-128"/>
                        </a:rPr>
                        <a:t>EBM</a:t>
                      </a:r>
                      <a:r>
                        <a:rPr kumimoji="1" lang="ja-JP" altLang="en-US" sz="1200" dirty="0">
                          <a:latin typeface="Meiryo UI" panose="020B0604030504040204" pitchFamily="50" charset="-128"/>
                          <a:ea typeface="Meiryo UI" panose="020B0604030504040204" pitchFamily="50" charset="-128"/>
                        </a:rPr>
                        <a:t>に</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基づいて作成</a:t>
                      </a:r>
                    </a:p>
                  </a:txBody>
                  <a:tcPr>
                    <a:solidFill>
                      <a:schemeClr val="bg1"/>
                    </a:solidFill>
                  </a:tcPr>
                </a:tc>
                <a:tc>
                  <a:txBody>
                    <a:bodyPr/>
                    <a:lstStyle/>
                    <a:p>
                      <a:r>
                        <a:rPr kumimoji="1" lang="ja-JP" altLang="en-US" sz="1200" dirty="0">
                          <a:latin typeface="Meiryo UI" panose="020B0604030504040204" pitchFamily="50" charset="-128"/>
                          <a:ea typeface="Meiryo UI" panose="020B0604030504040204" pitchFamily="50" charset="-128"/>
                        </a:rPr>
                        <a:t>１</a:t>
                      </a:r>
                    </a:p>
                  </a:txBody>
                  <a:tcPr>
                    <a:solidFill>
                      <a:schemeClr val="bg1"/>
                    </a:solidFill>
                  </a:tcPr>
                </a:tc>
                <a:tc>
                  <a:txBody>
                    <a:bodyPr/>
                    <a:lstStyle/>
                    <a:p>
                      <a:r>
                        <a:rPr kumimoji="1" lang="ja-JP" altLang="en-US" sz="1200" dirty="0">
                          <a:latin typeface="Meiryo UI" panose="020B0604030504040204" pitchFamily="50" charset="-128"/>
                          <a:ea typeface="Meiryo UI" panose="020B0604030504040204" pitchFamily="50" charset="-128"/>
                        </a:rPr>
                        <a:t>相談部門</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書籍棚</a:t>
                      </a:r>
                    </a:p>
                  </a:txBody>
                  <a:tcPr>
                    <a:solidFill>
                      <a:schemeClr val="bg1"/>
                    </a:solidFill>
                  </a:tcPr>
                </a:tc>
                <a:tc>
                  <a:txBody>
                    <a:bodyPr/>
                    <a:lstStyle/>
                    <a:p>
                      <a:r>
                        <a:rPr kumimoji="1" lang="en-US" altLang="ja-JP" sz="1200" dirty="0">
                          <a:latin typeface="Meiryo UI" panose="020B0604030504040204" pitchFamily="50" charset="-128"/>
                          <a:ea typeface="Meiryo UI" panose="020B0604030504040204" pitchFamily="50" charset="-128"/>
                        </a:rPr>
                        <a:t>2022</a:t>
                      </a:r>
                      <a:r>
                        <a:rPr kumimoji="1" lang="ja-JP" altLang="en-US" sz="1200" dirty="0">
                          <a:latin typeface="Meiryo UI" panose="020B0604030504040204" pitchFamily="50" charset="-128"/>
                          <a:ea typeface="Meiryo UI" panose="020B0604030504040204" pitchFamily="50" charset="-128"/>
                        </a:rPr>
                        <a:t>年度末評価で購入</a:t>
                      </a:r>
                    </a:p>
                  </a:txBody>
                  <a:tcPr>
                    <a:solidFill>
                      <a:schemeClr val="bg1"/>
                    </a:solidFill>
                  </a:tcPr>
                </a:tc>
                <a:extLst>
                  <a:ext uri="{0D108BD9-81ED-4DB2-BD59-A6C34878D82A}">
                    <a16:rowId xmlns:a16="http://schemas.microsoft.com/office/drawing/2014/main" val="10001"/>
                  </a:ext>
                </a:extLst>
              </a:tr>
              <a:tr h="370840">
                <a:tc>
                  <a:txBody>
                    <a:bodyPr/>
                    <a:lstStyle/>
                    <a:p>
                      <a:r>
                        <a:rPr kumimoji="1" lang="ja-JP" altLang="en-US" sz="1200" dirty="0">
                          <a:latin typeface="Meiryo UI" panose="020B0604030504040204" pitchFamily="50" charset="-128"/>
                          <a:ea typeface="Meiryo UI" panose="020B0604030504040204" pitchFamily="50" charset="-128"/>
                        </a:rPr>
                        <a:t>乳腺</a:t>
                      </a:r>
                    </a:p>
                  </a:txBody>
                  <a:tcPr>
                    <a:solidFill>
                      <a:schemeClr val="bg1"/>
                    </a:solidFill>
                  </a:tcPr>
                </a:tc>
                <a:tc>
                  <a:txBody>
                    <a:bodyPr/>
                    <a:lstStyle/>
                    <a:p>
                      <a:r>
                        <a:rPr kumimoji="1" lang="ja-JP" altLang="en-US" sz="1200" dirty="0">
                          <a:latin typeface="Meiryo UI" panose="020B0604030504040204" pitchFamily="50" charset="-128"/>
                          <a:ea typeface="Meiryo UI" panose="020B0604030504040204" pitchFamily="50" charset="-128"/>
                        </a:rPr>
                        <a:t>乳癌診療ガイドライン</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①治療編</a:t>
                      </a:r>
                    </a:p>
                  </a:txBody>
                  <a:tcPr>
                    <a:solidFill>
                      <a:schemeClr val="bg1"/>
                    </a:solidFill>
                  </a:tcPr>
                </a:tc>
                <a:tc>
                  <a:txBody>
                    <a:bodyPr/>
                    <a:lstStyle/>
                    <a:p>
                      <a:r>
                        <a:rPr kumimoji="1" lang="en-US" altLang="ja-JP" sz="1200" dirty="0">
                          <a:latin typeface="Meiryo UI" panose="020B0604030504040204" pitchFamily="50" charset="-128"/>
                          <a:ea typeface="Meiryo UI" panose="020B0604030504040204" pitchFamily="50" charset="-128"/>
                        </a:rPr>
                        <a:t>2022</a:t>
                      </a:r>
                      <a:r>
                        <a:rPr kumimoji="1" lang="ja-JP" altLang="en-US" sz="1200" dirty="0">
                          <a:latin typeface="Meiryo UI" panose="020B0604030504040204" pitchFamily="50" charset="-128"/>
                          <a:ea typeface="Meiryo UI" panose="020B0604030504040204" pitchFamily="50" charset="-128"/>
                        </a:rPr>
                        <a:t>年版（</a:t>
                      </a:r>
                      <a:r>
                        <a:rPr kumimoji="1" lang="en-US" altLang="ja-JP" sz="1200" dirty="0">
                          <a:latin typeface="Meiryo UI" panose="020B0604030504040204" pitchFamily="50" charset="-128"/>
                          <a:ea typeface="Meiryo UI" panose="020B0604030504040204" pitchFamily="50" charset="-128"/>
                        </a:rPr>
                        <a:t>5</a:t>
                      </a:r>
                      <a:r>
                        <a:rPr kumimoji="1" lang="ja-JP" altLang="en-US" sz="1200" dirty="0">
                          <a:latin typeface="Meiryo UI" panose="020B0604030504040204" pitchFamily="50" charset="-128"/>
                          <a:ea typeface="Meiryo UI" panose="020B0604030504040204" pitchFamily="50" charset="-128"/>
                        </a:rPr>
                        <a:t>）</a:t>
                      </a:r>
                    </a:p>
                  </a:txBody>
                  <a:tcPr>
                    <a:solidFill>
                      <a:schemeClr val="bg1"/>
                    </a:solidFill>
                  </a:tcPr>
                </a:tc>
                <a:tc>
                  <a:txBody>
                    <a:bodyPr/>
                    <a:lstStyle/>
                    <a:p>
                      <a:r>
                        <a:rPr kumimoji="1" lang="en-US" altLang="ja-JP" sz="1200" dirty="0">
                          <a:latin typeface="Meiryo UI" panose="020B0604030504040204" pitchFamily="50" charset="-128"/>
                          <a:ea typeface="Meiryo UI" panose="020B0604030504040204" pitchFamily="50" charset="-128"/>
                        </a:rPr>
                        <a:t>2018</a:t>
                      </a:r>
                      <a:r>
                        <a:rPr kumimoji="1" lang="ja-JP" altLang="en-US" sz="1200" dirty="0">
                          <a:latin typeface="Meiryo UI" panose="020B0604030504040204" pitchFamily="50" charset="-128"/>
                          <a:ea typeface="Meiryo UI" panose="020B0604030504040204" pitchFamily="50" charset="-128"/>
                        </a:rPr>
                        <a:t>年版（</a:t>
                      </a:r>
                      <a:r>
                        <a:rPr kumimoji="1" lang="en-US" altLang="ja-JP" sz="1200" dirty="0">
                          <a:latin typeface="Meiryo UI" panose="020B0604030504040204" pitchFamily="50" charset="-128"/>
                          <a:ea typeface="Meiryo UI" panose="020B0604030504040204" pitchFamily="50" charset="-128"/>
                        </a:rPr>
                        <a:t>4</a:t>
                      </a:r>
                      <a:r>
                        <a:rPr kumimoji="1" lang="ja-JP" altLang="en-US" sz="1200" dirty="0">
                          <a:latin typeface="Meiryo UI" panose="020B0604030504040204" pitchFamily="50" charset="-128"/>
                          <a:ea typeface="Meiryo UI" panose="020B0604030504040204" pitchFamily="50" charset="-128"/>
                        </a:rPr>
                        <a:t>）</a:t>
                      </a:r>
                    </a:p>
                  </a:txBody>
                  <a:tcPr>
                    <a:solidFill>
                      <a:schemeClr val="bg1"/>
                    </a:solidFill>
                  </a:tcPr>
                </a:tc>
                <a:tc>
                  <a:txBody>
                    <a:bodyPr/>
                    <a:lstStyle/>
                    <a:p>
                      <a:r>
                        <a:rPr kumimoji="1" lang="ja-JP" altLang="en-US" sz="1200" dirty="0">
                          <a:latin typeface="Meiryo UI" panose="020B0604030504040204" pitchFamily="50" charset="-128"/>
                          <a:ea typeface="Meiryo UI" panose="020B0604030504040204" pitchFamily="50" charset="-128"/>
                        </a:rPr>
                        <a:t>日本乳癌学会</a:t>
                      </a:r>
                    </a:p>
                  </a:txBody>
                  <a:tcPr>
                    <a:solidFill>
                      <a:schemeClr val="bg1"/>
                    </a:solidFill>
                  </a:tcPr>
                </a:tc>
                <a:tc>
                  <a:txBody>
                    <a:bodyPr/>
                    <a:lstStyle/>
                    <a:p>
                      <a:r>
                        <a:rPr kumimoji="1" lang="ja-JP" altLang="en-US" sz="1200" dirty="0">
                          <a:latin typeface="Meiryo UI" panose="020B0604030504040204" pitchFamily="50" charset="-128"/>
                          <a:ea typeface="Meiryo UI" panose="020B0604030504040204" pitchFamily="50" charset="-128"/>
                        </a:rPr>
                        <a:t>金原</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出版</a:t>
                      </a:r>
                    </a:p>
                  </a:txBody>
                  <a:tcPr>
                    <a:solidFill>
                      <a:schemeClr val="bg1"/>
                    </a:solidFill>
                  </a:tcPr>
                </a:tc>
                <a:tc>
                  <a:txBody>
                    <a:bodyPr/>
                    <a:lstStyle/>
                    <a:p>
                      <a:r>
                        <a:rPr kumimoji="1" lang="en-US" altLang="ja-JP" sz="1200" dirty="0">
                          <a:latin typeface="Meiryo UI" panose="020B0604030504040204" pitchFamily="50" charset="-128"/>
                          <a:ea typeface="Meiryo UI" panose="020B0604030504040204" pitchFamily="50" charset="-128"/>
                        </a:rPr>
                        <a:t>2023/3/1</a:t>
                      </a:r>
                      <a:endParaRPr kumimoji="1" lang="ja-JP" altLang="en-US" sz="1200" dirty="0">
                        <a:latin typeface="Meiryo UI" panose="020B0604030504040204" pitchFamily="50" charset="-128"/>
                        <a:ea typeface="Meiryo UI" panose="020B0604030504040204" pitchFamily="50" charset="-128"/>
                      </a:endParaRPr>
                    </a:p>
                  </a:txBody>
                  <a:tcPr>
                    <a:solidFill>
                      <a:schemeClr val="bg1"/>
                    </a:solidFill>
                  </a:tcPr>
                </a:tc>
                <a:tc>
                  <a:txBody>
                    <a:bodyPr/>
                    <a:lstStyle/>
                    <a:p>
                      <a:r>
                        <a:rPr kumimoji="1" lang="ja-JP" altLang="en-US" sz="1200" dirty="0">
                          <a:latin typeface="Meiryo UI" panose="020B0604030504040204" pitchFamily="50" charset="-128"/>
                          <a:ea typeface="Meiryo UI" panose="020B0604030504040204" pitchFamily="50" charset="-128"/>
                        </a:rPr>
                        <a:t>〇</a:t>
                      </a:r>
                    </a:p>
                  </a:txBody>
                  <a:tcPr>
                    <a:solidFill>
                      <a:schemeClr val="bg1"/>
                    </a:solidFill>
                  </a:tcPr>
                </a:tc>
                <a:tc>
                  <a:txBody>
                    <a:bodyPr/>
                    <a:lstStyle/>
                    <a:p>
                      <a:r>
                        <a:rPr kumimoji="1" lang="ja-JP" altLang="en-US" sz="1200" dirty="0">
                          <a:latin typeface="Meiryo UI" panose="020B0604030504040204" pitchFamily="50" charset="-128"/>
                          <a:ea typeface="Meiryo UI" panose="020B0604030504040204" pitchFamily="50" charset="-128"/>
                        </a:rPr>
                        <a:t>〇</a:t>
                      </a:r>
                    </a:p>
                  </a:txBody>
                  <a:tcPr>
                    <a:solidFill>
                      <a:schemeClr val="bg1"/>
                    </a:solidFill>
                  </a:tcPr>
                </a:tc>
                <a:tc>
                  <a:txBody>
                    <a:bodyPr/>
                    <a:lstStyle/>
                    <a:p>
                      <a:r>
                        <a:rPr kumimoji="1" lang="ja-JP" altLang="en-US" sz="1200" dirty="0">
                          <a:latin typeface="Meiryo UI" panose="020B0604030504040204" pitchFamily="50" charset="-128"/>
                          <a:ea typeface="Meiryo UI" panose="020B0604030504040204" pitchFamily="50" charset="-128"/>
                        </a:rPr>
                        <a:t>〇、</a:t>
                      </a:r>
                      <a:r>
                        <a:rPr kumimoji="1" lang="en-US" altLang="ja-JP" sz="1200" dirty="0">
                          <a:latin typeface="Meiryo UI" panose="020B0604030504040204" pitchFamily="50" charset="-128"/>
                          <a:ea typeface="Meiryo UI" panose="020B0604030504040204" pitchFamily="50" charset="-128"/>
                        </a:rPr>
                        <a:t>EBM</a:t>
                      </a:r>
                      <a:r>
                        <a:rPr kumimoji="1" lang="ja-JP" altLang="en-US" sz="1200" dirty="0">
                          <a:latin typeface="Meiryo UI" panose="020B0604030504040204" pitchFamily="50" charset="-128"/>
                          <a:ea typeface="Meiryo UI" panose="020B0604030504040204" pitchFamily="50" charset="-128"/>
                        </a:rPr>
                        <a:t>に</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基づいて作成</a:t>
                      </a:r>
                    </a:p>
                  </a:txBody>
                  <a:tcPr>
                    <a:solidFill>
                      <a:schemeClr val="bg1"/>
                    </a:solidFill>
                  </a:tcPr>
                </a:tc>
                <a:tc>
                  <a:txBody>
                    <a:bodyPr/>
                    <a:lstStyle/>
                    <a:p>
                      <a:r>
                        <a:rPr kumimoji="1" lang="ja-JP" altLang="en-US" sz="1200" dirty="0">
                          <a:latin typeface="Meiryo UI" panose="020B0604030504040204" pitchFamily="50" charset="-128"/>
                          <a:ea typeface="Meiryo UI" panose="020B0604030504040204" pitchFamily="50" charset="-128"/>
                        </a:rPr>
                        <a:t>１</a:t>
                      </a:r>
                    </a:p>
                  </a:txBody>
                  <a:tcPr>
                    <a:solidFill>
                      <a:schemeClr val="bg1"/>
                    </a:solidFill>
                  </a:tcPr>
                </a:tc>
                <a:tc>
                  <a:txBody>
                    <a:bodyPr/>
                    <a:lstStyle/>
                    <a:p>
                      <a:r>
                        <a:rPr kumimoji="1" lang="ja-JP" altLang="en-US" sz="1200" dirty="0">
                          <a:latin typeface="Meiryo UI" panose="020B0604030504040204" pitchFamily="50" charset="-128"/>
                          <a:ea typeface="Meiryo UI" panose="020B0604030504040204" pitchFamily="50" charset="-128"/>
                        </a:rPr>
                        <a:t>相談部門</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書籍棚</a:t>
                      </a:r>
                    </a:p>
                  </a:txBody>
                  <a:tcPr>
                    <a:solidFill>
                      <a:schemeClr val="bg1"/>
                    </a:solidFill>
                  </a:tcPr>
                </a:tc>
                <a:tc>
                  <a:txBody>
                    <a:bodyPr/>
                    <a:lstStyle/>
                    <a:p>
                      <a:r>
                        <a:rPr kumimoji="1" lang="en-US" altLang="ja-JP" sz="1200" dirty="0">
                          <a:latin typeface="Meiryo UI" panose="020B0604030504040204" pitchFamily="50" charset="-128"/>
                          <a:ea typeface="Meiryo UI" panose="020B0604030504040204" pitchFamily="50" charset="-128"/>
                        </a:rPr>
                        <a:t>2022</a:t>
                      </a:r>
                      <a:r>
                        <a:rPr kumimoji="1" lang="ja-JP" altLang="en-US" sz="1200" dirty="0">
                          <a:latin typeface="Meiryo UI" panose="020B0604030504040204" pitchFamily="50" charset="-128"/>
                          <a:ea typeface="Meiryo UI" panose="020B0604030504040204" pitchFamily="50" charset="-128"/>
                        </a:rPr>
                        <a:t>年度中間評価で購入</a:t>
                      </a:r>
                    </a:p>
                  </a:txBody>
                  <a:tcPr>
                    <a:solidFill>
                      <a:schemeClr val="bg1"/>
                    </a:solidFill>
                  </a:tcPr>
                </a:tc>
                <a:extLst>
                  <a:ext uri="{0D108BD9-81ED-4DB2-BD59-A6C34878D82A}">
                    <a16:rowId xmlns:a16="http://schemas.microsoft.com/office/drawing/2014/main" val="10002"/>
                  </a:ext>
                </a:extLst>
              </a:tr>
            </a:tbl>
          </a:graphicData>
        </a:graphic>
      </p:graphicFrame>
      <p:graphicFrame>
        <p:nvGraphicFramePr>
          <p:cNvPr id="7" name="表 6"/>
          <p:cNvGraphicFramePr>
            <a:graphicFrameLocks noGrp="1"/>
          </p:cNvGraphicFramePr>
          <p:nvPr/>
        </p:nvGraphicFramePr>
        <p:xfrm>
          <a:off x="648709" y="3209332"/>
          <a:ext cx="10827011" cy="1006917"/>
        </p:xfrm>
        <a:graphic>
          <a:graphicData uri="http://schemas.openxmlformats.org/drawingml/2006/table">
            <a:tbl>
              <a:tblPr firstRow="1" bandRow="1">
                <a:tableStyleId>{1FECB4D8-DB02-4DC6-A0A2-4F2EBAE1DC90}</a:tableStyleId>
              </a:tblPr>
              <a:tblGrid>
                <a:gridCol w="576197">
                  <a:extLst>
                    <a:ext uri="{9D8B030D-6E8A-4147-A177-3AD203B41FA5}">
                      <a16:colId xmlns:a16="http://schemas.microsoft.com/office/drawing/2014/main" val="20000"/>
                    </a:ext>
                  </a:extLst>
                </a:gridCol>
                <a:gridCol w="2793304">
                  <a:extLst>
                    <a:ext uri="{9D8B030D-6E8A-4147-A177-3AD203B41FA5}">
                      <a16:colId xmlns:a16="http://schemas.microsoft.com/office/drawing/2014/main" val="20001"/>
                    </a:ext>
                  </a:extLst>
                </a:gridCol>
                <a:gridCol w="764088">
                  <a:extLst>
                    <a:ext uri="{9D8B030D-6E8A-4147-A177-3AD203B41FA5}">
                      <a16:colId xmlns:a16="http://schemas.microsoft.com/office/drawing/2014/main" val="20002"/>
                    </a:ext>
                  </a:extLst>
                </a:gridCol>
                <a:gridCol w="704102">
                  <a:extLst>
                    <a:ext uri="{9D8B030D-6E8A-4147-A177-3AD203B41FA5}">
                      <a16:colId xmlns:a16="http://schemas.microsoft.com/office/drawing/2014/main" val="20003"/>
                    </a:ext>
                  </a:extLst>
                </a:gridCol>
                <a:gridCol w="640080">
                  <a:extLst>
                    <a:ext uri="{9D8B030D-6E8A-4147-A177-3AD203B41FA5}">
                      <a16:colId xmlns:a16="http://schemas.microsoft.com/office/drawing/2014/main" val="20004"/>
                    </a:ext>
                  </a:extLst>
                </a:gridCol>
                <a:gridCol w="640080">
                  <a:extLst>
                    <a:ext uri="{9D8B030D-6E8A-4147-A177-3AD203B41FA5}">
                      <a16:colId xmlns:a16="http://schemas.microsoft.com/office/drawing/2014/main" val="20005"/>
                    </a:ext>
                  </a:extLst>
                </a:gridCol>
                <a:gridCol w="697230">
                  <a:extLst>
                    <a:ext uri="{9D8B030D-6E8A-4147-A177-3AD203B41FA5}">
                      <a16:colId xmlns:a16="http://schemas.microsoft.com/office/drawing/2014/main" val="20006"/>
                    </a:ext>
                  </a:extLst>
                </a:gridCol>
                <a:gridCol w="662940">
                  <a:extLst>
                    <a:ext uri="{9D8B030D-6E8A-4147-A177-3AD203B41FA5}">
                      <a16:colId xmlns:a16="http://schemas.microsoft.com/office/drawing/2014/main" val="20007"/>
                    </a:ext>
                  </a:extLst>
                </a:gridCol>
                <a:gridCol w="697230">
                  <a:extLst>
                    <a:ext uri="{9D8B030D-6E8A-4147-A177-3AD203B41FA5}">
                      <a16:colId xmlns:a16="http://schemas.microsoft.com/office/drawing/2014/main" val="20008"/>
                    </a:ext>
                  </a:extLst>
                </a:gridCol>
                <a:gridCol w="845820">
                  <a:extLst>
                    <a:ext uri="{9D8B030D-6E8A-4147-A177-3AD203B41FA5}">
                      <a16:colId xmlns:a16="http://schemas.microsoft.com/office/drawing/2014/main" val="20009"/>
                    </a:ext>
                  </a:extLst>
                </a:gridCol>
                <a:gridCol w="1805940">
                  <a:extLst>
                    <a:ext uri="{9D8B030D-6E8A-4147-A177-3AD203B41FA5}">
                      <a16:colId xmlns:a16="http://schemas.microsoft.com/office/drawing/2014/main" val="20010"/>
                    </a:ext>
                  </a:extLst>
                </a:gridCol>
              </a:tblGrid>
              <a:tr h="392655">
                <a:tc>
                  <a:txBody>
                    <a:bodyPr/>
                    <a:lstStyle/>
                    <a:p>
                      <a:r>
                        <a:rPr kumimoji="1" lang="ja-JP" altLang="en-US" sz="1200" dirty="0">
                          <a:latin typeface="Meiryo UI" panose="020B0604030504040204" pitchFamily="50" charset="-128"/>
                          <a:ea typeface="Meiryo UI" panose="020B0604030504040204" pitchFamily="50" charset="-128"/>
                        </a:rPr>
                        <a:t>分類</a:t>
                      </a:r>
                    </a:p>
                  </a:txBody>
                  <a:tcPr/>
                </a:tc>
                <a:tc>
                  <a:txBody>
                    <a:bodyPr/>
                    <a:lstStyle/>
                    <a:p>
                      <a:r>
                        <a:rPr kumimoji="1" lang="ja-JP" altLang="en-US" sz="1200" dirty="0">
                          <a:latin typeface="Meiryo UI" panose="020B0604030504040204" pitchFamily="50" charset="-128"/>
                          <a:ea typeface="Meiryo UI" panose="020B0604030504040204" pitchFamily="50" charset="-128"/>
                        </a:rPr>
                        <a:t>書籍名</a:t>
                      </a:r>
                    </a:p>
                  </a:txBody>
                  <a:tcPr/>
                </a:tc>
                <a:tc>
                  <a:txBody>
                    <a:bodyPr/>
                    <a:lstStyle/>
                    <a:p>
                      <a:r>
                        <a:rPr kumimoji="1" lang="ja-JP" altLang="en-US" sz="1200" dirty="0">
                          <a:latin typeface="Meiryo UI" panose="020B0604030504040204" pitchFamily="50" charset="-128"/>
                          <a:ea typeface="Meiryo UI" panose="020B0604030504040204" pitchFamily="50" charset="-128"/>
                        </a:rPr>
                        <a:t>出版社</a:t>
                      </a:r>
                    </a:p>
                  </a:txBody>
                  <a:tcPr/>
                </a:tc>
                <a:tc>
                  <a:txBody>
                    <a:bodyPr/>
                    <a:lstStyle/>
                    <a:p>
                      <a:r>
                        <a:rPr kumimoji="1" lang="ja-JP" altLang="en-US" sz="1200" dirty="0">
                          <a:latin typeface="Meiryo UI" panose="020B0604030504040204" pitchFamily="50" charset="-128"/>
                          <a:ea typeface="Meiryo UI" panose="020B0604030504040204" pitchFamily="50" charset="-128"/>
                        </a:rPr>
                        <a:t>評価</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実施日</a:t>
                      </a:r>
                    </a:p>
                  </a:txBody>
                  <a:tcPr/>
                </a:tc>
                <a:tc>
                  <a:txBody>
                    <a:bodyPr/>
                    <a:lstStyle/>
                    <a:p>
                      <a:r>
                        <a:rPr kumimoji="1" lang="ja-JP" altLang="en-US" sz="1200" dirty="0">
                          <a:latin typeface="Meiryo UI" panose="020B0604030504040204" pitchFamily="50" charset="-128"/>
                          <a:ea typeface="Meiryo UI" panose="020B0604030504040204" pitchFamily="50" charset="-128"/>
                        </a:rPr>
                        <a:t>信頼性</a:t>
                      </a:r>
                    </a:p>
                  </a:txBody>
                  <a:tcPr/>
                </a:tc>
                <a:tc>
                  <a:txBody>
                    <a:bodyPr/>
                    <a:lstStyle/>
                    <a:p>
                      <a:r>
                        <a:rPr kumimoji="1" lang="ja-JP" altLang="en-US" sz="1200" dirty="0">
                          <a:latin typeface="Meiryo UI" panose="020B0604030504040204" pitchFamily="50" charset="-128"/>
                          <a:ea typeface="Meiryo UI" panose="020B0604030504040204" pitchFamily="50" charset="-128"/>
                        </a:rPr>
                        <a:t>公平性</a:t>
                      </a:r>
                    </a:p>
                  </a:txBody>
                  <a:tcPr/>
                </a:tc>
                <a:tc>
                  <a:txBody>
                    <a:bodyPr/>
                    <a:lstStyle/>
                    <a:p>
                      <a:r>
                        <a:rPr kumimoji="1" lang="ja-JP" altLang="en-US" sz="1200" dirty="0">
                          <a:latin typeface="Meiryo UI" panose="020B0604030504040204" pitchFamily="50" charset="-128"/>
                          <a:ea typeface="Meiryo UI" panose="020B0604030504040204" pitchFamily="50" charset="-128"/>
                        </a:rPr>
                        <a:t>客観性</a:t>
                      </a:r>
                    </a:p>
                  </a:txBody>
                  <a:tcPr/>
                </a:tc>
                <a:tc>
                  <a:txBody>
                    <a:bodyPr/>
                    <a:lstStyle/>
                    <a:p>
                      <a:r>
                        <a:rPr kumimoji="1" lang="ja-JP" altLang="en-US" sz="1200" dirty="0">
                          <a:latin typeface="Meiryo UI" panose="020B0604030504040204" pitchFamily="50" charset="-128"/>
                          <a:ea typeface="Meiryo UI" panose="020B0604030504040204" pitchFamily="50" charset="-128"/>
                        </a:rPr>
                        <a:t>発行年</a:t>
                      </a:r>
                    </a:p>
                  </a:txBody>
                  <a:tcPr/>
                </a:tc>
                <a:tc>
                  <a:txBody>
                    <a:bodyPr/>
                    <a:lstStyle/>
                    <a:p>
                      <a:r>
                        <a:rPr kumimoji="1" lang="ja-JP" altLang="en-US" sz="1200" dirty="0">
                          <a:latin typeface="Meiryo UI" panose="020B0604030504040204" pitchFamily="50" charset="-128"/>
                          <a:ea typeface="Meiryo UI" panose="020B0604030504040204" pitchFamily="50" charset="-128"/>
                        </a:rPr>
                        <a:t>承認</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グレード</a:t>
                      </a:r>
                    </a:p>
                  </a:txBody>
                  <a:tcPr/>
                </a:tc>
                <a:tc>
                  <a:txBody>
                    <a:bodyPr/>
                    <a:lstStyle/>
                    <a:p>
                      <a:r>
                        <a:rPr kumimoji="1" lang="ja-JP" altLang="en-US" sz="1200" dirty="0">
                          <a:latin typeface="Meiryo UI" panose="020B0604030504040204" pitchFamily="50" charset="-128"/>
                          <a:ea typeface="Meiryo UI" panose="020B0604030504040204" pitchFamily="50" charset="-128"/>
                        </a:rPr>
                        <a:t>所蔵</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場所</a:t>
                      </a:r>
                    </a:p>
                  </a:txBody>
                  <a:tcPr/>
                </a:tc>
                <a:tc>
                  <a:txBody>
                    <a:bodyPr/>
                    <a:lstStyle/>
                    <a:p>
                      <a:r>
                        <a:rPr kumimoji="1" lang="ja-JP" altLang="en-US" sz="1200" dirty="0">
                          <a:latin typeface="Meiryo UI" panose="020B0604030504040204" pitchFamily="50" charset="-128"/>
                          <a:ea typeface="Meiryo UI" panose="020B0604030504040204" pitchFamily="50" charset="-128"/>
                        </a:rPr>
                        <a:t>備考</a:t>
                      </a:r>
                    </a:p>
                  </a:txBody>
                  <a:tcPr/>
                </a:tc>
                <a:extLst>
                  <a:ext uri="{0D108BD9-81ED-4DB2-BD59-A6C34878D82A}">
                    <a16:rowId xmlns:a16="http://schemas.microsoft.com/office/drawing/2014/main" val="10000"/>
                  </a:ext>
                </a:extLst>
              </a:tr>
              <a:tr h="549717">
                <a:tc>
                  <a:txBody>
                    <a:bodyPr/>
                    <a:lstStyle/>
                    <a:p>
                      <a:r>
                        <a:rPr lang="ja-JP" altLang="en-US" sz="1200" dirty="0">
                          <a:latin typeface="Meiryo UI" panose="020B0604030504040204" pitchFamily="50" charset="-128"/>
                          <a:ea typeface="Meiryo UI" panose="020B0604030504040204" pitchFamily="50" charset="-128"/>
                        </a:rPr>
                        <a:t>がん全般</a:t>
                      </a:r>
                    </a:p>
                  </a:txBody>
                  <a:tcPr>
                    <a:solidFill>
                      <a:schemeClr val="bg1"/>
                    </a:solidFill>
                  </a:tcPr>
                </a:tc>
                <a:tc>
                  <a:txBody>
                    <a:bodyPr/>
                    <a:lstStyle/>
                    <a:p>
                      <a:r>
                        <a:rPr lang="ja-JP" altLang="en-US" sz="1200" dirty="0">
                          <a:latin typeface="Meiryo UI" panose="020B0604030504040204" pitchFamily="50" charset="-128"/>
                          <a:ea typeface="Meiryo UI" panose="020B0604030504040204" pitchFamily="50" charset="-128"/>
                        </a:rPr>
                        <a:t>患者必携がんになったら手にとるガイド</a:t>
                      </a:r>
                    </a:p>
                  </a:txBody>
                  <a:tcPr>
                    <a:solidFill>
                      <a:schemeClr val="bg1"/>
                    </a:solidFill>
                  </a:tcPr>
                </a:tc>
                <a:tc>
                  <a:txBody>
                    <a:bodyPr/>
                    <a:lstStyle/>
                    <a:p>
                      <a:r>
                        <a:rPr lang="ja-JP" altLang="en-US" sz="1200" dirty="0">
                          <a:latin typeface="Meiryo UI" panose="020B0604030504040204" pitchFamily="50" charset="-128"/>
                          <a:ea typeface="Meiryo UI" panose="020B0604030504040204" pitchFamily="50" charset="-128"/>
                        </a:rPr>
                        <a:t>学研</a:t>
                      </a:r>
                    </a:p>
                  </a:txBody>
                  <a:tcPr>
                    <a:solidFill>
                      <a:schemeClr val="bg1"/>
                    </a:solidFill>
                  </a:tcPr>
                </a:tc>
                <a:tc>
                  <a:txBody>
                    <a:bodyPr/>
                    <a:lstStyle/>
                    <a:p>
                      <a:r>
                        <a:rPr kumimoji="1" lang="en-US" altLang="ja-JP" sz="1200" dirty="0">
                          <a:latin typeface="Meiryo UI" panose="020B0604030504040204" pitchFamily="50" charset="-128"/>
                          <a:ea typeface="Meiryo UI" panose="020B0604030504040204" pitchFamily="50" charset="-128"/>
                        </a:rPr>
                        <a:t>2022/3/1</a:t>
                      </a:r>
                      <a:endParaRPr kumimoji="1" lang="ja-JP" altLang="en-US" sz="1200" dirty="0">
                        <a:latin typeface="Meiryo UI" panose="020B0604030504040204" pitchFamily="50" charset="-128"/>
                        <a:ea typeface="Meiryo UI" panose="020B0604030504040204" pitchFamily="50" charset="-128"/>
                      </a:endParaRPr>
                    </a:p>
                  </a:txBody>
                  <a:tcPr>
                    <a:solidFill>
                      <a:schemeClr val="bg1"/>
                    </a:solidFill>
                  </a:tcPr>
                </a:tc>
                <a:tc>
                  <a:txBody>
                    <a:bodyPr/>
                    <a:lstStyle/>
                    <a:p>
                      <a:r>
                        <a:rPr kumimoji="1" lang="ja-JP" altLang="en-US" sz="1200" dirty="0">
                          <a:latin typeface="Meiryo UI" panose="020B0604030504040204" pitchFamily="50" charset="-128"/>
                          <a:ea typeface="Meiryo UI" panose="020B0604030504040204" pitchFamily="50" charset="-128"/>
                        </a:rPr>
                        <a:t>〇</a:t>
                      </a:r>
                    </a:p>
                  </a:txBody>
                  <a:tcPr>
                    <a:solidFill>
                      <a:schemeClr val="bg1"/>
                    </a:solidFill>
                  </a:tcPr>
                </a:tc>
                <a:tc>
                  <a:txBody>
                    <a:bodyPr/>
                    <a:lstStyle/>
                    <a:p>
                      <a:r>
                        <a:rPr kumimoji="1" lang="ja-JP" altLang="en-US" sz="1200" dirty="0">
                          <a:latin typeface="Meiryo UI" panose="020B0604030504040204" pitchFamily="50" charset="-128"/>
                          <a:ea typeface="Meiryo UI" panose="020B0604030504040204" pitchFamily="50" charset="-128"/>
                        </a:rPr>
                        <a:t>〇</a:t>
                      </a:r>
                    </a:p>
                  </a:txBody>
                  <a:tcPr>
                    <a:solidFill>
                      <a:schemeClr val="bg1"/>
                    </a:solidFill>
                  </a:tcPr>
                </a:tc>
                <a:tc>
                  <a:txBody>
                    <a:bodyPr/>
                    <a:lstStyle/>
                    <a:p>
                      <a:r>
                        <a:rPr kumimoji="1" lang="ja-JP" altLang="en-US" sz="1200" dirty="0">
                          <a:latin typeface="Meiryo UI" panose="020B0604030504040204" pitchFamily="50" charset="-128"/>
                          <a:ea typeface="Meiryo UI" panose="020B0604030504040204" pitchFamily="50" charset="-128"/>
                        </a:rPr>
                        <a:t>〇</a:t>
                      </a:r>
                    </a:p>
                  </a:txBody>
                  <a:tcPr>
                    <a:solidFill>
                      <a:schemeClr val="bg1"/>
                    </a:solidFill>
                  </a:tcPr>
                </a:tc>
                <a:tc>
                  <a:txBody>
                    <a:bodyPr/>
                    <a:lstStyle/>
                    <a:p>
                      <a:r>
                        <a:rPr kumimoji="1" lang="en-US" altLang="ja-JP" sz="1200" dirty="0">
                          <a:latin typeface="Meiryo UI" panose="020B0604030504040204" pitchFamily="50" charset="-128"/>
                          <a:ea typeface="Meiryo UI" panose="020B0604030504040204" pitchFamily="50" charset="-128"/>
                        </a:rPr>
                        <a:t>2011</a:t>
                      </a:r>
                      <a:endParaRPr kumimoji="1" lang="ja-JP" altLang="en-US" sz="1200" dirty="0">
                        <a:latin typeface="Meiryo UI" panose="020B0604030504040204" pitchFamily="50" charset="-128"/>
                        <a:ea typeface="Meiryo UI" panose="020B0604030504040204" pitchFamily="50" charset="-128"/>
                      </a:endParaRPr>
                    </a:p>
                  </a:txBody>
                  <a:tcPr>
                    <a:solidFill>
                      <a:schemeClr val="bg1"/>
                    </a:solidFill>
                  </a:tcPr>
                </a:tc>
                <a:tc>
                  <a:txBody>
                    <a:bodyPr/>
                    <a:lstStyle/>
                    <a:p>
                      <a:r>
                        <a:rPr kumimoji="1" lang="ja-JP" altLang="en-US" sz="1200" dirty="0">
                          <a:latin typeface="Meiryo UI" panose="020B0604030504040204" pitchFamily="50" charset="-128"/>
                          <a:ea typeface="Meiryo UI" panose="020B0604030504040204" pitchFamily="50" charset="-128"/>
                        </a:rPr>
                        <a:t>１</a:t>
                      </a:r>
                      <a:endParaRPr kumimoji="1" lang="en-US" altLang="ja-JP" sz="1200" dirty="0">
                        <a:latin typeface="Meiryo UI" panose="020B0604030504040204" pitchFamily="50" charset="-128"/>
                        <a:ea typeface="Meiryo UI" panose="020B0604030504040204" pitchFamily="50" charset="-128"/>
                      </a:endParaRPr>
                    </a:p>
                  </a:txBody>
                  <a:tcPr>
                    <a:solidFill>
                      <a:schemeClr val="bg1"/>
                    </a:solidFill>
                  </a:tcPr>
                </a:tc>
                <a:tc>
                  <a:txBody>
                    <a:bodyPr/>
                    <a:lstStyle/>
                    <a:p>
                      <a:r>
                        <a:rPr kumimoji="1" lang="ja-JP" altLang="en-US" sz="1200" dirty="0">
                          <a:latin typeface="Meiryo UI" panose="020B0604030504040204" pitchFamily="50" charset="-128"/>
                          <a:ea typeface="Meiryo UI" panose="020B0604030504040204" pitchFamily="50" charset="-128"/>
                        </a:rPr>
                        <a:t>相談部門</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書籍棚</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Web</a:t>
                      </a:r>
                      <a:r>
                        <a:rPr kumimoji="1" lang="ja-JP" altLang="en-US" sz="1200" dirty="0">
                          <a:latin typeface="Meiryo UI" panose="020B0604030504040204" pitchFamily="50" charset="-128"/>
                          <a:ea typeface="Meiryo UI" panose="020B0604030504040204" pitchFamily="50" charset="-128"/>
                        </a:rPr>
                        <a:t>版も参照可能。</a:t>
                      </a:r>
                    </a:p>
                    <a:p>
                      <a:endParaRPr kumimoji="1" lang="ja-JP" altLang="en-US" sz="1200" dirty="0">
                        <a:latin typeface="Meiryo UI" panose="020B0604030504040204" pitchFamily="50" charset="-128"/>
                        <a:ea typeface="Meiryo UI" panose="020B0604030504040204" pitchFamily="50" charset="-128"/>
                      </a:endParaRPr>
                    </a:p>
                  </a:txBody>
                  <a:tcPr>
                    <a:solidFill>
                      <a:schemeClr val="bg1"/>
                    </a:solidFill>
                  </a:tcPr>
                </a:tc>
                <a:extLst>
                  <a:ext uri="{0D108BD9-81ED-4DB2-BD59-A6C34878D82A}">
                    <a16:rowId xmlns:a16="http://schemas.microsoft.com/office/drawing/2014/main" val="10001"/>
                  </a:ext>
                </a:extLst>
              </a:tr>
            </a:tbl>
          </a:graphicData>
        </a:graphic>
      </p:graphicFrame>
      <p:sp>
        <p:nvSpPr>
          <p:cNvPr id="8" name="タイトル 1"/>
          <p:cNvSpPr txBox="1">
            <a:spLocks/>
          </p:cNvSpPr>
          <p:nvPr/>
        </p:nvSpPr>
        <p:spPr>
          <a:xfrm>
            <a:off x="648709" y="2801290"/>
            <a:ext cx="8341112" cy="46275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mj-cs"/>
              </a:rPr>
              <a:t>●患者向け資料書籍管理一覧表</a:t>
            </a:r>
          </a:p>
        </p:txBody>
      </p:sp>
      <p:sp>
        <p:nvSpPr>
          <p:cNvPr id="10" name="角丸四角形 9"/>
          <p:cNvSpPr/>
          <p:nvPr/>
        </p:nvSpPr>
        <p:spPr>
          <a:xfrm>
            <a:off x="6606541" y="1173834"/>
            <a:ext cx="2125980" cy="1382879"/>
          </a:xfrm>
          <a:prstGeom prst="roundRect">
            <a:avLst>
              <a:gd name="adj" fmla="val 3977"/>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 name="角丸四角形 10"/>
          <p:cNvSpPr/>
          <p:nvPr/>
        </p:nvSpPr>
        <p:spPr>
          <a:xfrm>
            <a:off x="5458778" y="3206894"/>
            <a:ext cx="2633662" cy="997797"/>
          </a:xfrm>
          <a:prstGeom prst="roundRect">
            <a:avLst>
              <a:gd name="adj" fmla="val 3977"/>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 name="タイトル 1"/>
          <p:cNvSpPr>
            <a:spLocks noGrp="1"/>
          </p:cNvSpPr>
          <p:nvPr>
            <p:ph type="title"/>
          </p:nvPr>
        </p:nvSpPr>
        <p:spPr>
          <a:xfrm>
            <a:off x="1698579" y="80154"/>
            <a:ext cx="8840834" cy="812649"/>
          </a:xfrm>
        </p:spPr>
        <p:txBody>
          <a:bodyPr>
            <a:normAutofit/>
          </a:bodyPr>
          <a:lstStyle/>
          <a:p>
            <a:pPr algn="l"/>
            <a:r>
              <a:rPr lang="ja-JP" altLang="en-US" sz="3200" dirty="0">
                <a:latin typeface="Meiryo UI"/>
                <a:ea typeface="Meiryo UI"/>
                <a:cs typeface="Meiryo UI" panose="020B0604030504040204" pitchFamily="50" charset="-128"/>
              </a:rPr>
              <a:t>参考）神戸大学医学部附属病院の各種管理一覧</a:t>
            </a:r>
            <a:endParaRPr lang="ja-JP" altLang="en-US" sz="3200" dirty="0">
              <a:latin typeface="Meiryo UI"/>
              <a:ea typeface="Meiryo UI"/>
            </a:endParaRPr>
          </a:p>
        </p:txBody>
      </p:sp>
      <p:sp>
        <p:nvSpPr>
          <p:cNvPr id="9" name="タイトル 1"/>
          <p:cNvSpPr txBox="1">
            <a:spLocks/>
          </p:cNvSpPr>
          <p:nvPr/>
        </p:nvSpPr>
        <p:spPr>
          <a:xfrm>
            <a:off x="5550240" y="4195915"/>
            <a:ext cx="6132229" cy="46275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a:ea typeface="Meiryo UI"/>
                <a:cs typeface="+mj-cs"/>
              </a:rPr>
              <a:t>※</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j-cs"/>
              </a:rPr>
              <a:t>その他、患者向け診療ガイドライン、医療者向け資料書籍の分類あり。</a:t>
            </a:r>
          </a:p>
        </p:txBody>
      </p:sp>
      <p:sp>
        <p:nvSpPr>
          <p:cNvPr id="15" name="角丸四角形 14"/>
          <p:cNvSpPr/>
          <p:nvPr/>
        </p:nvSpPr>
        <p:spPr>
          <a:xfrm>
            <a:off x="8788430" y="1173833"/>
            <a:ext cx="641320" cy="1382879"/>
          </a:xfrm>
          <a:prstGeom prst="roundRect">
            <a:avLst>
              <a:gd name="adj" fmla="val 3977"/>
            </a:avLst>
          </a:prstGeom>
          <a:no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6" name="角丸四角形 15"/>
          <p:cNvSpPr/>
          <p:nvPr/>
        </p:nvSpPr>
        <p:spPr>
          <a:xfrm>
            <a:off x="8147110" y="3206016"/>
            <a:ext cx="641320" cy="1010105"/>
          </a:xfrm>
          <a:prstGeom prst="roundRect">
            <a:avLst>
              <a:gd name="adj" fmla="val 3977"/>
            </a:avLst>
          </a:prstGeom>
          <a:no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18" name="グループ化 17"/>
          <p:cNvGrpSpPr/>
          <p:nvPr/>
        </p:nvGrpSpPr>
        <p:grpSpPr>
          <a:xfrm>
            <a:off x="853048" y="4750752"/>
            <a:ext cx="10219764" cy="1529686"/>
            <a:chOff x="525767" y="4997312"/>
            <a:chExt cx="6352008" cy="1529686"/>
          </a:xfrm>
        </p:grpSpPr>
        <p:sp>
          <p:nvSpPr>
            <p:cNvPr id="4" name="角丸四角形吹き出し 12">
              <a:extLst>
                <a:ext uri="{FF2B5EF4-FFF2-40B4-BE49-F238E27FC236}">
                  <a16:creationId xmlns:a16="http://schemas.microsoft.com/office/drawing/2014/main" id="{E3FA49A6-CE48-CB26-3B8C-F4CE5A0C9891}"/>
                </a:ext>
              </a:extLst>
            </p:cNvPr>
            <p:cNvSpPr/>
            <p:nvPr/>
          </p:nvSpPr>
          <p:spPr>
            <a:xfrm>
              <a:off x="525767" y="4997312"/>
              <a:ext cx="6352008" cy="1529686"/>
            </a:xfrm>
            <a:prstGeom prst="wedgeRoundRectCallout">
              <a:avLst>
                <a:gd name="adj1" fmla="val -1579"/>
                <a:gd name="adj2" fmla="val -58527"/>
                <a:gd name="adj3" fmla="val 16667"/>
              </a:avLst>
            </a:prstGeom>
            <a:solidFill>
              <a:srgbClr val="FFFFBD"/>
            </a:solidFill>
            <a:ln>
              <a:solidFill>
                <a:srgbClr val="FFC000"/>
              </a:solidFill>
            </a:ln>
            <a:effectLst/>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 name="正方形/長方形 11">
              <a:extLst>
                <a:ext uri="{FF2B5EF4-FFF2-40B4-BE49-F238E27FC236}">
                  <a16:creationId xmlns:a16="http://schemas.microsoft.com/office/drawing/2014/main" id="{F0DB5751-2788-1A4A-B2B5-44AA5E3F43D7}"/>
                </a:ext>
              </a:extLst>
            </p:cNvPr>
            <p:cNvSpPr/>
            <p:nvPr/>
          </p:nvSpPr>
          <p:spPr>
            <a:xfrm>
              <a:off x="591488" y="5332933"/>
              <a:ext cx="6286287"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a:ea typeface="Meiryo UI"/>
                  <a:cs typeface="+mn-cs"/>
                </a:rPr>
                <a:t>●書籍：</a:t>
              </a:r>
              <a:endParaRPr kumimoji="1" lang="en-US" altLang="ja-JP" sz="16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FF0000"/>
                  </a:solidFill>
                  <a:effectLst/>
                  <a:uLnTx/>
                  <a:uFillTx/>
                  <a:latin typeface="Meiryo UI"/>
                  <a:ea typeface="Meiryo UI"/>
                  <a:cs typeface="+mn-cs"/>
                </a:rPr>
                <a:t>　　半期ごとに「書籍管理一覧表」を用いて確認</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n-cs"/>
                </a:rPr>
                <a:t>し、最新版を購入</a:t>
              </a:r>
              <a:endParaRPr kumimoji="1" lang="en-US" altLang="ja-JP" sz="16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a:ea typeface="Meiryo UI"/>
                  <a:cs typeface="+mn-cs"/>
                </a:rPr>
                <a:t>●施設や業者から送られてくる患者向け冊子類：</a:t>
              </a:r>
              <a:endParaRPr kumimoji="1" lang="en-US" altLang="ja-JP" sz="16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a:ea typeface="Meiryo UI"/>
                  <a:cs typeface="+mn-cs"/>
                </a:rPr>
                <a:t>　　執筆者、発行元、対象者などを把握し、情報提供に用いてよいかどうかを、</a:t>
              </a:r>
              <a:r>
                <a:rPr kumimoji="1" lang="ja-JP" altLang="en-US" sz="1600" b="0" i="0" u="none" strike="noStrike" kern="1200" cap="none" spc="0" normalizeH="0" baseline="0" noProof="0" dirty="0">
                  <a:ln>
                    <a:noFill/>
                  </a:ln>
                  <a:solidFill>
                    <a:srgbClr val="FF0000"/>
                  </a:solidFill>
                  <a:effectLst/>
                  <a:uLnTx/>
                  <a:uFillTx/>
                  <a:latin typeface="Meiryo UI"/>
                  <a:ea typeface="Meiryo UI"/>
                  <a:cs typeface="+mn-cs"/>
                </a:rPr>
                <a:t>毎月開催するがん相談室ミーティングで検討</a:t>
              </a:r>
              <a:endParaRPr kumimoji="1" lang="en-US" altLang="ja-JP" sz="1600" b="0" i="0" u="none" strike="noStrike" kern="1200" cap="none" spc="0" normalizeH="0" baseline="0" noProof="0" dirty="0">
                <a:ln>
                  <a:noFill/>
                </a:ln>
                <a:solidFill>
                  <a:srgbClr val="FF0000"/>
                </a:solidFill>
                <a:effectLst/>
                <a:uLnTx/>
                <a:uFillTx/>
                <a:latin typeface="Meiryo UI"/>
                <a:ea typeface="Meiryo UI"/>
                <a:cs typeface="+mn-cs"/>
              </a:endParaRPr>
            </a:p>
          </p:txBody>
        </p:sp>
        <p:sp>
          <p:nvSpPr>
            <p:cNvPr id="17" name="正方形/長方形 16"/>
            <p:cNvSpPr/>
            <p:nvPr/>
          </p:nvSpPr>
          <p:spPr>
            <a:xfrm>
              <a:off x="557881" y="5054135"/>
              <a:ext cx="421782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センター内で承認された情報の管理について</a:t>
              </a:r>
            </a:p>
          </p:txBody>
        </p:sp>
      </p:grpSp>
    </p:spTree>
    <p:extLst>
      <p:ext uri="{BB962C8B-B14F-4D97-AF65-F5344CB8AC3E}">
        <p14:creationId xmlns:p14="http://schemas.microsoft.com/office/powerpoint/2010/main" val="1560963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7C24E051-59BE-9E81-4DE6-788974DC2A2E}"/>
              </a:ext>
            </a:extLst>
          </p:cNvPr>
          <p:cNvSpPr/>
          <p:nvPr/>
        </p:nvSpPr>
        <p:spPr>
          <a:xfrm>
            <a:off x="441960" y="831612"/>
            <a:ext cx="11277599" cy="4210597"/>
          </a:xfrm>
          <a:prstGeom prst="rect">
            <a:avLst/>
          </a:prstGeom>
          <a:solidFill>
            <a:srgbClr val="D1EDFF">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245BC9-7E91-4883-A2B9-E540BE52A029}" type="slidenum">
              <a:rPr kumimoji="1" lang="ja-JP" altLang="en-US" sz="20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5" name="タイトル 1"/>
          <p:cNvSpPr txBox="1">
            <a:spLocks/>
          </p:cNvSpPr>
          <p:nvPr/>
        </p:nvSpPr>
        <p:spPr>
          <a:xfrm>
            <a:off x="626129" y="778997"/>
            <a:ext cx="8341112" cy="46275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mj-cs"/>
              </a:rPr>
              <a:t>●ウェブサイト情報一覧表（一例）</a:t>
            </a:r>
          </a:p>
        </p:txBody>
      </p:sp>
      <p:graphicFrame>
        <p:nvGraphicFramePr>
          <p:cNvPr id="2" name="表 1"/>
          <p:cNvGraphicFramePr>
            <a:graphicFrameLocks noGrp="1"/>
          </p:cNvGraphicFramePr>
          <p:nvPr/>
        </p:nvGraphicFramePr>
        <p:xfrm>
          <a:off x="637239" y="1184808"/>
          <a:ext cx="10863942" cy="2223593"/>
        </p:xfrm>
        <a:graphic>
          <a:graphicData uri="http://schemas.openxmlformats.org/drawingml/2006/table">
            <a:tbl>
              <a:tblPr firstRow="1" bandRow="1">
                <a:tableStyleId>{1FECB4D8-DB02-4DC6-A0A2-4F2EBAE1DC90}</a:tableStyleId>
              </a:tblPr>
              <a:tblGrid>
                <a:gridCol w="1137134">
                  <a:extLst>
                    <a:ext uri="{9D8B030D-6E8A-4147-A177-3AD203B41FA5}">
                      <a16:colId xmlns:a16="http://schemas.microsoft.com/office/drawing/2014/main" val="20000"/>
                    </a:ext>
                  </a:extLst>
                </a:gridCol>
                <a:gridCol w="1240971">
                  <a:extLst>
                    <a:ext uri="{9D8B030D-6E8A-4147-A177-3AD203B41FA5}">
                      <a16:colId xmlns:a16="http://schemas.microsoft.com/office/drawing/2014/main" val="20001"/>
                    </a:ext>
                  </a:extLst>
                </a:gridCol>
                <a:gridCol w="1197429">
                  <a:extLst>
                    <a:ext uri="{9D8B030D-6E8A-4147-A177-3AD203B41FA5}">
                      <a16:colId xmlns:a16="http://schemas.microsoft.com/office/drawing/2014/main" val="20002"/>
                    </a:ext>
                  </a:extLst>
                </a:gridCol>
                <a:gridCol w="1023257">
                  <a:extLst>
                    <a:ext uri="{9D8B030D-6E8A-4147-A177-3AD203B41FA5}">
                      <a16:colId xmlns:a16="http://schemas.microsoft.com/office/drawing/2014/main" val="20003"/>
                    </a:ext>
                  </a:extLst>
                </a:gridCol>
                <a:gridCol w="653143">
                  <a:extLst>
                    <a:ext uri="{9D8B030D-6E8A-4147-A177-3AD203B41FA5}">
                      <a16:colId xmlns:a16="http://schemas.microsoft.com/office/drawing/2014/main" val="20004"/>
                    </a:ext>
                  </a:extLst>
                </a:gridCol>
                <a:gridCol w="304800">
                  <a:extLst>
                    <a:ext uri="{9D8B030D-6E8A-4147-A177-3AD203B41FA5}">
                      <a16:colId xmlns:a16="http://schemas.microsoft.com/office/drawing/2014/main" val="20005"/>
                    </a:ext>
                  </a:extLst>
                </a:gridCol>
                <a:gridCol w="304800">
                  <a:extLst>
                    <a:ext uri="{9D8B030D-6E8A-4147-A177-3AD203B41FA5}">
                      <a16:colId xmlns:a16="http://schemas.microsoft.com/office/drawing/2014/main" val="20006"/>
                    </a:ext>
                  </a:extLst>
                </a:gridCol>
                <a:gridCol w="315685">
                  <a:extLst>
                    <a:ext uri="{9D8B030D-6E8A-4147-A177-3AD203B41FA5}">
                      <a16:colId xmlns:a16="http://schemas.microsoft.com/office/drawing/2014/main" val="20007"/>
                    </a:ext>
                  </a:extLst>
                </a:gridCol>
                <a:gridCol w="315686">
                  <a:extLst>
                    <a:ext uri="{9D8B030D-6E8A-4147-A177-3AD203B41FA5}">
                      <a16:colId xmlns:a16="http://schemas.microsoft.com/office/drawing/2014/main" val="20008"/>
                    </a:ext>
                  </a:extLst>
                </a:gridCol>
                <a:gridCol w="304800">
                  <a:extLst>
                    <a:ext uri="{9D8B030D-6E8A-4147-A177-3AD203B41FA5}">
                      <a16:colId xmlns:a16="http://schemas.microsoft.com/office/drawing/2014/main" val="20009"/>
                    </a:ext>
                  </a:extLst>
                </a:gridCol>
                <a:gridCol w="315686">
                  <a:extLst>
                    <a:ext uri="{9D8B030D-6E8A-4147-A177-3AD203B41FA5}">
                      <a16:colId xmlns:a16="http://schemas.microsoft.com/office/drawing/2014/main" val="20010"/>
                    </a:ext>
                  </a:extLst>
                </a:gridCol>
                <a:gridCol w="304800">
                  <a:extLst>
                    <a:ext uri="{9D8B030D-6E8A-4147-A177-3AD203B41FA5}">
                      <a16:colId xmlns:a16="http://schemas.microsoft.com/office/drawing/2014/main" val="20011"/>
                    </a:ext>
                  </a:extLst>
                </a:gridCol>
                <a:gridCol w="326571">
                  <a:extLst>
                    <a:ext uri="{9D8B030D-6E8A-4147-A177-3AD203B41FA5}">
                      <a16:colId xmlns:a16="http://schemas.microsoft.com/office/drawing/2014/main" val="20012"/>
                    </a:ext>
                  </a:extLst>
                </a:gridCol>
                <a:gridCol w="533400">
                  <a:extLst>
                    <a:ext uri="{9D8B030D-6E8A-4147-A177-3AD203B41FA5}">
                      <a16:colId xmlns:a16="http://schemas.microsoft.com/office/drawing/2014/main" val="20013"/>
                    </a:ext>
                  </a:extLst>
                </a:gridCol>
                <a:gridCol w="1121229">
                  <a:extLst>
                    <a:ext uri="{9D8B030D-6E8A-4147-A177-3AD203B41FA5}">
                      <a16:colId xmlns:a16="http://schemas.microsoft.com/office/drawing/2014/main" val="20014"/>
                    </a:ext>
                  </a:extLst>
                </a:gridCol>
                <a:gridCol w="659009">
                  <a:extLst>
                    <a:ext uri="{9D8B030D-6E8A-4147-A177-3AD203B41FA5}">
                      <a16:colId xmlns:a16="http://schemas.microsoft.com/office/drawing/2014/main" val="2909995081"/>
                    </a:ext>
                  </a:extLst>
                </a:gridCol>
                <a:gridCol w="805542">
                  <a:extLst>
                    <a:ext uri="{9D8B030D-6E8A-4147-A177-3AD203B41FA5}">
                      <a16:colId xmlns:a16="http://schemas.microsoft.com/office/drawing/2014/main" val="20015"/>
                    </a:ext>
                  </a:extLst>
                </a:gridCol>
              </a:tblGrid>
              <a:tr h="1077439">
                <a:tc>
                  <a:txBody>
                    <a:bodyPr/>
                    <a:lstStyle/>
                    <a:p>
                      <a:r>
                        <a:rPr kumimoji="1" lang="ja-JP" altLang="en-US" sz="1200" dirty="0">
                          <a:latin typeface="Meiryo UI" panose="020B0604030504040204" pitchFamily="50" charset="-128"/>
                          <a:ea typeface="Meiryo UI" panose="020B0604030504040204" pitchFamily="50" charset="-128"/>
                        </a:rPr>
                        <a:t>インターネット</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サイト</a:t>
                      </a:r>
                    </a:p>
                  </a:txBody>
                  <a:tcPr/>
                </a:tc>
                <a:tc>
                  <a:txBody>
                    <a:bodyPr/>
                    <a:lstStyle/>
                    <a:p>
                      <a:r>
                        <a:rPr kumimoji="1" lang="ja-JP" altLang="en-US" sz="1200" dirty="0">
                          <a:latin typeface="Meiryo UI" panose="020B0604030504040204" pitchFamily="50" charset="-128"/>
                          <a:ea typeface="Meiryo UI" panose="020B0604030504040204" pitchFamily="50" charset="-128"/>
                        </a:rPr>
                        <a:t>運営元</a:t>
                      </a:r>
                    </a:p>
                  </a:txBody>
                  <a:tcPr/>
                </a:tc>
                <a:tc>
                  <a:txBody>
                    <a:bodyPr/>
                    <a:lstStyle/>
                    <a:p>
                      <a:r>
                        <a:rPr kumimoji="1" lang="ja-JP" altLang="en-US" sz="1200" dirty="0">
                          <a:latin typeface="Meiryo UI" panose="020B0604030504040204" pitchFamily="50" charset="-128"/>
                          <a:ea typeface="Meiryo UI" panose="020B0604030504040204" pitchFamily="50" charset="-128"/>
                        </a:rPr>
                        <a:t>掲載内容</a:t>
                      </a:r>
                    </a:p>
                  </a:txBody>
                  <a:tcPr/>
                </a:tc>
                <a:tc>
                  <a:txBody>
                    <a:bodyPr/>
                    <a:lstStyle/>
                    <a:p>
                      <a:r>
                        <a:rPr kumimoji="1" lang="en-US" altLang="ja-JP" sz="1200" dirty="0">
                          <a:latin typeface="Meiryo UI" panose="020B0604030504040204" pitchFamily="50" charset="-128"/>
                          <a:ea typeface="Meiryo UI" panose="020B0604030504040204" pitchFamily="50" charset="-128"/>
                        </a:rPr>
                        <a:t>URL</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r>
                        <a:rPr kumimoji="1" lang="ja-JP" altLang="en-US" sz="1200" dirty="0">
                          <a:latin typeface="Meiryo UI" panose="020B0604030504040204" pitchFamily="50" charset="-128"/>
                          <a:ea typeface="Meiryo UI" panose="020B0604030504040204" pitchFamily="50" charset="-128"/>
                        </a:rPr>
                        <a:t>評価</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実施日</a:t>
                      </a:r>
                    </a:p>
                  </a:txBody>
                  <a:tcPr/>
                </a:tc>
                <a:tc>
                  <a:txBody>
                    <a:bodyPr/>
                    <a:lstStyle/>
                    <a:p>
                      <a:r>
                        <a:rPr kumimoji="1" lang="ja-JP" altLang="en-US" sz="1200" dirty="0">
                          <a:latin typeface="Meiryo UI" panose="020B0604030504040204" pitchFamily="50" charset="-128"/>
                          <a:ea typeface="Meiryo UI" panose="020B0604030504040204" pitchFamily="50" charset="-128"/>
                        </a:rPr>
                        <a:t>信頼性</a:t>
                      </a:r>
                    </a:p>
                  </a:txBody>
                  <a:tcPr vert="eaVert"/>
                </a:tc>
                <a:tc>
                  <a:txBody>
                    <a:bodyPr/>
                    <a:lstStyle/>
                    <a:p>
                      <a:r>
                        <a:rPr kumimoji="1" lang="ja-JP" altLang="en-US" sz="1200" dirty="0">
                          <a:latin typeface="Meiryo UI" panose="020B0604030504040204" pitchFamily="50" charset="-128"/>
                          <a:ea typeface="Meiryo UI" panose="020B0604030504040204" pitchFamily="50" charset="-128"/>
                        </a:rPr>
                        <a:t>相補性</a:t>
                      </a:r>
                    </a:p>
                  </a:txBody>
                  <a:tcPr vert="eaVert"/>
                </a:tc>
                <a:tc>
                  <a:txBody>
                    <a:bodyPr/>
                    <a:lstStyle/>
                    <a:p>
                      <a:r>
                        <a:rPr kumimoji="1" lang="ja-JP" altLang="en-US" sz="1200" dirty="0">
                          <a:latin typeface="Meiryo UI" panose="020B0604030504040204" pitchFamily="50" charset="-128"/>
                          <a:ea typeface="Meiryo UI" panose="020B0604030504040204" pitchFamily="50" charset="-128"/>
                        </a:rPr>
                        <a:t>プライバシー</a:t>
                      </a:r>
                    </a:p>
                  </a:txBody>
                  <a:tcPr vert="eaVert"/>
                </a:tc>
                <a:tc>
                  <a:txBody>
                    <a:bodyPr/>
                    <a:lstStyle/>
                    <a:p>
                      <a:r>
                        <a:rPr kumimoji="1" lang="ja-JP" altLang="en-US" sz="1200" dirty="0">
                          <a:latin typeface="Meiryo UI" panose="020B0604030504040204" pitchFamily="50" charset="-128"/>
                          <a:ea typeface="Meiryo UI" panose="020B0604030504040204" pitchFamily="50" charset="-128"/>
                        </a:rPr>
                        <a:t>帰属性</a:t>
                      </a:r>
                    </a:p>
                  </a:txBody>
                  <a:tcPr vert="eaVert"/>
                </a:tc>
                <a:tc>
                  <a:txBody>
                    <a:bodyPr/>
                    <a:lstStyle/>
                    <a:p>
                      <a:r>
                        <a:rPr kumimoji="1" lang="ja-JP" altLang="en-US" sz="1200" dirty="0">
                          <a:latin typeface="Meiryo UI" panose="020B0604030504040204" pitchFamily="50" charset="-128"/>
                          <a:ea typeface="Meiryo UI" panose="020B0604030504040204" pitchFamily="50" charset="-128"/>
                        </a:rPr>
                        <a:t>正当性</a:t>
                      </a:r>
                    </a:p>
                  </a:txBody>
                  <a:tcPr vert="eaVert"/>
                </a:tc>
                <a:tc>
                  <a:txBody>
                    <a:bodyPr/>
                    <a:lstStyle/>
                    <a:p>
                      <a:r>
                        <a:rPr kumimoji="1" lang="ja-JP" altLang="en-US" sz="1200" dirty="0">
                          <a:latin typeface="Meiryo UI" panose="020B0604030504040204" pitchFamily="50" charset="-128"/>
                          <a:ea typeface="Meiryo UI" panose="020B0604030504040204" pitchFamily="50" charset="-128"/>
                        </a:rPr>
                        <a:t>分かりやすさ</a:t>
                      </a:r>
                    </a:p>
                  </a:txBody>
                  <a:tcPr vert="eaVert"/>
                </a:tc>
                <a:tc>
                  <a:txBody>
                    <a:bodyPr/>
                    <a:lstStyle/>
                    <a:p>
                      <a:r>
                        <a:rPr kumimoji="1" lang="ja-JP" altLang="en-US" sz="1200" dirty="0">
                          <a:latin typeface="Meiryo UI" panose="020B0604030504040204" pitchFamily="50" charset="-128"/>
                          <a:ea typeface="Meiryo UI" panose="020B0604030504040204" pitchFamily="50" charset="-128"/>
                        </a:rPr>
                        <a:t>資金源開示</a:t>
                      </a:r>
                    </a:p>
                  </a:txBody>
                  <a:tcPr vert="eaVert"/>
                </a:tc>
                <a:tc>
                  <a:txBody>
                    <a:bodyPr/>
                    <a:lstStyle/>
                    <a:p>
                      <a:r>
                        <a:rPr kumimoji="1" lang="ja-JP" altLang="en-US" sz="1200" dirty="0">
                          <a:latin typeface="Meiryo UI" panose="020B0604030504040204" pitchFamily="50" charset="-128"/>
                          <a:ea typeface="Meiryo UI" panose="020B0604030504040204" pitchFamily="50" charset="-128"/>
                        </a:rPr>
                        <a:t>広告ポリシー</a:t>
                      </a:r>
                    </a:p>
                  </a:txBody>
                  <a:tcPr vert="eaVert"/>
                </a:tc>
                <a:tc>
                  <a:txBody>
                    <a:bodyPr/>
                    <a:lstStyle/>
                    <a:p>
                      <a:r>
                        <a:rPr kumimoji="1" lang="en-US" altLang="ja-JP" sz="1200" dirty="0">
                          <a:latin typeface="Meiryo UI" panose="020B0604030504040204" pitchFamily="50" charset="-128"/>
                          <a:ea typeface="Meiryo UI" panose="020B0604030504040204" pitchFamily="50" charset="-128"/>
                        </a:rPr>
                        <a:t>HP</a:t>
                      </a:r>
                    </a:p>
                    <a:p>
                      <a:r>
                        <a:rPr kumimoji="1" lang="ja-JP" altLang="en-US" sz="1200" dirty="0">
                          <a:latin typeface="Meiryo UI" panose="020B0604030504040204" pitchFamily="50" charset="-128"/>
                          <a:ea typeface="Meiryo UI" panose="020B0604030504040204" pitchFamily="50" charset="-128"/>
                        </a:rPr>
                        <a:t>更新</a:t>
                      </a:r>
                    </a:p>
                  </a:txBody>
                  <a:tcPr/>
                </a:tc>
                <a:tc>
                  <a:txBody>
                    <a:bodyPr/>
                    <a:lstStyle/>
                    <a:p>
                      <a:r>
                        <a:rPr kumimoji="1" lang="ja-JP" altLang="en-US" sz="1200" dirty="0">
                          <a:latin typeface="Meiryo UI" panose="020B0604030504040204" pitchFamily="50" charset="-128"/>
                          <a:ea typeface="Meiryo UI" panose="020B0604030504040204" pitchFamily="50" charset="-128"/>
                        </a:rPr>
                        <a:t>評価結果</a:t>
                      </a:r>
                    </a:p>
                  </a:txBody>
                  <a:tcPr/>
                </a:tc>
                <a:tc>
                  <a:txBody>
                    <a:bodyPr/>
                    <a:lstStyle/>
                    <a:p>
                      <a:r>
                        <a:rPr kumimoji="1" lang="ja-JP" altLang="en-US" sz="1100" dirty="0">
                          <a:latin typeface="Meiryo UI" panose="020B0604030504040204" pitchFamily="50" charset="-128"/>
                          <a:ea typeface="Meiryo UI" panose="020B0604030504040204" pitchFamily="50" charset="-128"/>
                        </a:rPr>
                        <a:t>承認</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グレード</a:t>
                      </a:r>
                    </a:p>
                  </a:txBody>
                  <a:tcPr/>
                </a:tc>
                <a:tc>
                  <a:txBody>
                    <a:bodyPr/>
                    <a:lstStyle/>
                    <a:p>
                      <a:r>
                        <a:rPr kumimoji="1" lang="ja-JP" altLang="en-US" sz="1200" dirty="0">
                          <a:latin typeface="Meiryo UI" panose="020B0604030504040204" pitchFamily="50" charset="-128"/>
                          <a:ea typeface="Meiryo UI" panose="020B0604030504040204" pitchFamily="50" charset="-128"/>
                        </a:rPr>
                        <a:t>備考</a:t>
                      </a:r>
                    </a:p>
                  </a:txBody>
                  <a:tcPr/>
                </a:tc>
                <a:extLst>
                  <a:ext uri="{0D108BD9-81ED-4DB2-BD59-A6C34878D82A}">
                    <a16:rowId xmlns:a16="http://schemas.microsoft.com/office/drawing/2014/main" val="10000"/>
                  </a:ext>
                </a:extLst>
              </a:tr>
              <a:tr h="574654">
                <a:tc>
                  <a:txBody>
                    <a:bodyPr/>
                    <a:lstStyle/>
                    <a:p>
                      <a:r>
                        <a:rPr lang="ja-JP" altLang="en-US" sz="1050" dirty="0">
                          <a:latin typeface="Meiryo UI" panose="020B0604030504040204" pitchFamily="50" charset="-128"/>
                          <a:ea typeface="Meiryo UI" panose="020B0604030504040204" pitchFamily="50" charset="-128"/>
                        </a:rPr>
                        <a:t>がん情報サービス</a:t>
                      </a:r>
                    </a:p>
                  </a:txBody>
                  <a:tcPr>
                    <a:solidFill>
                      <a:schemeClr val="bg1"/>
                    </a:solidFill>
                  </a:tcPr>
                </a:tc>
                <a:tc>
                  <a:txBody>
                    <a:bodyPr/>
                    <a:lstStyle/>
                    <a:p>
                      <a:r>
                        <a:rPr lang="ja-JP" altLang="en-US" sz="1050" dirty="0">
                          <a:latin typeface="Meiryo UI" panose="020B0604030504040204" pitchFamily="50" charset="-128"/>
                          <a:ea typeface="Meiryo UI" panose="020B0604030504040204" pitchFamily="50" charset="-128"/>
                        </a:rPr>
                        <a:t>（独）国立がん研究センターがん対策情報センター</a:t>
                      </a:r>
                    </a:p>
                  </a:txBody>
                  <a:tcPr>
                    <a:solidFill>
                      <a:schemeClr val="bg1"/>
                    </a:solidFill>
                  </a:tcPr>
                </a:tc>
                <a:tc>
                  <a:txBody>
                    <a:bodyPr/>
                    <a:lstStyle/>
                    <a:p>
                      <a:r>
                        <a:rPr lang="ja-JP" altLang="en-US" sz="1050" dirty="0">
                          <a:latin typeface="Meiryo UI" panose="020B0604030504040204" pitchFamily="50" charset="-128"/>
                          <a:ea typeface="Meiryo UI" panose="020B0604030504040204" pitchFamily="50" charset="-128"/>
                        </a:rPr>
                        <a:t>がんに関する情報を提供するサービス</a:t>
                      </a:r>
                    </a:p>
                  </a:txBody>
                  <a:tcPr>
                    <a:solidFill>
                      <a:schemeClr val="bg1"/>
                    </a:solidFill>
                  </a:tcPr>
                </a:tc>
                <a:tc>
                  <a:txBody>
                    <a:bodyPr/>
                    <a:lstStyle/>
                    <a:p>
                      <a:r>
                        <a:rPr lang="en-US" altLang="ja-JP" sz="1050" dirty="0">
                          <a:latin typeface="Meiryo UI" panose="020B0604030504040204" pitchFamily="50" charset="-128"/>
                          <a:ea typeface="Meiryo UI" panose="020B0604030504040204" pitchFamily="50" charset="-128"/>
                        </a:rPr>
                        <a:t>https://ganjoho.jp/public/index.html</a:t>
                      </a:r>
                      <a:endParaRPr lang="ja-JP" altLang="en-US" sz="1050" dirty="0">
                        <a:latin typeface="Meiryo UI" panose="020B0604030504040204" pitchFamily="50" charset="-128"/>
                        <a:ea typeface="Meiryo UI" panose="020B0604030504040204" pitchFamily="50" charset="-128"/>
                      </a:endParaRPr>
                    </a:p>
                  </a:txBody>
                  <a:tcPr>
                    <a:solidFill>
                      <a:schemeClr val="bg1"/>
                    </a:solidFill>
                  </a:tcPr>
                </a:tc>
                <a:tc>
                  <a:txBody>
                    <a:bodyPr/>
                    <a:lstStyle/>
                    <a:p>
                      <a:r>
                        <a:rPr kumimoji="1" lang="en-US" altLang="ja-JP" sz="1050" dirty="0">
                          <a:latin typeface="Meiryo UI" panose="020B0604030504040204" pitchFamily="50" charset="-128"/>
                          <a:ea typeface="Meiryo UI" panose="020B0604030504040204" pitchFamily="50" charset="-128"/>
                        </a:rPr>
                        <a:t>2023/3/1</a:t>
                      </a:r>
                      <a:endParaRPr kumimoji="1" lang="ja-JP" altLang="en-US" sz="1050" dirty="0">
                        <a:latin typeface="Meiryo UI" panose="020B0604030504040204" pitchFamily="50" charset="-128"/>
                        <a:ea typeface="Meiryo UI" panose="020B0604030504040204" pitchFamily="50" charset="-128"/>
                      </a:endParaRPr>
                    </a:p>
                  </a:txBody>
                  <a:tcPr>
                    <a:solidFill>
                      <a:schemeClr val="bg1"/>
                    </a:solidFill>
                  </a:tcPr>
                </a:tc>
                <a:tc>
                  <a:txBody>
                    <a:bodyPr/>
                    <a:lstStyle/>
                    <a:p>
                      <a:r>
                        <a:rPr kumimoji="1" lang="ja-JP" altLang="en-US" sz="1050" dirty="0">
                          <a:latin typeface="Meiryo UI" panose="020B0604030504040204" pitchFamily="50" charset="-128"/>
                          <a:ea typeface="Meiryo UI" panose="020B0604030504040204" pitchFamily="50" charset="-128"/>
                        </a:rPr>
                        <a:t>〇</a:t>
                      </a:r>
                    </a:p>
                  </a:txBody>
                  <a:tcPr>
                    <a:solidFill>
                      <a:schemeClr val="bg1"/>
                    </a:solidFill>
                  </a:tcPr>
                </a:tc>
                <a:tc>
                  <a:txBody>
                    <a:bodyPr/>
                    <a:lstStyle/>
                    <a:p>
                      <a:r>
                        <a:rPr kumimoji="1" lang="ja-JP" altLang="en-US" sz="1050" dirty="0">
                          <a:latin typeface="Meiryo UI" panose="020B0604030504040204" pitchFamily="50" charset="-128"/>
                          <a:ea typeface="Meiryo UI" panose="020B0604030504040204" pitchFamily="50" charset="-128"/>
                        </a:rPr>
                        <a:t>〇</a:t>
                      </a:r>
                    </a:p>
                  </a:txBody>
                  <a:tcPr>
                    <a:solidFill>
                      <a:schemeClr val="bg1"/>
                    </a:solidFill>
                  </a:tcPr>
                </a:tc>
                <a:tc>
                  <a:txBody>
                    <a:bodyPr/>
                    <a:lstStyle/>
                    <a:p>
                      <a:r>
                        <a:rPr kumimoji="1" lang="ja-JP" altLang="en-US" sz="1050" dirty="0">
                          <a:latin typeface="Meiryo UI" panose="020B0604030504040204" pitchFamily="50" charset="-128"/>
                          <a:ea typeface="Meiryo UI" panose="020B0604030504040204" pitchFamily="50" charset="-128"/>
                        </a:rPr>
                        <a:t>〇</a:t>
                      </a:r>
                    </a:p>
                  </a:txBody>
                  <a:tcPr>
                    <a:solidFill>
                      <a:schemeClr val="bg1"/>
                    </a:solidFill>
                  </a:tcPr>
                </a:tc>
                <a:tc>
                  <a:txBody>
                    <a:bodyPr/>
                    <a:lstStyle/>
                    <a:p>
                      <a:r>
                        <a:rPr kumimoji="1" lang="ja-JP" altLang="en-US" sz="1050" dirty="0">
                          <a:latin typeface="Meiryo UI" panose="020B0604030504040204" pitchFamily="50" charset="-128"/>
                          <a:ea typeface="Meiryo UI" panose="020B0604030504040204" pitchFamily="50" charset="-128"/>
                        </a:rPr>
                        <a:t>〇</a:t>
                      </a:r>
                    </a:p>
                  </a:txBody>
                  <a:tcPr>
                    <a:solidFill>
                      <a:schemeClr val="bg1"/>
                    </a:solidFill>
                  </a:tcPr>
                </a:tc>
                <a:tc>
                  <a:txBody>
                    <a:bodyPr/>
                    <a:lstStyle/>
                    <a:p>
                      <a:r>
                        <a:rPr kumimoji="1" lang="ja-JP" altLang="en-US" sz="1050" dirty="0">
                          <a:latin typeface="Meiryo UI" panose="020B0604030504040204" pitchFamily="50" charset="-128"/>
                          <a:ea typeface="Meiryo UI" panose="020B0604030504040204" pitchFamily="50" charset="-128"/>
                        </a:rPr>
                        <a:t>〇</a:t>
                      </a:r>
                    </a:p>
                  </a:txBody>
                  <a:tcPr>
                    <a:solidFill>
                      <a:schemeClr val="bg1"/>
                    </a:solidFill>
                  </a:tcPr>
                </a:tc>
                <a:tc>
                  <a:txBody>
                    <a:bodyPr/>
                    <a:lstStyle/>
                    <a:p>
                      <a:r>
                        <a:rPr kumimoji="1" lang="ja-JP" altLang="en-US" sz="1050" dirty="0">
                          <a:latin typeface="Meiryo UI" panose="020B0604030504040204" pitchFamily="50" charset="-128"/>
                          <a:ea typeface="Meiryo UI" panose="020B0604030504040204" pitchFamily="50" charset="-128"/>
                        </a:rPr>
                        <a:t>〇</a:t>
                      </a:r>
                    </a:p>
                  </a:txBody>
                  <a:tcPr>
                    <a:solidFill>
                      <a:schemeClr val="bg1"/>
                    </a:solidFill>
                  </a:tcPr>
                </a:tc>
                <a:tc>
                  <a:txBody>
                    <a:bodyPr/>
                    <a:lstStyle/>
                    <a:p>
                      <a:r>
                        <a:rPr kumimoji="1" lang="ja-JP" altLang="en-US" sz="1050" dirty="0">
                          <a:latin typeface="Meiryo UI" panose="020B0604030504040204" pitchFamily="50" charset="-128"/>
                          <a:ea typeface="Meiryo UI" panose="020B0604030504040204" pitchFamily="50" charset="-128"/>
                        </a:rPr>
                        <a:t>－</a:t>
                      </a:r>
                    </a:p>
                  </a:txBody>
                  <a:tcPr>
                    <a:solidFill>
                      <a:schemeClr val="bg1"/>
                    </a:solidFill>
                  </a:tcPr>
                </a:tc>
                <a:tc>
                  <a:txBody>
                    <a:bodyPr/>
                    <a:lstStyle/>
                    <a:p>
                      <a:r>
                        <a:rPr kumimoji="1" lang="ja-JP" altLang="en-US" sz="1050" dirty="0">
                          <a:latin typeface="Meiryo UI" panose="020B0604030504040204" pitchFamily="50" charset="-128"/>
                          <a:ea typeface="Meiryo UI" panose="020B0604030504040204" pitchFamily="50" charset="-128"/>
                        </a:rPr>
                        <a:t>－</a:t>
                      </a:r>
                    </a:p>
                  </a:txBody>
                  <a:tcPr>
                    <a:solidFill>
                      <a:schemeClr val="bg1"/>
                    </a:solidFill>
                  </a:tcPr>
                </a:tc>
                <a:tc>
                  <a:txBody>
                    <a:bodyPr/>
                    <a:lstStyle/>
                    <a:p>
                      <a:r>
                        <a:rPr kumimoji="1" lang="en-US" altLang="ja-JP" sz="1050" dirty="0">
                          <a:latin typeface="Meiryo UI" panose="020B0604030504040204" pitchFamily="50" charset="-128"/>
                          <a:ea typeface="Meiryo UI" panose="020B0604030504040204" pitchFamily="50" charset="-128"/>
                        </a:rPr>
                        <a:t>1</a:t>
                      </a:r>
                      <a:r>
                        <a:rPr kumimoji="1" lang="ja-JP" altLang="en-US" sz="1050" dirty="0">
                          <a:latin typeface="Meiryo UI" panose="020B0604030504040204" pitchFamily="50" charset="-128"/>
                          <a:ea typeface="Meiryo UI" panose="020B0604030504040204" pitchFamily="50" charset="-128"/>
                        </a:rPr>
                        <a:t>か月</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以内</a:t>
                      </a:r>
                    </a:p>
                  </a:txBody>
                  <a:tcPr>
                    <a:solidFill>
                      <a:schemeClr val="bg1"/>
                    </a:solidFill>
                  </a:tcPr>
                </a:tc>
                <a:tc>
                  <a:txBody>
                    <a:bodyPr/>
                    <a:lstStyle/>
                    <a:p>
                      <a:r>
                        <a:rPr kumimoji="1" lang="ja-JP" altLang="en-US" sz="1050" dirty="0">
                          <a:latin typeface="Meiryo UI" panose="020B0604030504040204" pitchFamily="50" charset="-128"/>
                          <a:ea typeface="Meiryo UI" panose="020B0604030504040204" pitchFamily="50" charset="-128"/>
                        </a:rPr>
                        <a:t>適切なサイト</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（情報提供可）</a:t>
                      </a:r>
                    </a:p>
                  </a:txBody>
                  <a:tcPr>
                    <a:solidFill>
                      <a:schemeClr val="bg1"/>
                    </a:solidFill>
                  </a:tcPr>
                </a:tc>
                <a:tc>
                  <a:txBody>
                    <a:bodyPr/>
                    <a:lstStyle/>
                    <a:p>
                      <a:r>
                        <a:rPr kumimoji="1" lang="ja-JP" altLang="en-US" sz="1050" dirty="0">
                          <a:latin typeface="Meiryo UI" panose="020B0604030504040204" pitchFamily="50" charset="-128"/>
                          <a:ea typeface="Meiryo UI" panose="020B0604030504040204" pitchFamily="50" charset="-128"/>
                        </a:rPr>
                        <a:t>１</a:t>
                      </a:r>
                    </a:p>
                  </a:txBody>
                  <a:tcPr>
                    <a:solidFill>
                      <a:schemeClr val="bg1"/>
                    </a:solidFill>
                  </a:tcPr>
                </a:tc>
                <a:tc>
                  <a:txBody>
                    <a:bodyPr/>
                    <a:lstStyle/>
                    <a:p>
                      <a:endParaRPr kumimoji="1" lang="ja-JP" altLang="en-US" sz="1050" dirty="0">
                        <a:latin typeface="Meiryo UI" panose="020B0604030504040204" pitchFamily="50" charset="-128"/>
                        <a:ea typeface="Meiryo UI" panose="020B0604030504040204" pitchFamily="50" charset="-128"/>
                      </a:endParaRPr>
                    </a:p>
                  </a:txBody>
                  <a:tcPr>
                    <a:solidFill>
                      <a:schemeClr val="bg1"/>
                    </a:solidFill>
                  </a:tcPr>
                </a:tc>
                <a:extLst>
                  <a:ext uri="{0D108BD9-81ED-4DB2-BD59-A6C34878D82A}">
                    <a16:rowId xmlns:a16="http://schemas.microsoft.com/office/drawing/2014/main" val="10001"/>
                  </a:ext>
                </a:extLst>
              </a:tr>
              <a:tr h="370840">
                <a:tc>
                  <a:txBody>
                    <a:bodyPr/>
                    <a:lstStyle/>
                    <a:p>
                      <a:r>
                        <a:rPr lang="ja-JP" altLang="en-US" sz="1050" dirty="0">
                          <a:latin typeface="Meiryo UI" panose="020B0604030504040204" pitchFamily="50" charset="-128"/>
                          <a:ea typeface="Meiryo UI" panose="020B0604030504040204" pitchFamily="50" charset="-128"/>
                        </a:rPr>
                        <a:t>がん総合相談に携わる者に対する研修事業</a:t>
                      </a:r>
                    </a:p>
                  </a:txBody>
                  <a:tcPr>
                    <a:solidFill>
                      <a:schemeClr val="bg1"/>
                    </a:solidFill>
                  </a:tcPr>
                </a:tc>
                <a:tc>
                  <a:txBody>
                    <a:bodyPr/>
                    <a:lstStyle/>
                    <a:p>
                      <a:r>
                        <a:rPr lang="ja-JP" altLang="en-US" sz="1050" dirty="0">
                          <a:latin typeface="Meiryo UI" panose="020B0604030504040204" pitchFamily="50" charset="-128"/>
                          <a:ea typeface="Meiryo UI" panose="020B0604030504040204" pitchFamily="50" charset="-128"/>
                        </a:rPr>
                        <a:t>日本サイコオンコロジー学会（厚生労働省委託事業）</a:t>
                      </a:r>
                    </a:p>
                  </a:txBody>
                  <a:tcPr>
                    <a:solidFill>
                      <a:schemeClr val="bg1"/>
                    </a:solidFill>
                  </a:tcPr>
                </a:tc>
                <a:tc>
                  <a:txBody>
                    <a:bodyPr/>
                    <a:lstStyle/>
                    <a:p>
                      <a:r>
                        <a:rPr lang="ja-JP" altLang="en-US" sz="1050" dirty="0">
                          <a:latin typeface="Meiryo UI" panose="020B0604030504040204" pitchFamily="50" charset="-128"/>
                          <a:ea typeface="Meiryo UI" panose="020B0604030504040204" pitchFamily="50" charset="-128"/>
                        </a:rPr>
                        <a:t>ピアサポートに関する実態調査及び研修プログラム等。</a:t>
                      </a:r>
                    </a:p>
                  </a:txBody>
                  <a:tcPr>
                    <a:solidFill>
                      <a:schemeClr val="bg1"/>
                    </a:solidFill>
                  </a:tcPr>
                </a:tc>
                <a:tc>
                  <a:txBody>
                    <a:bodyPr/>
                    <a:lstStyle/>
                    <a:p>
                      <a:r>
                        <a:rPr lang="en-US" altLang="ja-JP" sz="1050" dirty="0">
                          <a:latin typeface="Meiryo UI" panose="020B0604030504040204" pitchFamily="50" charset="-128"/>
                          <a:ea typeface="Meiryo UI" panose="020B0604030504040204" pitchFamily="50" charset="-128"/>
                        </a:rPr>
                        <a:t>https://www.peer-spt.org/</a:t>
                      </a:r>
                      <a:endParaRPr lang="ja-JP" altLang="en-US" sz="1050" dirty="0">
                        <a:latin typeface="Meiryo UI" panose="020B0604030504040204" pitchFamily="50" charset="-128"/>
                        <a:ea typeface="Meiryo UI" panose="020B0604030504040204" pitchFamily="50" charset="-128"/>
                      </a:endParaRPr>
                    </a:p>
                  </a:txBody>
                  <a:tcPr>
                    <a:solidFill>
                      <a:schemeClr val="bg1"/>
                    </a:solidFill>
                  </a:tcPr>
                </a:tc>
                <a:tc>
                  <a:txBody>
                    <a:bodyPr/>
                    <a:lstStyle/>
                    <a:p>
                      <a:r>
                        <a:rPr kumimoji="1" lang="en-US" altLang="ja-JP" sz="1050" dirty="0">
                          <a:latin typeface="Meiryo UI" panose="020B0604030504040204" pitchFamily="50" charset="-128"/>
                          <a:ea typeface="Meiryo UI" panose="020B0604030504040204" pitchFamily="50" charset="-128"/>
                        </a:rPr>
                        <a:t>2023/3/1</a:t>
                      </a:r>
                      <a:endParaRPr kumimoji="1" lang="ja-JP" altLang="en-US" sz="1050" dirty="0">
                        <a:latin typeface="Meiryo UI" panose="020B0604030504040204" pitchFamily="50" charset="-128"/>
                        <a:ea typeface="Meiryo UI" panose="020B0604030504040204" pitchFamily="50" charset="-128"/>
                      </a:endParaRPr>
                    </a:p>
                  </a:txBody>
                  <a:tcPr>
                    <a:solidFill>
                      <a:schemeClr val="bg1"/>
                    </a:solidFill>
                  </a:tcPr>
                </a:tc>
                <a:tc>
                  <a:txBody>
                    <a:bodyPr/>
                    <a:lstStyle/>
                    <a:p>
                      <a:r>
                        <a:rPr kumimoji="1" lang="ja-JP" altLang="en-US" sz="1050" dirty="0">
                          <a:latin typeface="Meiryo UI" panose="020B0604030504040204" pitchFamily="50" charset="-128"/>
                          <a:ea typeface="Meiryo UI" panose="020B0604030504040204" pitchFamily="50" charset="-128"/>
                        </a:rPr>
                        <a:t>〇</a:t>
                      </a:r>
                    </a:p>
                  </a:txBody>
                  <a:tcPr>
                    <a:solidFill>
                      <a:schemeClr val="bg1"/>
                    </a:solidFill>
                  </a:tcPr>
                </a:tc>
                <a:tc>
                  <a:txBody>
                    <a:bodyPr/>
                    <a:lstStyle/>
                    <a:p>
                      <a:r>
                        <a:rPr kumimoji="1" lang="ja-JP" altLang="en-US" sz="1050" dirty="0">
                          <a:latin typeface="Meiryo UI" panose="020B0604030504040204" pitchFamily="50" charset="-128"/>
                          <a:ea typeface="Meiryo UI" panose="020B0604030504040204" pitchFamily="50" charset="-128"/>
                        </a:rPr>
                        <a:t>〇</a:t>
                      </a:r>
                    </a:p>
                  </a:txBody>
                  <a:tcPr>
                    <a:solidFill>
                      <a:schemeClr val="bg1"/>
                    </a:solidFill>
                  </a:tcPr>
                </a:tc>
                <a:tc>
                  <a:txBody>
                    <a:bodyPr/>
                    <a:lstStyle/>
                    <a:p>
                      <a:r>
                        <a:rPr kumimoji="1" lang="ja-JP" altLang="en-US" sz="1050" dirty="0">
                          <a:latin typeface="Meiryo UI" panose="020B0604030504040204" pitchFamily="50" charset="-128"/>
                          <a:ea typeface="Meiryo UI" panose="020B0604030504040204" pitchFamily="50" charset="-128"/>
                        </a:rPr>
                        <a:t>〇</a:t>
                      </a:r>
                    </a:p>
                  </a:txBody>
                  <a:tcPr>
                    <a:solidFill>
                      <a:schemeClr val="bg1"/>
                    </a:solidFill>
                  </a:tcPr>
                </a:tc>
                <a:tc>
                  <a:txBody>
                    <a:bodyPr/>
                    <a:lstStyle/>
                    <a:p>
                      <a:r>
                        <a:rPr kumimoji="1" lang="ja-JP" altLang="en-US" sz="1050" dirty="0">
                          <a:latin typeface="Meiryo UI" panose="020B0604030504040204" pitchFamily="50" charset="-128"/>
                          <a:ea typeface="Meiryo UI" panose="020B0604030504040204" pitchFamily="50" charset="-128"/>
                        </a:rPr>
                        <a:t>〇</a:t>
                      </a:r>
                    </a:p>
                  </a:txBody>
                  <a:tcPr>
                    <a:solidFill>
                      <a:schemeClr val="bg1"/>
                    </a:solidFill>
                  </a:tcPr>
                </a:tc>
                <a:tc>
                  <a:txBody>
                    <a:bodyPr/>
                    <a:lstStyle/>
                    <a:p>
                      <a:r>
                        <a:rPr kumimoji="1" lang="ja-JP" altLang="en-US" sz="1050" dirty="0">
                          <a:latin typeface="Meiryo UI" panose="020B0604030504040204" pitchFamily="50" charset="-128"/>
                          <a:ea typeface="Meiryo UI" panose="020B0604030504040204" pitchFamily="50" charset="-128"/>
                        </a:rPr>
                        <a:t>〇</a:t>
                      </a:r>
                    </a:p>
                  </a:txBody>
                  <a:tcPr>
                    <a:solidFill>
                      <a:schemeClr val="bg1"/>
                    </a:solidFill>
                  </a:tcPr>
                </a:tc>
                <a:tc>
                  <a:txBody>
                    <a:bodyPr/>
                    <a:lstStyle/>
                    <a:p>
                      <a:r>
                        <a:rPr kumimoji="1" lang="ja-JP" altLang="en-US" sz="1050" dirty="0">
                          <a:latin typeface="Meiryo UI" panose="020B0604030504040204" pitchFamily="50" charset="-128"/>
                          <a:ea typeface="Meiryo UI" panose="020B0604030504040204" pitchFamily="50" charset="-128"/>
                        </a:rPr>
                        <a:t>〇</a:t>
                      </a:r>
                    </a:p>
                  </a:txBody>
                  <a:tcPr>
                    <a:solidFill>
                      <a:schemeClr val="bg1"/>
                    </a:solidFill>
                  </a:tcPr>
                </a:tc>
                <a:tc>
                  <a:txBody>
                    <a:bodyPr/>
                    <a:lstStyle/>
                    <a:p>
                      <a:r>
                        <a:rPr kumimoji="1" lang="ja-JP" altLang="en-US" sz="1050" dirty="0">
                          <a:latin typeface="Meiryo UI" panose="020B0604030504040204" pitchFamily="50" charset="-128"/>
                          <a:ea typeface="Meiryo UI" panose="020B0604030504040204" pitchFamily="50" charset="-128"/>
                        </a:rPr>
                        <a:t>ー</a:t>
                      </a:r>
                    </a:p>
                  </a:txBody>
                  <a:tcPr>
                    <a:solidFill>
                      <a:schemeClr val="bg1"/>
                    </a:solidFill>
                  </a:tcPr>
                </a:tc>
                <a:tc>
                  <a:txBody>
                    <a:bodyPr/>
                    <a:lstStyle/>
                    <a:p>
                      <a:r>
                        <a:rPr kumimoji="1" lang="ja-JP" altLang="en-US" sz="1050" dirty="0">
                          <a:latin typeface="Meiryo UI" panose="020B0604030504040204" pitchFamily="50" charset="-128"/>
                          <a:ea typeface="Meiryo UI" panose="020B0604030504040204" pitchFamily="50" charset="-128"/>
                        </a:rPr>
                        <a:t>－</a:t>
                      </a:r>
                    </a:p>
                  </a:txBody>
                  <a:tcPr>
                    <a:solidFill>
                      <a:schemeClr val="bg1"/>
                    </a:solidFill>
                  </a:tcPr>
                </a:tc>
                <a:tc>
                  <a:txBody>
                    <a:bodyPr/>
                    <a:lstStyle/>
                    <a:p>
                      <a:r>
                        <a:rPr kumimoji="1" lang="en-US" altLang="ja-JP" sz="1050" dirty="0">
                          <a:latin typeface="Meiryo UI" panose="020B0604030504040204" pitchFamily="50" charset="-128"/>
                          <a:ea typeface="Meiryo UI" panose="020B0604030504040204" pitchFamily="50" charset="-128"/>
                        </a:rPr>
                        <a:t>1</a:t>
                      </a:r>
                      <a:r>
                        <a:rPr kumimoji="1" lang="ja-JP" altLang="en-US" sz="1050" dirty="0">
                          <a:latin typeface="Meiryo UI" panose="020B0604030504040204" pitchFamily="50" charset="-128"/>
                          <a:ea typeface="Meiryo UI" panose="020B0604030504040204" pitchFamily="50" charset="-128"/>
                        </a:rPr>
                        <a:t>か月</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以内</a:t>
                      </a:r>
                    </a:p>
                  </a:txBody>
                  <a:tcPr>
                    <a:solidFill>
                      <a:schemeClr val="bg1"/>
                    </a:solidFill>
                  </a:tcPr>
                </a:tc>
                <a:tc>
                  <a:txBody>
                    <a:bodyPr/>
                    <a:lstStyle/>
                    <a:p>
                      <a:r>
                        <a:rPr kumimoji="1" lang="ja-JP" altLang="en-US" sz="1050" dirty="0">
                          <a:latin typeface="Meiryo UI" panose="020B0604030504040204" pitchFamily="50" charset="-128"/>
                          <a:ea typeface="Meiryo UI" panose="020B0604030504040204" pitchFamily="50" charset="-128"/>
                        </a:rPr>
                        <a:t>適切なサイト</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（情報提供可）</a:t>
                      </a:r>
                    </a:p>
                  </a:txBody>
                  <a:tcPr>
                    <a:solidFill>
                      <a:schemeClr val="bg1"/>
                    </a:solidFill>
                  </a:tcPr>
                </a:tc>
                <a:tc>
                  <a:txBody>
                    <a:bodyPr/>
                    <a:lstStyle/>
                    <a:p>
                      <a:r>
                        <a:rPr kumimoji="1" lang="ja-JP" altLang="en-US" sz="1050" dirty="0">
                          <a:latin typeface="Meiryo UI" panose="020B0604030504040204" pitchFamily="50" charset="-128"/>
                          <a:ea typeface="Meiryo UI" panose="020B0604030504040204" pitchFamily="50" charset="-128"/>
                        </a:rPr>
                        <a:t>１</a:t>
                      </a:r>
                      <a:endParaRPr kumimoji="1" lang="en-US" altLang="ja-JP" sz="1050" dirty="0">
                        <a:latin typeface="Meiryo UI" panose="020B0604030504040204" pitchFamily="50" charset="-128"/>
                        <a:ea typeface="Meiryo UI" panose="020B0604030504040204" pitchFamily="50" charset="-128"/>
                      </a:endParaRPr>
                    </a:p>
                  </a:txBody>
                  <a:tcPr>
                    <a:solidFill>
                      <a:schemeClr val="bg1"/>
                    </a:solidFill>
                  </a:tcPr>
                </a:tc>
                <a:tc>
                  <a:txBody>
                    <a:bodyPr/>
                    <a:lstStyle/>
                    <a:p>
                      <a:r>
                        <a:rPr kumimoji="1" lang="en-US" altLang="ja-JP" sz="1050" dirty="0">
                          <a:latin typeface="Meiryo UI" panose="020B0604030504040204" pitchFamily="50" charset="-128"/>
                          <a:ea typeface="Meiryo UI" panose="020B0604030504040204" pitchFamily="50" charset="-128"/>
                        </a:rPr>
                        <a:t>HP</a:t>
                      </a:r>
                      <a:r>
                        <a:rPr kumimoji="1" lang="ja-JP" altLang="en-US" sz="1050" dirty="0">
                          <a:latin typeface="Meiryo UI" panose="020B0604030504040204" pitchFamily="50" charset="-128"/>
                          <a:ea typeface="Meiryo UI" panose="020B0604030504040204" pitchFamily="50" charset="-128"/>
                        </a:rPr>
                        <a:t>から各種資料</a:t>
                      </a:r>
                      <a:r>
                        <a:rPr kumimoji="1" lang="en-US" altLang="ja-JP" sz="1050" dirty="0">
                          <a:latin typeface="Meiryo UI" panose="020B0604030504040204" pitchFamily="50" charset="-128"/>
                          <a:ea typeface="Meiryo UI" panose="020B0604030504040204" pitchFamily="50" charset="-128"/>
                        </a:rPr>
                        <a:t>DL</a:t>
                      </a:r>
                      <a:r>
                        <a:rPr kumimoji="1" lang="ja-JP" altLang="en-US" sz="1050" dirty="0">
                          <a:latin typeface="Meiryo UI" panose="020B0604030504040204" pitchFamily="50" charset="-128"/>
                          <a:ea typeface="Meiryo UI" panose="020B0604030504040204" pitchFamily="50" charset="-128"/>
                        </a:rPr>
                        <a:t>可。</a:t>
                      </a:r>
                    </a:p>
                  </a:txBody>
                  <a:tcPr>
                    <a:solidFill>
                      <a:schemeClr val="bg1"/>
                    </a:solidFill>
                  </a:tcPr>
                </a:tc>
                <a:extLst>
                  <a:ext uri="{0D108BD9-81ED-4DB2-BD59-A6C34878D82A}">
                    <a16:rowId xmlns:a16="http://schemas.microsoft.com/office/drawing/2014/main" val="10002"/>
                  </a:ext>
                </a:extLst>
              </a:tr>
            </a:tbl>
          </a:graphicData>
        </a:graphic>
      </p:graphicFrame>
      <p:sp>
        <p:nvSpPr>
          <p:cNvPr id="10" name="角丸四角形 9"/>
          <p:cNvSpPr/>
          <p:nvPr/>
        </p:nvSpPr>
        <p:spPr>
          <a:xfrm>
            <a:off x="5877680" y="1172197"/>
            <a:ext cx="2482549" cy="2236204"/>
          </a:xfrm>
          <a:prstGeom prst="roundRect">
            <a:avLst>
              <a:gd name="adj" fmla="val 3977"/>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4" name="角丸四角形 13"/>
          <p:cNvSpPr/>
          <p:nvPr/>
        </p:nvSpPr>
        <p:spPr>
          <a:xfrm>
            <a:off x="9957563" y="1184808"/>
            <a:ext cx="688506" cy="2223593"/>
          </a:xfrm>
          <a:prstGeom prst="roundRect">
            <a:avLst>
              <a:gd name="adj" fmla="val 3977"/>
            </a:avLst>
          </a:prstGeom>
          <a:no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7" name="タイトル 1"/>
          <p:cNvSpPr>
            <a:spLocks noGrp="1"/>
          </p:cNvSpPr>
          <p:nvPr>
            <p:ph type="title"/>
          </p:nvPr>
        </p:nvSpPr>
        <p:spPr>
          <a:xfrm>
            <a:off x="1698579" y="80154"/>
            <a:ext cx="8840834" cy="812649"/>
          </a:xfrm>
        </p:spPr>
        <p:txBody>
          <a:bodyPr>
            <a:normAutofit/>
          </a:bodyPr>
          <a:lstStyle/>
          <a:p>
            <a:pPr algn="l"/>
            <a:r>
              <a:rPr lang="ja-JP" altLang="en-US" sz="3200" dirty="0">
                <a:latin typeface="Meiryo UI"/>
                <a:ea typeface="Meiryo UI"/>
                <a:cs typeface="Meiryo UI" panose="020B0604030504040204" pitchFamily="50" charset="-128"/>
              </a:rPr>
              <a:t>参考）神戸大学医学部附属病院の各種管理一覧</a:t>
            </a:r>
            <a:endParaRPr lang="ja-JP" altLang="en-US" sz="3200" dirty="0">
              <a:latin typeface="Meiryo UI"/>
              <a:ea typeface="Meiryo UI"/>
            </a:endParaRPr>
          </a:p>
        </p:txBody>
      </p:sp>
      <p:grpSp>
        <p:nvGrpSpPr>
          <p:cNvPr id="21" name="グループ化 20"/>
          <p:cNvGrpSpPr/>
          <p:nvPr/>
        </p:nvGrpSpPr>
        <p:grpSpPr>
          <a:xfrm>
            <a:off x="1698579" y="5120676"/>
            <a:ext cx="2644821" cy="410860"/>
            <a:chOff x="6632079" y="4628801"/>
            <a:chExt cx="2363297" cy="441110"/>
          </a:xfrm>
        </p:grpSpPr>
        <p:sp>
          <p:nvSpPr>
            <p:cNvPr id="22" name="角丸四角形吹き出し 21"/>
            <p:cNvSpPr/>
            <p:nvPr/>
          </p:nvSpPr>
          <p:spPr>
            <a:xfrm>
              <a:off x="6632079" y="4628801"/>
              <a:ext cx="2363297" cy="441110"/>
            </a:xfrm>
            <a:prstGeom prst="wedgeRoundRectCallout">
              <a:avLst>
                <a:gd name="adj1" fmla="val -40187"/>
                <a:gd name="adj2" fmla="val 75357"/>
                <a:gd name="adj3" fmla="val 16667"/>
              </a:avLst>
            </a:prstGeom>
            <a:solidFill>
              <a:srgbClr val="FFFFBD"/>
            </a:solidFill>
            <a:ln>
              <a:solidFill>
                <a:srgbClr val="FFC000"/>
              </a:solidFill>
            </a:ln>
            <a:effectLst/>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3" name="正方形/長方形 22"/>
            <p:cNvSpPr/>
            <p:nvPr/>
          </p:nvSpPr>
          <p:spPr>
            <a:xfrm>
              <a:off x="6632079" y="4666800"/>
              <a:ext cx="2363297" cy="39652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情報を伝えるときの伝え方</a:t>
              </a:r>
            </a:p>
          </p:txBody>
        </p:sp>
      </p:grpSp>
      <p:sp>
        <p:nvSpPr>
          <p:cNvPr id="27" name="角丸四角形 26"/>
          <p:cNvSpPr/>
          <p:nvPr/>
        </p:nvSpPr>
        <p:spPr>
          <a:xfrm>
            <a:off x="8426011" y="1172197"/>
            <a:ext cx="1464832" cy="2236204"/>
          </a:xfrm>
          <a:prstGeom prst="roundRect">
            <a:avLst>
              <a:gd name="adj" fmla="val 3977"/>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4" name="グループ化 3"/>
          <p:cNvGrpSpPr/>
          <p:nvPr/>
        </p:nvGrpSpPr>
        <p:grpSpPr>
          <a:xfrm>
            <a:off x="4916457" y="3478510"/>
            <a:ext cx="7124187" cy="1506548"/>
            <a:chOff x="12407212" y="1149191"/>
            <a:chExt cx="5646532" cy="1585483"/>
          </a:xfrm>
        </p:grpSpPr>
        <p:sp>
          <p:nvSpPr>
            <p:cNvPr id="18" name="角丸四角形吹き出し 17"/>
            <p:cNvSpPr/>
            <p:nvPr/>
          </p:nvSpPr>
          <p:spPr>
            <a:xfrm>
              <a:off x="12407212" y="1149191"/>
              <a:ext cx="5249161" cy="1585483"/>
            </a:xfrm>
            <a:prstGeom prst="wedgeRoundRectCallout">
              <a:avLst>
                <a:gd name="adj1" fmla="val -6498"/>
                <a:gd name="adj2" fmla="val -61883"/>
                <a:gd name="adj3" fmla="val 16667"/>
              </a:avLst>
            </a:prstGeom>
            <a:solidFill>
              <a:srgbClr val="FFFFBD"/>
            </a:solidFill>
            <a:ln>
              <a:solidFill>
                <a:srgbClr val="FFC000"/>
              </a:solidFill>
            </a:ln>
            <a:effectLst/>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9" name="正方形/長方形 18"/>
            <p:cNvSpPr/>
            <p:nvPr/>
          </p:nvSpPr>
          <p:spPr>
            <a:xfrm>
              <a:off x="12886945" y="1201270"/>
              <a:ext cx="516679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err="1">
                  <a:ln>
                    <a:noFill/>
                  </a:ln>
                  <a:solidFill>
                    <a:prstClr val="black"/>
                  </a:solidFill>
                  <a:effectLst/>
                  <a:uLnTx/>
                  <a:uFillTx/>
                  <a:latin typeface="Meiryo UI"/>
                  <a:ea typeface="Meiryo UI"/>
                  <a:cs typeface="+mn-cs"/>
                </a:rPr>
                <a:t>HONcode</a:t>
              </a:r>
              <a:r>
                <a:rPr kumimoji="1" lang="ja-JP" altLang="en-US" sz="1800" b="0" i="0" u="none" strike="noStrike" kern="1200" cap="none" spc="0" normalizeH="0" baseline="0" noProof="0" dirty="0">
                  <a:ln>
                    <a:noFill/>
                  </a:ln>
                  <a:solidFill>
                    <a:prstClr val="black"/>
                  </a:solidFill>
                  <a:effectLst/>
                  <a:uLnTx/>
                  <a:uFillTx/>
                  <a:latin typeface="Meiryo UI"/>
                  <a:ea typeface="Meiryo UI"/>
                  <a:cs typeface="+mn-cs"/>
                </a:rPr>
                <a:t>の倫理基準（相談員手引き</a:t>
              </a:r>
              <a:r>
                <a:rPr kumimoji="1" lang="en-US" altLang="ja-JP" sz="1800" b="0" i="0" u="none" strike="noStrike" kern="1200" cap="none" spc="0" normalizeH="0" baseline="0" noProof="0" dirty="0">
                  <a:ln>
                    <a:noFill/>
                  </a:ln>
                  <a:solidFill>
                    <a:prstClr val="black"/>
                  </a:solidFill>
                  <a:effectLst/>
                  <a:uLnTx/>
                  <a:uFillTx/>
                  <a:latin typeface="Meiryo UI"/>
                  <a:ea typeface="Meiryo UI"/>
                  <a:cs typeface="+mn-cs"/>
                </a:rPr>
                <a:t>p264</a:t>
              </a:r>
              <a:r>
                <a:rPr kumimoji="1" lang="ja-JP" altLang="en-US" sz="1800" b="0" i="0" u="none" strike="noStrike" kern="1200" cap="none" spc="0" normalizeH="0" baseline="0" noProof="0" dirty="0">
                  <a:ln>
                    <a:noFill/>
                  </a:ln>
                  <a:solidFill>
                    <a:prstClr val="black"/>
                  </a:solidFill>
                  <a:effectLst/>
                  <a:uLnTx/>
                  <a:uFillTx/>
                  <a:latin typeface="Meiryo UI"/>
                  <a:ea typeface="Meiryo UI"/>
                  <a:cs typeface="+mn-cs"/>
                </a:rPr>
                <a:t>参照）</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0" name="正方形/長方形 19"/>
            <p:cNvSpPr/>
            <p:nvPr/>
          </p:nvSpPr>
          <p:spPr>
            <a:xfrm>
              <a:off x="12448393" y="1503844"/>
              <a:ext cx="5249161" cy="12308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①情報出所の信頼性　②相補性</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：患者</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医師関係を支援するものとして設計されておりこれに置き換わるものではない　</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③プライバシー</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：閲覧者の個人情報に関するプライバシー尊重　</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④情報の帰属</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：情報源や更新日時の明示　</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⑤正当性</a:t>
              </a: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偏りのなさ</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：特定の治療等に関する情報は適切かつ偏りのない根拠に裏打ちされた情報であること　</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⑥分かりやすさ</a:t>
              </a: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問い合わせ先の明示　⑦資金源の開示　⑧広告とオリジナル情報の区別</a:t>
              </a:r>
            </a:p>
          </p:txBody>
        </p:sp>
      </p:grpSp>
      <p:grpSp>
        <p:nvGrpSpPr>
          <p:cNvPr id="24" name="グループ化 23"/>
          <p:cNvGrpSpPr/>
          <p:nvPr/>
        </p:nvGrpSpPr>
        <p:grpSpPr>
          <a:xfrm>
            <a:off x="8538414" y="713020"/>
            <a:ext cx="2303757" cy="410860"/>
            <a:chOff x="6632079" y="4628801"/>
            <a:chExt cx="2363297" cy="441110"/>
          </a:xfrm>
        </p:grpSpPr>
        <p:sp>
          <p:nvSpPr>
            <p:cNvPr id="25" name="角丸四角形吹き出し 24"/>
            <p:cNvSpPr/>
            <p:nvPr/>
          </p:nvSpPr>
          <p:spPr>
            <a:xfrm>
              <a:off x="6632079" y="4628801"/>
              <a:ext cx="2363297" cy="441110"/>
            </a:xfrm>
            <a:prstGeom prst="wedgeRoundRectCallout">
              <a:avLst>
                <a:gd name="adj1" fmla="val -38566"/>
                <a:gd name="adj2" fmla="val 68402"/>
                <a:gd name="adj3" fmla="val 16667"/>
              </a:avLst>
            </a:prstGeom>
            <a:solidFill>
              <a:srgbClr val="FFFFBD"/>
            </a:solidFill>
            <a:ln>
              <a:solidFill>
                <a:srgbClr val="FFC000"/>
              </a:solidFill>
            </a:ln>
            <a:effectLst/>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6" name="正方形/長方形 25"/>
            <p:cNvSpPr/>
            <p:nvPr/>
          </p:nvSpPr>
          <p:spPr>
            <a:xfrm>
              <a:off x="6632079" y="4666800"/>
              <a:ext cx="2363297" cy="39652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神大独自の評価基準</a:t>
              </a:r>
            </a:p>
          </p:txBody>
        </p:sp>
      </p:grpSp>
      <p:sp>
        <p:nvSpPr>
          <p:cNvPr id="28" name="テキスト ボックス 27"/>
          <p:cNvSpPr txBox="1"/>
          <p:nvPr/>
        </p:nvSpPr>
        <p:spPr>
          <a:xfrm>
            <a:off x="666289" y="3469179"/>
            <a:ext cx="418438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一覧の作成プロセス</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実際の相談でネット検索した情報を蓄積  　　　</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Excel</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に整備し、実際の相談で活用</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→半期ごとに評価、追加・見直し</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9" name="テキスト ボックス 28"/>
          <p:cNvSpPr txBox="1"/>
          <p:nvPr/>
        </p:nvSpPr>
        <p:spPr>
          <a:xfrm>
            <a:off x="3414707" y="6498449"/>
            <a:ext cx="7456033" cy="27699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国立がん研究センターがん対策研究所内がん情報サービスサポートセンター内規 </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ver.3.3</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年7月更新）より</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8" name="グループ化 7"/>
          <p:cNvGrpSpPr/>
          <p:nvPr/>
        </p:nvGrpSpPr>
        <p:grpSpPr>
          <a:xfrm>
            <a:off x="1653002" y="5607809"/>
            <a:ext cx="8886411" cy="923330"/>
            <a:chOff x="1653002" y="5379205"/>
            <a:chExt cx="8886411" cy="923330"/>
          </a:xfrm>
        </p:grpSpPr>
        <p:sp>
          <p:nvSpPr>
            <p:cNvPr id="16" name="テキスト ボックス 15">
              <a:extLst>
                <a:ext uri="{FF2B5EF4-FFF2-40B4-BE49-F238E27FC236}">
                  <a16:creationId xmlns:a16="http://schemas.microsoft.com/office/drawing/2014/main" id="{BAAF3A86-94BD-D7F9-C34E-0B8EE466CC87}"/>
                </a:ext>
              </a:extLst>
            </p:cNvPr>
            <p:cNvSpPr txBox="1"/>
            <p:nvPr/>
          </p:nvSpPr>
          <p:spPr>
            <a:xfrm>
              <a:off x="2031301" y="5379205"/>
              <a:ext cx="8508112" cy="923330"/>
            </a:xfrm>
            <a:prstGeom prst="rect">
              <a:avLst/>
            </a:prstGeom>
            <a:noFill/>
          </p:spPr>
          <p:txBody>
            <a:bodyPr wrap="square">
              <a:spAutoFit/>
            </a:bodyPr>
            <a:lstStyle/>
            <a:p>
              <a:pPr marL="285750" marR="0" lvl="0" indent="-198438" algn="l" defTabSz="914400" rtl="0" eaLnBrk="0" fontAlgn="base" latinLnBrk="0" hangingPunct="0">
                <a:lnSpc>
                  <a:spcPct val="100000"/>
                </a:lnSpc>
                <a:spcBef>
                  <a:spcPct val="0"/>
                </a:spcBef>
                <a:spcAft>
                  <a:spcPct val="0"/>
                </a:spcAft>
                <a:buClrTx/>
                <a:buSzTx/>
                <a:buFont typeface="Wingdings" panose="05000000000000000000" pitchFamily="2" charset="2"/>
                <a:buChar char="l"/>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「○○年発行の○○学会○○ガイドラインによりますと</a:t>
              </a: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85750" marR="0" lvl="0" indent="-198438" algn="l" defTabSz="914400" rtl="0" eaLnBrk="0" fontAlgn="base" latinLnBrk="0" hangingPunct="0">
                <a:lnSpc>
                  <a:spcPct val="100000"/>
                </a:lnSpc>
                <a:spcBef>
                  <a:spcPct val="0"/>
                </a:spcBef>
                <a:spcAft>
                  <a:spcPct val="0"/>
                </a:spcAft>
                <a:buClrTx/>
                <a:buSzTx/>
                <a:buFont typeface="Wingdings" panose="05000000000000000000" pitchFamily="2" charset="2"/>
                <a:buChar char="l"/>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「国立がん研究センターの「がん情報サービス」によりますと</a:t>
              </a: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85750" marR="0" lvl="0" indent="-198438" algn="l" defTabSz="914400" rtl="0" eaLnBrk="0" fontAlgn="base" latinLnBrk="0" hangingPunct="0">
                <a:lnSpc>
                  <a:spcPct val="100000"/>
                </a:lnSpc>
                <a:spcBef>
                  <a:spcPct val="0"/>
                </a:spcBef>
                <a:spcAft>
                  <a:spcPct val="0"/>
                </a:spcAft>
                <a:buClrTx/>
                <a:buSzTx/>
                <a:buFont typeface="Wingdings" panose="05000000000000000000" pitchFamily="2" charset="2"/>
                <a:buChar char="l"/>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承認グレード３の情報を伝える場合は、「一般的には</a:t>
              </a: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」、など</a:t>
              </a:r>
              <a:endParaRPr kumimoji="1" lang="ja-JP" altLang="en-US" sz="4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1653002" y="5398210"/>
              <a:ext cx="595035" cy="369332"/>
            </a:xfrm>
            <a:prstGeom prst="rect">
              <a:avLst/>
            </a:prstGeom>
          </p:spPr>
          <p:txBody>
            <a:bodyPr wrap="non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例</a:t>
              </a: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p:txBody>
        </p:sp>
      </p:grpSp>
    </p:spTree>
    <p:extLst>
      <p:ext uri="{BB962C8B-B14F-4D97-AF65-F5344CB8AC3E}">
        <p14:creationId xmlns:p14="http://schemas.microsoft.com/office/powerpoint/2010/main" val="3284006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441960" y="1001486"/>
            <a:ext cx="11277599" cy="5685064"/>
          </a:xfrm>
          <a:prstGeom prst="rect">
            <a:avLst/>
          </a:prstGeom>
          <a:solidFill>
            <a:srgbClr val="D1EDFF">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245BC9-7E91-4883-A2B9-E540BE52A029}" type="slidenum">
              <a:rPr kumimoji="1" lang="ja-JP" altLang="en-US" sz="20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6" name="タイトル 1"/>
          <p:cNvSpPr txBox="1">
            <a:spLocks/>
          </p:cNvSpPr>
          <p:nvPr/>
        </p:nvSpPr>
        <p:spPr>
          <a:xfrm>
            <a:off x="580383" y="1001486"/>
            <a:ext cx="11139175" cy="263434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Meiryo UI"/>
                <a:ea typeface="Meiryo UI"/>
                <a:cs typeface="+mj-cs"/>
              </a:rPr>
              <a:t>6. </a:t>
            </a:r>
            <a:r>
              <a:rPr kumimoji="1" lang="ja-JP" altLang="en-US" sz="1800" b="0" i="0" u="none" strike="noStrike" kern="1200" cap="none" spc="0" normalizeH="0" baseline="0" noProof="0" dirty="0">
                <a:ln>
                  <a:noFill/>
                </a:ln>
                <a:solidFill>
                  <a:prstClr val="black"/>
                </a:solidFill>
                <a:effectLst/>
                <a:uLnTx/>
                <a:uFillTx/>
                <a:latin typeface="Meiryo UI"/>
                <a:ea typeface="Meiryo UI"/>
                <a:cs typeface="+mj-cs"/>
              </a:rPr>
              <a:t>他部門との連携</a:t>
            </a:r>
            <a:endParaRPr kumimoji="1" lang="en-US" altLang="ja-JP" sz="1800" b="0" i="0" u="none" strike="noStrike" kern="1200" cap="none" spc="0" normalizeH="0" baseline="0" noProof="0" dirty="0">
              <a:ln>
                <a:noFill/>
              </a:ln>
              <a:solidFill>
                <a:prstClr val="black"/>
              </a:solidFill>
              <a:effectLst/>
              <a:uLnTx/>
              <a:uFillTx/>
              <a:latin typeface="Meiryo UI"/>
              <a:ea typeface="Meiryo UI"/>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Meiryo UI"/>
                <a:ea typeface="Meiryo UI"/>
                <a:cs typeface="+mj-cs"/>
              </a:rPr>
              <a:t>2) </a:t>
            </a:r>
            <a:r>
              <a:rPr kumimoji="1" lang="ja-JP" altLang="en-US" sz="1800" b="0" i="0" u="none" strike="noStrike" kern="1200" cap="none" spc="0" normalizeH="0" baseline="0" noProof="0" dirty="0">
                <a:ln>
                  <a:noFill/>
                </a:ln>
                <a:solidFill>
                  <a:prstClr val="black"/>
                </a:solidFill>
                <a:effectLst/>
                <a:uLnTx/>
                <a:uFillTx/>
                <a:latin typeface="Meiryo UI"/>
                <a:ea typeface="Meiryo UI"/>
                <a:cs typeface="+mj-cs"/>
              </a:rPr>
              <a:t>他部門の問い合わせ・連携窓口</a:t>
            </a:r>
            <a:endParaRPr kumimoji="1" lang="en-US" altLang="ja-JP" sz="1800" b="0" i="0" u="none" strike="noStrike" kern="1200" cap="none" spc="0" normalizeH="0" baseline="0" noProof="0" dirty="0">
              <a:ln>
                <a:noFill/>
              </a:ln>
              <a:solidFill>
                <a:prstClr val="black"/>
              </a:solidFill>
              <a:effectLst/>
              <a:uLnTx/>
              <a:uFillTx/>
              <a:latin typeface="Meiryo UI"/>
              <a:ea typeface="Meiryo UI"/>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a:ea typeface="Meiryo UI"/>
                <a:cs typeface="+mj-cs"/>
              </a:rPr>
              <a:t>（１）各診療科への問い合わせ・連携</a:t>
            </a:r>
            <a:endParaRPr kumimoji="1" lang="en-US" altLang="ja-JP" sz="1800" b="0" i="0" u="none" strike="noStrike" kern="1200" cap="none" spc="0" normalizeH="0" baseline="0" noProof="0" dirty="0">
              <a:ln>
                <a:noFill/>
              </a:ln>
              <a:solidFill>
                <a:prstClr val="black"/>
              </a:solidFill>
              <a:effectLst/>
              <a:uLnTx/>
              <a:uFillTx/>
              <a:latin typeface="Meiryo UI"/>
              <a:ea typeface="Meiryo UI"/>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a:ea typeface="Meiryo UI"/>
                <a:cs typeface="+mj-cs"/>
              </a:rPr>
              <a:t>　　　①実地医療、研究的診療等に関する問い合わせ窓口として、</a:t>
            </a:r>
            <a:r>
              <a:rPr kumimoji="1" lang="ja-JP" altLang="en-US" sz="1800" b="0" i="0" u="none" strike="noStrike" kern="1200" cap="none" spc="0" normalizeH="0" baseline="0" noProof="0" dirty="0">
                <a:ln>
                  <a:noFill/>
                </a:ln>
                <a:solidFill>
                  <a:srgbClr val="FF0000"/>
                </a:solidFill>
                <a:effectLst/>
                <a:uLnTx/>
                <a:uFillTx/>
                <a:latin typeface="Meiryo UI"/>
                <a:ea typeface="Meiryo UI"/>
                <a:cs typeface="+mj-cs"/>
              </a:rPr>
              <a:t>各診療科へ担当者（医師</a:t>
            </a:r>
            <a:r>
              <a:rPr kumimoji="1" lang="en-US" altLang="ja-JP" sz="1800" b="0" i="0" u="none" strike="noStrike" kern="1200" cap="none" spc="0" normalizeH="0" baseline="0" noProof="0" dirty="0">
                <a:ln>
                  <a:noFill/>
                </a:ln>
                <a:solidFill>
                  <a:srgbClr val="FF0000"/>
                </a:solidFill>
                <a:effectLst/>
                <a:uLnTx/>
                <a:uFillTx/>
                <a:latin typeface="Meiryo UI"/>
                <a:ea typeface="Meiryo UI"/>
                <a:cs typeface="+mj-cs"/>
              </a:rPr>
              <a:t>2</a:t>
            </a:r>
            <a:r>
              <a:rPr kumimoji="1" lang="ja-JP" altLang="en-US" sz="1800" b="0" i="0" u="none" strike="noStrike" kern="1200" cap="none" spc="0" normalizeH="0" baseline="0" noProof="0" dirty="0">
                <a:ln>
                  <a:noFill/>
                </a:ln>
                <a:solidFill>
                  <a:srgbClr val="FF0000"/>
                </a:solidFill>
                <a:effectLst/>
                <a:uLnTx/>
                <a:uFillTx/>
                <a:latin typeface="Meiryo UI"/>
                <a:ea typeface="Meiryo UI"/>
                <a:cs typeface="+mj-cs"/>
              </a:rPr>
              <a:t>名）の選出を依頼</a:t>
            </a:r>
            <a:r>
              <a:rPr kumimoji="1" lang="ja-JP" altLang="en-US" sz="1800" b="0" i="0" u="none" strike="noStrike" kern="1200" cap="none" spc="0" normalizeH="0" baseline="0" noProof="0" dirty="0">
                <a:ln>
                  <a:noFill/>
                </a:ln>
                <a:solidFill>
                  <a:prstClr val="black"/>
                </a:solidFill>
                <a:effectLst/>
                <a:uLnTx/>
                <a:uFillTx/>
                <a:latin typeface="Meiryo UI"/>
                <a:ea typeface="Meiryo UI"/>
                <a:cs typeface="+mj-cs"/>
              </a:rPr>
              <a:t>する。</a:t>
            </a:r>
            <a:endParaRPr kumimoji="1" lang="en-US" altLang="ja-JP" sz="1800" b="0" i="0" u="none" strike="noStrike" kern="1200" cap="none" spc="0" normalizeH="0" baseline="0" noProof="0" dirty="0">
              <a:ln>
                <a:noFill/>
              </a:ln>
              <a:solidFill>
                <a:prstClr val="black"/>
              </a:solidFill>
              <a:effectLst/>
              <a:uLnTx/>
              <a:uFillTx/>
              <a:latin typeface="Meiryo UI"/>
              <a:ea typeface="Meiryo UI"/>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a:ea typeface="Meiryo UI"/>
                <a:cs typeface="+mj-cs"/>
              </a:rPr>
              <a:t>　　　②</a:t>
            </a:r>
            <a:r>
              <a:rPr kumimoji="1" lang="ja-JP" altLang="en-US" sz="1800" b="0" i="0" u="none" strike="noStrike" kern="1200" cap="none" spc="0" normalizeH="0" baseline="0" noProof="0" dirty="0">
                <a:ln>
                  <a:noFill/>
                </a:ln>
                <a:solidFill>
                  <a:srgbClr val="FF0000"/>
                </a:solidFill>
                <a:effectLst/>
                <a:uLnTx/>
                <a:uFillTx/>
                <a:latin typeface="Meiryo UI"/>
                <a:ea typeface="Meiryo UI"/>
                <a:cs typeface="+mj-cs"/>
              </a:rPr>
              <a:t>年</a:t>
            </a:r>
            <a:r>
              <a:rPr kumimoji="1" lang="en-US" altLang="ja-JP" sz="1800" b="0" i="0" u="none" strike="noStrike" kern="1200" cap="none" spc="0" normalizeH="0" baseline="0" noProof="0" dirty="0">
                <a:ln>
                  <a:noFill/>
                </a:ln>
                <a:solidFill>
                  <a:srgbClr val="FF0000"/>
                </a:solidFill>
                <a:effectLst/>
                <a:uLnTx/>
                <a:uFillTx/>
                <a:latin typeface="Meiryo UI"/>
                <a:ea typeface="Meiryo UI"/>
                <a:cs typeface="+mj-cs"/>
              </a:rPr>
              <a:t>1</a:t>
            </a:r>
            <a:r>
              <a:rPr kumimoji="1" lang="ja-JP" altLang="en-US" sz="1800" b="0" i="0" u="none" strike="noStrike" kern="1200" cap="none" spc="0" normalizeH="0" baseline="0" noProof="0" dirty="0">
                <a:ln>
                  <a:noFill/>
                </a:ln>
                <a:solidFill>
                  <a:srgbClr val="FF0000"/>
                </a:solidFill>
                <a:effectLst/>
                <a:uLnTx/>
                <a:uFillTx/>
                <a:latin typeface="Meiryo UI"/>
                <a:ea typeface="Meiryo UI"/>
                <a:cs typeface="+mj-cs"/>
              </a:rPr>
              <a:t>回</a:t>
            </a:r>
            <a:r>
              <a:rPr kumimoji="1" lang="en-US" altLang="ja-JP" sz="1800" b="0" i="0" u="none" strike="noStrike" kern="1200" cap="none" spc="0" normalizeH="0" baseline="0" noProof="0" dirty="0">
                <a:ln>
                  <a:noFill/>
                </a:ln>
                <a:solidFill>
                  <a:srgbClr val="FF0000"/>
                </a:solidFill>
                <a:effectLst/>
                <a:uLnTx/>
                <a:uFillTx/>
                <a:latin typeface="Meiryo UI"/>
                <a:ea typeface="Meiryo UI"/>
                <a:cs typeface="+mj-cs"/>
              </a:rPr>
              <a:t>4</a:t>
            </a:r>
            <a:r>
              <a:rPr kumimoji="1" lang="ja-JP" altLang="en-US" sz="1800" b="0" i="0" u="none" strike="noStrike" kern="1200" cap="none" spc="0" normalizeH="0" baseline="0" noProof="0" dirty="0">
                <a:ln>
                  <a:noFill/>
                </a:ln>
                <a:solidFill>
                  <a:srgbClr val="FF0000"/>
                </a:solidFill>
                <a:effectLst/>
                <a:uLnTx/>
                <a:uFillTx/>
                <a:latin typeface="Meiryo UI"/>
                <a:ea typeface="Meiryo UI"/>
                <a:cs typeface="+mj-cs"/>
              </a:rPr>
              <a:t>月</a:t>
            </a:r>
            <a:r>
              <a:rPr kumimoji="1" lang="ja-JP" altLang="en-US" sz="1800" b="0" i="0" u="none" strike="noStrike" kern="1200" cap="none" spc="0" normalizeH="0" baseline="0" noProof="0" dirty="0">
                <a:ln>
                  <a:noFill/>
                </a:ln>
                <a:solidFill>
                  <a:prstClr val="black"/>
                </a:solidFill>
                <a:effectLst/>
                <a:uLnTx/>
                <a:uFillTx/>
                <a:latin typeface="Meiryo UI"/>
                <a:ea typeface="Meiryo UI"/>
                <a:cs typeface="+mj-cs"/>
              </a:rPr>
              <a:t>に、</a:t>
            </a:r>
            <a:r>
              <a:rPr kumimoji="1" lang="ja-JP" altLang="en-US" sz="1800" b="0" i="0" u="none" strike="noStrike" kern="1200" cap="none" spc="0" normalizeH="0" baseline="0" noProof="0" dirty="0">
                <a:ln>
                  <a:noFill/>
                </a:ln>
                <a:solidFill>
                  <a:srgbClr val="FF0000"/>
                </a:solidFill>
                <a:effectLst/>
                <a:uLnTx/>
                <a:uFillTx/>
                <a:latin typeface="Meiryo UI"/>
                <a:ea typeface="Meiryo UI"/>
                <a:cs typeface="+mj-cs"/>
              </a:rPr>
              <a:t>患者支援センター診療科ヒアリング時</a:t>
            </a:r>
            <a:r>
              <a:rPr kumimoji="1" lang="ja-JP" altLang="en-US" sz="1800" b="0" i="0" u="none" strike="noStrike" kern="1200" cap="none" spc="0" normalizeH="0" baseline="0" noProof="0" dirty="0">
                <a:ln>
                  <a:noFill/>
                </a:ln>
                <a:solidFill>
                  <a:prstClr val="black"/>
                </a:solidFill>
                <a:effectLst/>
                <a:uLnTx/>
                <a:uFillTx/>
                <a:latin typeface="Meiryo UI"/>
                <a:ea typeface="Meiryo UI"/>
                <a:cs typeface="+mj-cs"/>
              </a:rPr>
              <a:t>に各診療科へ、担当者と連絡先の確認を行う。</a:t>
            </a:r>
            <a:endParaRPr kumimoji="1" lang="en-US" altLang="ja-JP" sz="1800" b="0" i="0" u="none" strike="noStrike" kern="1200" cap="none" spc="0" normalizeH="0" baseline="0" noProof="0" dirty="0">
              <a:ln>
                <a:noFill/>
              </a:ln>
              <a:solidFill>
                <a:prstClr val="black"/>
              </a:solidFill>
              <a:effectLst/>
              <a:uLnTx/>
              <a:uFillTx/>
              <a:latin typeface="Meiryo UI"/>
              <a:ea typeface="Meiryo UI"/>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a:ea typeface="Meiryo UI"/>
                <a:cs typeface="+mj-cs"/>
              </a:rPr>
              <a:t>　　　④問い合わせを行った内容に関しては、</a:t>
            </a:r>
            <a:r>
              <a:rPr kumimoji="1" lang="ja-JP" altLang="en-US" sz="1800" b="0" i="0" u="none" strike="noStrike" kern="1200" cap="none" spc="0" normalizeH="0" baseline="0" noProof="0" dirty="0">
                <a:ln>
                  <a:noFill/>
                </a:ln>
                <a:solidFill>
                  <a:srgbClr val="FF0000"/>
                </a:solidFill>
                <a:effectLst/>
                <a:uLnTx/>
                <a:uFillTx/>
                <a:latin typeface="Meiryo UI"/>
                <a:ea typeface="Meiryo UI"/>
                <a:cs typeface="+mj-cs"/>
              </a:rPr>
              <a:t>電子カルテ上の共有フォルダに記録</a:t>
            </a:r>
            <a:r>
              <a:rPr kumimoji="1" lang="ja-JP" altLang="en-US" sz="1800" b="0" i="0" u="none" strike="noStrike" kern="1200" cap="none" spc="0" normalizeH="0" baseline="0" noProof="0" dirty="0">
                <a:ln>
                  <a:noFill/>
                </a:ln>
                <a:solidFill>
                  <a:prstClr val="black"/>
                </a:solidFill>
                <a:effectLst/>
                <a:uLnTx/>
                <a:uFillTx/>
                <a:latin typeface="Meiryo UI"/>
                <a:ea typeface="Meiryo UI"/>
                <a:cs typeface="+mj-cs"/>
              </a:rPr>
              <a:t>する。</a:t>
            </a:r>
            <a:endParaRPr kumimoji="1" lang="en-US" altLang="ja-JP" sz="1800" b="0" i="0" u="none" strike="noStrike" kern="1200" cap="none" spc="0" normalizeH="0" baseline="0" noProof="0" dirty="0">
              <a:ln>
                <a:noFill/>
              </a:ln>
              <a:solidFill>
                <a:prstClr val="black"/>
              </a:solidFill>
              <a:effectLst/>
              <a:uLnTx/>
              <a:uFillTx/>
              <a:latin typeface="Meiryo UI"/>
              <a:ea typeface="Meiryo UI"/>
              <a:cs typeface="+mj-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a:ea typeface="Meiryo UI"/>
                <a:cs typeface="+mj-cs"/>
              </a:rPr>
              <a:t>（２）他部門（臨床研究推進センター、患者支援センター、医事課、薬剤師、認定看護師など）への問い合わせは適</a:t>
            </a:r>
            <a:endParaRPr kumimoji="1" lang="en-US" altLang="ja-JP" sz="1800" b="0" i="0" u="none" strike="noStrike" kern="1200" cap="none" spc="0" normalizeH="0" baseline="0" noProof="0" dirty="0">
              <a:ln>
                <a:noFill/>
              </a:ln>
              <a:solidFill>
                <a:prstClr val="black"/>
              </a:solidFill>
              <a:effectLst/>
              <a:uLnTx/>
              <a:uFillTx/>
              <a:latin typeface="Meiryo UI"/>
              <a:ea typeface="Meiryo UI"/>
              <a:cs typeface="+mj-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a:ea typeface="Meiryo UI"/>
                <a:cs typeface="+mj-cs"/>
              </a:rPr>
              <a:t>         宜行い、問い合わせを行った内容に関しては、</a:t>
            </a:r>
            <a:r>
              <a:rPr kumimoji="1" lang="ja-JP" altLang="en-US" sz="1800" b="0" i="0" u="none" strike="noStrike" kern="1200" cap="none" spc="0" normalizeH="0" baseline="0" noProof="0" dirty="0">
                <a:ln>
                  <a:noFill/>
                </a:ln>
                <a:solidFill>
                  <a:srgbClr val="FF0000"/>
                </a:solidFill>
                <a:effectLst/>
                <a:uLnTx/>
                <a:uFillTx/>
                <a:latin typeface="Meiryo UI"/>
                <a:ea typeface="Meiryo UI"/>
                <a:cs typeface="+mj-cs"/>
              </a:rPr>
              <a:t>電子カルテ上の共有フォルダに記録</a:t>
            </a:r>
            <a:r>
              <a:rPr kumimoji="1" lang="ja-JP" altLang="en-US" sz="1800" b="0" i="0" u="none" strike="noStrike" kern="1200" cap="none" spc="0" normalizeH="0" baseline="0" noProof="0" dirty="0">
                <a:ln>
                  <a:noFill/>
                </a:ln>
                <a:solidFill>
                  <a:prstClr val="black"/>
                </a:solidFill>
                <a:effectLst/>
                <a:uLnTx/>
                <a:uFillTx/>
                <a:latin typeface="Meiryo UI"/>
                <a:ea typeface="Meiryo UI"/>
                <a:cs typeface="+mj-cs"/>
              </a:rPr>
              <a:t>する。</a:t>
            </a:r>
          </a:p>
        </p:txBody>
      </p:sp>
      <p:grpSp>
        <p:nvGrpSpPr>
          <p:cNvPr id="7" name="グループ化 6"/>
          <p:cNvGrpSpPr/>
          <p:nvPr/>
        </p:nvGrpSpPr>
        <p:grpSpPr>
          <a:xfrm>
            <a:off x="8592012" y="1064487"/>
            <a:ext cx="3127546" cy="711970"/>
            <a:chOff x="6632079" y="4442702"/>
            <a:chExt cx="2501157" cy="711970"/>
          </a:xfrm>
        </p:grpSpPr>
        <p:sp>
          <p:nvSpPr>
            <p:cNvPr id="8" name="角丸四角形吹き出し 7"/>
            <p:cNvSpPr/>
            <p:nvPr/>
          </p:nvSpPr>
          <p:spPr>
            <a:xfrm>
              <a:off x="6632079" y="4442702"/>
              <a:ext cx="2363297" cy="711970"/>
            </a:xfrm>
            <a:prstGeom prst="wedgeRoundRectCallout">
              <a:avLst>
                <a:gd name="adj1" fmla="val -44769"/>
                <a:gd name="adj2" fmla="val 67506"/>
                <a:gd name="adj3" fmla="val 16667"/>
              </a:avLst>
            </a:prstGeom>
            <a:solidFill>
              <a:srgbClr val="FFFFBD"/>
            </a:solidFill>
            <a:ln>
              <a:solidFill>
                <a:srgbClr val="FFC000"/>
              </a:solidFill>
            </a:ln>
            <a:effectLst/>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 name="正方形/長方形 8"/>
            <p:cNvSpPr/>
            <p:nvPr/>
          </p:nvSpPr>
          <p:spPr>
            <a:xfrm>
              <a:off x="6769939" y="4446785"/>
              <a:ext cx="2363297"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当院独自の情報の管理</a:t>
              </a:r>
              <a:endPar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（診療実績等）</a:t>
              </a:r>
              <a:endPar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sp>
        <p:nvSpPr>
          <p:cNvPr id="11" name="タイトル 1"/>
          <p:cNvSpPr>
            <a:spLocks noGrp="1"/>
          </p:cNvSpPr>
          <p:nvPr>
            <p:ph type="title"/>
          </p:nvPr>
        </p:nvSpPr>
        <p:spPr>
          <a:xfrm>
            <a:off x="1354637" y="11959"/>
            <a:ext cx="9914573" cy="992859"/>
          </a:xfrm>
        </p:spPr>
        <p:txBody>
          <a:bodyPr>
            <a:noAutofit/>
          </a:bodyPr>
          <a:lstStyle/>
          <a:p>
            <a:pPr algn="l"/>
            <a:r>
              <a:rPr lang="ja-JP" altLang="en-US" sz="2800" dirty="0">
                <a:latin typeface="Meiryo UI"/>
                <a:ea typeface="Meiryo UI"/>
                <a:cs typeface="Meiryo UI" panose="020B0604030504040204" pitchFamily="50" charset="-128"/>
              </a:rPr>
              <a:t>参考）神戸大学医学部附属病院の</a:t>
            </a:r>
            <a:br>
              <a:rPr lang="en-US" altLang="ja-JP" sz="2800" dirty="0">
                <a:latin typeface="Meiryo UI"/>
                <a:ea typeface="Meiryo UI"/>
                <a:cs typeface="Meiryo UI" panose="020B0604030504040204" pitchFamily="50" charset="-128"/>
              </a:rPr>
            </a:br>
            <a:r>
              <a:rPr lang="ja-JP" altLang="en-US" sz="2800" dirty="0">
                <a:latin typeface="Meiryo UI"/>
                <a:ea typeface="Meiryo UI"/>
                <a:cs typeface="Meiryo UI" panose="020B0604030504040204" pitchFamily="50" charset="-128"/>
              </a:rPr>
              <a:t>　　　　 「がん相談室（がん相談支援センター）マニュアル」</a:t>
            </a:r>
            <a:endParaRPr lang="ja-JP" altLang="en-US" sz="2800" dirty="0">
              <a:latin typeface="Meiryo UI"/>
              <a:ea typeface="Meiryo UI"/>
            </a:endParaRPr>
          </a:p>
        </p:txBody>
      </p:sp>
      <p:graphicFrame>
        <p:nvGraphicFramePr>
          <p:cNvPr id="15" name="表 14"/>
          <p:cNvGraphicFramePr>
            <a:graphicFrameLocks noGrp="1"/>
          </p:cNvGraphicFramePr>
          <p:nvPr/>
        </p:nvGraphicFramePr>
        <p:xfrm>
          <a:off x="1364161" y="4153818"/>
          <a:ext cx="9401779" cy="1742440"/>
        </p:xfrm>
        <a:graphic>
          <a:graphicData uri="http://schemas.openxmlformats.org/drawingml/2006/table">
            <a:tbl>
              <a:tblPr firstRow="1" bandRow="1">
                <a:tableStyleId>{F2DE63D5-997A-4646-A377-4702673A728D}</a:tableStyleId>
              </a:tblPr>
              <a:tblGrid>
                <a:gridCol w="1193709">
                  <a:extLst>
                    <a:ext uri="{9D8B030D-6E8A-4147-A177-3AD203B41FA5}">
                      <a16:colId xmlns:a16="http://schemas.microsoft.com/office/drawing/2014/main" val="20000"/>
                    </a:ext>
                  </a:extLst>
                </a:gridCol>
                <a:gridCol w="2563228">
                  <a:extLst>
                    <a:ext uri="{9D8B030D-6E8A-4147-A177-3AD203B41FA5}">
                      <a16:colId xmlns:a16="http://schemas.microsoft.com/office/drawing/2014/main" val="20001"/>
                    </a:ext>
                  </a:extLst>
                </a:gridCol>
                <a:gridCol w="1529204">
                  <a:extLst>
                    <a:ext uri="{9D8B030D-6E8A-4147-A177-3AD203B41FA5}">
                      <a16:colId xmlns:a16="http://schemas.microsoft.com/office/drawing/2014/main" val="20002"/>
                    </a:ext>
                  </a:extLst>
                </a:gridCol>
                <a:gridCol w="1378173">
                  <a:extLst>
                    <a:ext uri="{9D8B030D-6E8A-4147-A177-3AD203B41FA5}">
                      <a16:colId xmlns:a16="http://schemas.microsoft.com/office/drawing/2014/main" val="20003"/>
                    </a:ext>
                  </a:extLst>
                </a:gridCol>
                <a:gridCol w="2737465">
                  <a:extLst>
                    <a:ext uri="{9D8B030D-6E8A-4147-A177-3AD203B41FA5}">
                      <a16:colId xmlns:a16="http://schemas.microsoft.com/office/drawing/2014/main" val="20004"/>
                    </a:ext>
                  </a:extLst>
                </a:gridCol>
              </a:tblGrid>
              <a:tr h="370840">
                <a:tc>
                  <a:txBody>
                    <a:bodyPr/>
                    <a:lstStyle/>
                    <a:p>
                      <a:r>
                        <a:rPr kumimoji="1" lang="ja-JP" altLang="en-US" sz="1200" dirty="0">
                          <a:latin typeface="Meiryo UI" panose="020B0604030504040204" pitchFamily="50" charset="-128"/>
                          <a:ea typeface="Meiryo UI" panose="020B0604030504040204" pitchFamily="50" charset="-128"/>
                        </a:rPr>
                        <a:t>日付</a:t>
                      </a:r>
                    </a:p>
                  </a:txBody>
                  <a:tcPr/>
                </a:tc>
                <a:tc>
                  <a:txBody>
                    <a:bodyPr/>
                    <a:lstStyle/>
                    <a:p>
                      <a:r>
                        <a:rPr kumimoji="1" lang="ja-JP" altLang="en-US" sz="1200" dirty="0">
                          <a:latin typeface="Meiryo UI" panose="020B0604030504040204" pitchFamily="50" charset="-128"/>
                          <a:ea typeface="Meiryo UI" panose="020B0604030504040204" pitchFamily="50" charset="-128"/>
                        </a:rPr>
                        <a:t>問い合わせ内容</a:t>
                      </a:r>
                    </a:p>
                  </a:txBody>
                  <a:tcPr/>
                </a:tc>
                <a:tc>
                  <a:txBody>
                    <a:bodyPr/>
                    <a:lstStyle/>
                    <a:p>
                      <a:r>
                        <a:rPr kumimoji="1" lang="ja-JP" altLang="en-US" sz="1200" dirty="0">
                          <a:latin typeface="Meiryo UI" panose="020B0604030504040204" pitchFamily="50" charset="-128"/>
                          <a:ea typeface="Meiryo UI" panose="020B0604030504040204" pitchFamily="50" charset="-128"/>
                        </a:rPr>
                        <a:t>回答内容</a:t>
                      </a:r>
                    </a:p>
                  </a:txBody>
                  <a:tcPr/>
                </a:tc>
                <a:tc>
                  <a:txBody>
                    <a:bodyPr/>
                    <a:lstStyle/>
                    <a:p>
                      <a:r>
                        <a:rPr kumimoji="1" lang="ja-JP" altLang="en-US" sz="1200" dirty="0">
                          <a:latin typeface="Meiryo UI" panose="020B0604030504040204" pitchFamily="50" charset="-128"/>
                          <a:ea typeface="Meiryo UI" panose="020B0604030504040204" pitchFamily="50" charset="-128"/>
                        </a:rPr>
                        <a:t>相談員</a:t>
                      </a:r>
                    </a:p>
                  </a:txBody>
                  <a:tcPr/>
                </a:tc>
                <a:tc>
                  <a:txBody>
                    <a:bodyPr/>
                    <a:lstStyle/>
                    <a:p>
                      <a:r>
                        <a:rPr kumimoji="1" lang="ja-JP" altLang="en-US" sz="1200" dirty="0">
                          <a:latin typeface="Meiryo UI" panose="020B0604030504040204" pitchFamily="50" charset="-128"/>
                          <a:ea typeface="Meiryo UI" panose="020B0604030504040204" pitchFamily="50" charset="-128"/>
                        </a:rPr>
                        <a:t>回答者</a:t>
                      </a:r>
                    </a:p>
                  </a:txBody>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2022/</a:t>
                      </a:r>
                      <a:r>
                        <a:rPr kumimoji="1" lang="ja-JP" altLang="en-US" sz="1200" dirty="0">
                          <a:latin typeface="Meiryo UI" panose="020B0604030504040204" pitchFamily="50" charset="-128"/>
                          <a:ea typeface="Meiryo UI" panose="020B0604030504040204" pitchFamily="50" charset="-128"/>
                        </a:rPr>
                        <a:t>〇</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〇</a:t>
                      </a:r>
                    </a:p>
                  </a:txBody>
                  <a:tcPr>
                    <a:solidFill>
                      <a:schemeClr val="bg1"/>
                    </a:solidFill>
                  </a:tcPr>
                </a:tc>
                <a:tc>
                  <a:txBody>
                    <a:bodyPr/>
                    <a:lstStyle/>
                    <a:p>
                      <a:r>
                        <a:rPr kumimoji="1" lang="ja-JP" altLang="en-US" sz="1200" dirty="0">
                          <a:latin typeface="Meiryo UI" panose="020B0604030504040204" pitchFamily="50" charset="-128"/>
                          <a:ea typeface="Meiryo UI" panose="020B0604030504040204" pitchFamily="50" charset="-128"/>
                        </a:rPr>
                        <a:t>○月から承認された〇○と△△の併用療法治療実績</a:t>
                      </a:r>
                    </a:p>
                  </a:txBody>
                  <a:tcPr>
                    <a:solidFill>
                      <a:schemeClr val="bg1"/>
                    </a:solidFill>
                  </a:tcPr>
                </a:tc>
                <a:tc>
                  <a:txBody>
                    <a:bodyPr/>
                    <a:lstStyle/>
                    <a:p>
                      <a:r>
                        <a:rPr kumimoji="1" lang="ja-JP" altLang="en-US" sz="1200" dirty="0">
                          <a:latin typeface="Meiryo UI" panose="020B0604030504040204" pitchFamily="50" charset="-128"/>
                          <a:ea typeface="Meiryo UI" panose="020B0604030504040204" pitchFamily="50" charset="-128"/>
                        </a:rPr>
                        <a:t>・・・・・</a:t>
                      </a:r>
                    </a:p>
                  </a:txBody>
                  <a:tcPr>
                    <a:solidFill>
                      <a:schemeClr val="bg1"/>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solidFill>
                      <a:schemeClr val="bg1"/>
                    </a:solidFill>
                  </a:tcPr>
                </a:tc>
                <a:tc>
                  <a:txBody>
                    <a:bodyPr/>
                    <a:lstStyle/>
                    <a:p>
                      <a:r>
                        <a:rPr kumimoji="1" lang="ja-JP" altLang="en-US" sz="1200" dirty="0">
                          <a:latin typeface="Meiryo UI" panose="020B0604030504040204" pitchFamily="50" charset="-128"/>
                          <a:ea typeface="Meiryo UI" panose="020B0604030504040204" pitchFamily="50" charset="-128"/>
                        </a:rPr>
                        <a:t>通院治療室、がん専門薬剤師</a:t>
                      </a:r>
                    </a:p>
                  </a:txBody>
                  <a:tcPr>
                    <a:solidFill>
                      <a:schemeClr val="bg1"/>
                    </a:solidFill>
                  </a:tcPr>
                </a:tc>
                <a:extLst>
                  <a:ext uri="{0D108BD9-81ED-4DB2-BD59-A6C34878D82A}">
                    <a16:rowId xmlns:a16="http://schemas.microsoft.com/office/drawing/2014/main" val="10001"/>
                  </a:ext>
                </a:extLst>
              </a:tr>
              <a:tr h="3365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2022/</a:t>
                      </a:r>
                      <a:r>
                        <a:rPr kumimoji="1" lang="ja-JP" altLang="en-US" sz="1200" dirty="0">
                          <a:latin typeface="Meiryo UI" panose="020B0604030504040204" pitchFamily="50" charset="-128"/>
                          <a:ea typeface="Meiryo UI" panose="020B0604030504040204" pitchFamily="50" charset="-128"/>
                        </a:rPr>
                        <a:t>〇</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〇</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Meiryo UI" panose="020B0604030504040204" pitchFamily="50" charset="-128"/>
                        <a:ea typeface="Meiryo UI" panose="020B0604030504040204" pitchFamily="50" charset="-128"/>
                      </a:endParaRPr>
                    </a:p>
                  </a:txBody>
                  <a:tcPr>
                    <a:solidFill>
                      <a:schemeClr val="bg1"/>
                    </a:solidFill>
                  </a:tcPr>
                </a:tc>
                <a:tc>
                  <a:txBody>
                    <a:bodyPr/>
                    <a:lstStyle/>
                    <a:p>
                      <a:r>
                        <a:rPr kumimoji="1" lang="ja-JP" altLang="en-US" sz="1200" dirty="0">
                          <a:latin typeface="Meiryo UI" panose="020B0604030504040204" pitchFamily="50" charset="-128"/>
                          <a:ea typeface="Meiryo UI" panose="020B0604030504040204" pitchFamily="50" charset="-128"/>
                        </a:rPr>
                        <a:t>前立腺癌に対する陽子線治療の流れ</a:t>
                      </a:r>
                    </a:p>
                  </a:txBody>
                  <a:tcPr>
                    <a:solidFill>
                      <a:schemeClr val="bg1"/>
                    </a:solidFill>
                  </a:tcPr>
                </a:tc>
                <a:tc>
                  <a:txBody>
                    <a:bodyPr/>
                    <a:lstStyle/>
                    <a:p>
                      <a:r>
                        <a:rPr kumimoji="1" lang="ja-JP" altLang="en-US" sz="1200" dirty="0">
                          <a:latin typeface="Meiryo UI" panose="020B0604030504040204" pitchFamily="50" charset="-128"/>
                          <a:ea typeface="Meiryo UI" panose="020B0604030504040204" pitchFamily="50" charset="-128"/>
                        </a:rPr>
                        <a:t>・・・・・</a:t>
                      </a:r>
                    </a:p>
                  </a:txBody>
                  <a:tcPr>
                    <a:solidFill>
                      <a:schemeClr val="bg1"/>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solidFill>
                      <a:schemeClr val="bg1"/>
                    </a:solidFill>
                  </a:tcPr>
                </a:tc>
                <a:tc>
                  <a:txBody>
                    <a:bodyPr/>
                    <a:lstStyle/>
                    <a:p>
                      <a:r>
                        <a:rPr kumimoji="1" lang="ja-JP" altLang="en-US" sz="1200" dirty="0">
                          <a:latin typeface="Meiryo UI" panose="020B0604030504040204" pitchFamily="50" charset="-128"/>
                          <a:ea typeface="Meiryo UI" panose="020B0604030504040204" pitchFamily="50" charset="-128"/>
                        </a:rPr>
                        <a:t>がん放射線療法看護認定看護師</a:t>
                      </a:r>
                    </a:p>
                  </a:txBody>
                  <a:tcPr>
                    <a:solidFill>
                      <a:schemeClr val="bg1"/>
                    </a:solidFill>
                  </a:tcPr>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2022/</a:t>
                      </a:r>
                      <a:r>
                        <a:rPr kumimoji="1" lang="ja-JP" altLang="en-US" sz="1200" dirty="0">
                          <a:latin typeface="Meiryo UI" panose="020B0604030504040204" pitchFamily="50" charset="-128"/>
                          <a:ea typeface="Meiryo UI" panose="020B0604030504040204" pitchFamily="50" charset="-128"/>
                        </a:rPr>
                        <a:t>〇</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〇</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Meiryo UI" panose="020B0604030504040204" pitchFamily="50" charset="-128"/>
                        <a:ea typeface="Meiryo UI" panose="020B0604030504040204" pitchFamily="50" charset="-128"/>
                      </a:endParaRPr>
                    </a:p>
                  </a:txBody>
                  <a:tcPr>
                    <a:solidFill>
                      <a:schemeClr val="bg1"/>
                    </a:solidFill>
                  </a:tcPr>
                </a:tc>
                <a:tc>
                  <a:txBody>
                    <a:bodyPr/>
                    <a:lstStyle/>
                    <a:p>
                      <a:r>
                        <a:rPr kumimoji="1" lang="ja-JP" altLang="en-US" sz="1200" dirty="0">
                          <a:latin typeface="Meiryo UI" panose="020B0604030504040204" pitchFamily="50" charset="-128"/>
                          <a:ea typeface="Meiryo UI" panose="020B0604030504040204" pitchFamily="50" charset="-128"/>
                        </a:rPr>
                        <a:t>がんゲノム外来の各診療科担当窓口</a:t>
                      </a:r>
                    </a:p>
                  </a:txBody>
                  <a:tcPr>
                    <a:solidFill>
                      <a:schemeClr val="bg1"/>
                    </a:solidFill>
                  </a:tcPr>
                </a:tc>
                <a:tc>
                  <a:txBody>
                    <a:bodyPr/>
                    <a:lstStyle/>
                    <a:p>
                      <a:r>
                        <a:rPr kumimoji="1" lang="ja-JP" altLang="en-US" sz="1200" dirty="0">
                          <a:latin typeface="Meiryo UI" panose="020B0604030504040204" pitchFamily="50" charset="-128"/>
                          <a:ea typeface="Meiryo UI" panose="020B0604030504040204" pitchFamily="50" charset="-128"/>
                        </a:rPr>
                        <a:t>・・・・・</a:t>
                      </a:r>
                    </a:p>
                  </a:txBody>
                  <a:tcPr>
                    <a:solidFill>
                      <a:schemeClr val="bg1"/>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solidFill>
                      <a:schemeClr val="bg1"/>
                    </a:solidFill>
                  </a:tcPr>
                </a:tc>
                <a:tc>
                  <a:txBody>
                    <a:bodyPr/>
                    <a:lstStyle/>
                    <a:p>
                      <a:r>
                        <a:rPr kumimoji="1" lang="ja-JP" altLang="en-US" sz="1200" dirty="0">
                          <a:latin typeface="Meiryo UI" panose="020B0604030504040204" pitchFamily="50" charset="-128"/>
                          <a:ea typeface="Meiryo UI" panose="020B0604030504040204" pitchFamily="50" charset="-128"/>
                        </a:rPr>
                        <a:t>がんゲノム外来担当看護師</a:t>
                      </a:r>
                    </a:p>
                  </a:txBody>
                  <a:tcPr>
                    <a:solidFill>
                      <a:schemeClr val="bg1"/>
                    </a:solidFill>
                  </a:tcPr>
                </a:tc>
                <a:extLst>
                  <a:ext uri="{0D108BD9-81ED-4DB2-BD59-A6C34878D82A}">
                    <a16:rowId xmlns:a16="http://schemas.microsoft.com/office/drawing/2014/main" val="10003"/>
                  </a:ext>
                </a:extLst>
              </a:tr>
            </a:tbl>
          </a:graphicData>
        </a:graphic>
      </p:graphicFrame>
      <p:sp>
        <p:nvSpPr>
          <p:cNvPr id="16" name="タイトル 1"/>
          <p:cNvSpPr txBox="1">
            <a:spLocks/>
          </p:cNvSpPr>
          <p:nvPr/>
        </p:nvSpPr>
        <p:spPr>
          <a:xfrm>
            <a:off x="1281826" y="3763975"/>
            <a:ext cx="8341112" cy="46275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a:ea typeface="Meiryo UI"/>
                <a:cs typeface="+mj-cs"/>
              </a:rPr>
              <a:t>●他部門の問い合わせ・連携窓口一覧表（一例）</a:t>
            </a:r>
          </a:p>
        </p:txBody>
      </p:sp>
      <p:grpSp>
        <p:nvGrpSpPr>
          <p:cNvPr id="4" name="グループ化 3"/>
          <p:cNvGrpSpPr/>
          <p:nvPr/>
        </p:nvGrpSpPr>
        <p:grpSpPr>
          <a:xfrm>
            <a:off x="1118590" y="5960182"/>
            <a:ext cx="4625478" cy="439390"/>
            <a:chOff x="1493344" y="5848775"/>
            <a:chExt cx="3111528" cy="439390"/>
          </a:xfrm>
        </p:grpSpPr>
        <p:sp>
          <p:nvSpPr>
            <p:cNvPr id="17" name="角丸四角形吹き出し 16"/>
            <p:cNvSpPr/>
            <p:nvPr/>
          </p:nvSpPr>
          <p:spPr>
            <a:xfrm>
              <a:off x="1493344" y="5848775"/>
              <a:ext cx="2960163" cy="439390"/>
            </a:xfrm>
            <a:prstGeom prst="wedgeRoundRectCallout">
              <a:avLst>
                <a:gd name="adj1" fmla="val -1041"/>
                <a:gd name="adj2" fmla="val -78983"/>
                <a:gd name="adj3" fmla="val 16667"/>
              </a:avLst>
            </a:prstGeom>
            <a:solidFill>
              <a:srgbClr val="FFFFBD"/>
            </a:solidFill>
            <a:ln>
              <a:solidFill>
                <a:srgbClr val="FFC000"/>
              </a:solidFill>
            </a:ln>
            <a:effectLst/>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8" name="正方形/長方形 17"/>
            <p:cNvSpPr/>
            <p:nvPr/>
          </p:nvSpPr>
          <p:spPr>
            <a:xfrm>
              <a:off x="1598275" y="5895744"/>
              <a:ext cx="3006597"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いつ、だれが、だれに、問い合わせた内容かを明記</a:t>
              </a:r>
            </a:p>
          </p:txBody>
        </p:sp>
      </p:grpSp>
    </p:spTree>
    <p:extLst>
      <p:ext uri="{BB962C8B-B14F-4D97-AF65-F5344CB8AC3E}">
        <p14:creationId xmlns:p14="http://schemas.microsoft.com/office/powerpoint/2010/main" val="3503962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idx="1"/>
          </p:nvPr>
        </p:nvSpPr>
        <p:spPr>
          <a:xfrm>
            <a:off x="609600" y="1110626"/>
            <a:ext cx="10972800" cy="4886585"/>
          </a:xfrm>
        </p:spPr>
        <p:txBody>
          <a:bodyPr>
            <a:noAutofit/>
          </a:bodyPr>
          <a:lstStyle/>
          <a:p>
            <a:pPr>
              <a:buFont typeface="Wingdings" panose="05000000000000000000" pitchFamily="2" charset="2"/>
              <a:buChar char="l"/>
            </a:pPr>
            <a:r>
              <a:rPr lang="ja-JP" altLang="en-US" sz="2600" dirty="0">
                <a:latin typeface="Meiryo UI" panose="020B0604030504040204" pitchFamily="50" charset="-128"/>
                <a:ea typeface="Meiryo UI" panose="020B0604030504040204" pitchFamily="50" charset="-128"/>
              </a:rPr>
              <a:t>がん診療連携拠点病院がん相談支援センターメーリングリスト</a:t>
            </a:r>
            <a:r>
              <a:rPr kumimoji="1" lang="ja-JP" altLang="en-US" sz="2600" dirty="0">
                <a:latin typeface="Meiryo UI" panose="020B0604030504040204" pitchFamily="50" charset="-128"/>
                <a:ea typeface="Meiryo UI" panose="020B0604030504040204" pitchFamily="50" charset="-128"/>
              </a:rPr>
              <a:t>：</a:t>
            </a:r>
            <a:endParaRPr kumimoji="1" lang="en-US" altLang="ja-JP" sz="2600" dirty="0">
              <a:latin typeface="Meiryo UI" panose="020B0604030504040204" pitchFamily="50" charset="-128"/>
              <a:ea typeface="Meiryo UI" panose="020B0604030504040204" pitchFamily="50" charset="-128"/>
            </a:endParaRPr>
          </a:p>
          <a:p>
            <a:pPr marL="0" indent="0">
              <a:spcBef>
                <a:spcPts val="0"/>
              </a:spcBef>
              <a:buNone/>
            </a:pPr>
            <a:r>
              <a:rPr lang="ja-JP" altLang="en-US" sz="2600" dirty="0">
                <a:latin typeface="Meiryo UI" panose="020B0604030504040204" pitchFamily="50" charset="-128"/>
                <a:ea typeface="Meiryo UI" panose="020B0604030504040204" pitchFamily="50" charset="-128"/>
              </a:rPr>
              <a:t>   診療ガイドライン等出版情報の定期配信</a:t>
            </a:r>
            <a:endParaRPr lang="en-US" altLang="ja-JP" sz="2600" dirty="0">
              <a:latin typeface="Meiryo UI" panose="020B0604030504040204" pitchFamily="50" charset="-128"/>
              <a:ea typeface="Meiryo UI" panose="020B0604030504040204" pitchFamily="50" charset="-128"/>
            </a:endParaRPr>
          </a:p>
          <a:p>
            <a:pPr>
              <a:spcBef>
                <a:spcPts val="1200"/>
              </a:spcBef>
              <a:buFont typeface="Wingdings" panose="05000000000000000000" pitchFamily="2" charset="2"/>
              <a:buChar char="l"/>
            </a:pPr>
            <a:r>
              <a:rPr lang="ja-JP" altLang="en-US" sz="2600" dirty="0">
                <a:latin typeface="Meiryo UI" panose="020B0604030504040204" pitchFamily="50" charset="-128"/>
                <a:ea typeface="Meiryo UI" panose="020B0604030504040204" pitchFamily="50" charset="-128"/>
              </a:rPr>
              <a:t>診療ガイドラインを作成している学会や団体のホームページ：</a:t>
            </a:r>
            <a:endParaRPr lang="en-US" altLang="ja-JP" sz="2600" dirty="0">
              <a:latin typeface="Meiryo UI" panose="020B0604030504040204" pitchFamily="50" charset="-128"/>
              <a:ea typeface="Meiryo UI" panose="020B0604030504040204" pitchFamily="50" charset="-128"/>
            </a:endParaRPr>
          </a:p>
          <a:p>
            <a:pPr marL="0" indent="0">
              <a:spcBef>
                <a:spcPts val="0"/>
              </a:spcBef>
              <a:buNone/>
            </a:pPr>
            <a:r>
              <a:rPr lang="ja-JP" altLang="en-US" sz="2600" dirty="0">
                <a:latin typeface="Meiryo UI" panose="020B0604030504040204" pitchFamily="50" charset="-128"/>
                <a:ea typeface="Meiryo UI" panose="020B0604030504040204" pitchFamily="50" charset="-128"/>
              </a:rPr>
              <a:t>　 団体によっては変更や修正点などを随時ウェブサイト上で情報公開・更新</a:t>
            </a:r>
            <a:endParaRPr lang="en-US" altLang="ja-JP" sz="2600" dirty="0">
              <a:latin typeface="Meiryo UI" panose="020B0604030504040204" pitchFamily="50" charset="-128"/>
              <a:ea typeface="Meiryo UI" panose="020B0604030504040204" pitchFamily="50" charset="-128"/>
            </a:endParaRPr>
          </a:p>
          <a:p>
            <a:pPr>
              <a:spcBef>
                <a:spcPts val="1200"/>
              </a:spcBef>
              <a:buFont typeface="Wingdings" panose="05000000000000000000" pitchFamily="2" charset="2"/>
              <a:buChar char="l"/>
            </a:pPr>
            <a:r>
              <a:rPr lang="ja-JP" altLang="en-US" sz="2600" dirty="0">
                <a:latin typeface="Meiryo UI" panose="020B0604030504040204" pitchFamily="50" charset="-128"/>
                <a:ea typeface="Meiryo UI" panose="020B0604030504040204" pitchFamily="50" charset="-128"/>
              </a:rPr>
              <a:t>日本医療機能評価機構による「</a:t>
            </a:r>
            <a:r>
              <a:rPr lang="en-US" altLang="ja-JP" sz="2600" dirty="0">
                <a:latin typeface="Meiryo UI" panose="020B0604030504040204" pitchFamily="50" charset="-128"/>
                <a:ea typeface="Meiryo UI" panose="020B0604030504040204" pitchFamily="50" charset="-128"/>
              </a:rPr>
              <a:t>Minds</a:t>
            </a:r>
            <a:r>
              <a:rPr lang="ja-JP" altLang="en-US" sz="2600" dirty="0">
                <a:latin typeface="Meiryo UI" panose="020B0604030504040204" pitchFamily="50" charset="-128"/>
                <a:ea typeface="Meiryo UI" panose="020B0604030504040204" pitchFamily="50" charset="-128"/>
              </a:rPr>
              <a:t>ガイドラインライブラリ」：</a:t>
            </a:r>
            <a:endParaRPr lang="en-US" altLang="ja-JP" sz="2600" dirty="0">
              <a:latin typeface="Meiryo UI" panose="020B0604030504040204" pitchFamily="50" charset="-128"/>
              <a:ea typeface="Meiryo UI" panose="020B0604030504040204" pitchFamily="50" charset="-128"/>
            </a:endParaRPr>
          </a:p>
          <a:p>
            <a:pPr marL="0" indent="0">
              <a:spcBef>
                <a:spcPts val="0"/>
              </a:spcBef>
              <a:buNone/>
            </a:pPr>
            <a:r>
              <a:rPr lang="ja-JP" altLang="en-US" sz="2600" dirty="0">
                <a:latin typeface="Meiryo UI" panose="020B0604030504040204" pitchFamily="50" charset="-128"/>
                <a:ea typeface="Meiryo UI" panose="020B0604030504040204" pitchFamily="50" charset="-128"/>
              </a:rPr>
              <a:t>   さまざまな疾患の診療ガイドラインをオンライン上で参照可能</a:t>
            </a:r>
            <a:endParaRPr kumimoji="1" lang="en-US" altLang="ja-JP" sz="2600" dirty="0">
              <a:latin typeface="Meiryo UI" panose="020B0604030504040204" pitchFamily="50" charset="-128"/>
              <a:ea typeface="Meiryo UI" panose="020B0604030504040204" pitchFamily="50" charset="-128"/>
            </a:endParaRPr>
          </a:p>
          <a:p>
            <a:pPr>
              <a:spcBef>
                <a:spcPts val="1200"/>
              </a:spcBef>
              <a:buFont typeface="Wingdings" panose="05000000000000000000" pitchFamily="2" charset="2"/>
              <a:buChar char="l"/>
            </a:pPr>
            <a:r>
              <a:rPr lang="ja-JP" altLang="en-US" sz="2600" dirty="0">
                <a:latin typeface="Meiryo UI" panose="020B0604030504040204" pitchFamily="50" charset="-128"/>
                <a:ea typeface="Meiryo UI" panose="020B0604030504040204" pitchFamily="50" charset="-128"/>
              </a:rPr>
              <a:t>各出版社のニュースレター：</a:t>
            </a:r>
            <a:endParaRPr lang="en-US" altLang="ja-JP" sz="2600" dirty="0">
              <a:latin typeface="Meiryo UI" panose="020B0604030504040204" pitchFamily="50" charset="-128"/>
              <a:ea typeface="Meiryo UI" panose="020B0604030504040204" pitchFamily="50" charset="-128"/>
            </a:endParaRPr>
          </a:p>
          <a:p>
            <a:pPr marL="0" indent="0">
              <a:spcBef>
                <a:spcPts val="0"/>
              </a:spcBef>
              <a:buNone/>
            </a:pPr>
            <a:r>
              <a:rPr lang="ja-JP" altLang="en-US" sz="2600" dirty="0">
                <a:latin typeface="Meiryo UI" panose="020B0604030504040204" pitchFamily="50" charset="-128"/>
                <a:ea typeface="Meiryo UI" panose="020B0604030504040204" pitchFamily="50" charset="-128"/>
              </a:rPr>
              <a:t>   各種ガイドラインや書籍等の出版情報配信</a:t>
            </a:r>
            <a:endParaRPr lang="en-US" altLang="ja-JP" sz="2600" dirty="0">
              <a:latin typeface="Meiryo UI" panose="020B0604030504040204" pitchFamily="50" charset="-128"/>
              <a:ea typeface="Meiryo UI" panose="020B0604030504040204" pitchFamily="50" charset="-128"/>
            </a:endParaRPr>
          </a:p>
          <a:p>
            <a:pPr>
              <a:buFont typeface="Wingdings" panose="05000000000000000000" pitchFamily="2" charset="2"/>
              <a:buChar char="l"/>
            </a:pPr>
            <a:endParaRPr kumimoji="1" lang="en-US" altLang="ja-JP" sz="2600" dirty="0">
              <a:latin typeface="Meiryo UI" panose="020B0604030504040204" pitchFamily="50" charset="-128"/>
              <a:ea typeface="Meiryo UI" panose="020B0604030504040204" pitchFamily="50" charset="-128"/>
            </a:endParaRPr>
          </a:p>
          <a:p>
            <a:pPr>
              <a:buFont typeface="Wingdings" panose="05000000000000000000" pitchFamily="2" charset="2"/>
              <a:buChar char="l"/>
            </a:pPr>
            <a:r>
              <a:rPr lang="ja-JP" altLang="en-US" sz="2600" dirty="0">
                <a:latin typeface="Meiryo UI" panose="020B0604030504040204" pitchFamily="50" charset="-128"/>
                <a:ea typeface="Meiryo UI" panose="020B0604030504040204" pitchFamily="50" charset="-128"/>
              </a:rPr>
              <a:t>その他、各施設の工夫</a:t>
            </a:r>
            <a:endParaRPr lang="en-US" altLang="ja-JP" sz="2600" dirty="0">
              <a:latin typeface="Meiryo UI" panose="020B0604030504040204" pitchFamily="50" charset="-128"/>
              <a:ea typeface="Meiryo UI" panose="020B0604030504040204" pitchFamily="50" charset="-128"/>
            </a:endParaRPr>
          </a:p>
          <a:p>
            <a:pPr lvl="1">
              <a:buFont typeface="Wingdings" panose="05000000000000000000" pitchFamily="2" charset="2"/>
              <a:buChar char="l"/>
            </a:pPr>
            <a:r>
              <a:rPr lang="ja-JP" altLang="en-US" sz="2200" dirty="0">
                <a:latin typeface="Meiryo UI" panose="020B0604030504040204" pitchFamily="50" charset="-128"/>
                <a:ea typeface="Meiryo UI" panose="020B0604030504040204" pitchFamily="50" charset="-128"/>
              </a:rPr>
              <a:t>院内の他部門・他職種との参考</a:t>
            </a:r>
            <a:r>
              <a:rPr kumimoji="1" lang="ja-JP" altLang="en-US" sz="2200" dirty="0">
                <a:latin typeface="Meiryo UI" panose="020B0604030504040204" pitchFamily="50" charset="-128"/>
                <a:ea typeface="Meiryo UI" panose="020B0604030504040204" pitchFamily="50" charset="-128"/>
              </a:rPr>
              <a:t>となる書籍やトピックスについての情報共有</a:t>
            </a:r>
            <a:endParaRPr kumimoji="1" lang="en-US" altLang="ja-JP" sz="2200" dirty="0">
              <a:latin typeface="Meiryo UI" panose="020B0604030504040204" pitchFamily="50" charset="-128"/>
              <a:ea typeface="Meiryo UI" panose="020B0604030504040204" pitchFamily="50" charset="-128"/>
            </a:endParaRPr>
          </a:p>
          <a:p>
            <a:pPr lvl="1">
              <a:buFont typeface="Wingdings" panose="05000000000000000000" pitchFamily="2" charset="2"/>
              <a:buChar char="l"/>
            </a:pPr>
            <a:r>
              <a:rPr kumimoji="1" lang="ja-JP" altLang="en-US" sz="2200" dirty="0">
                <a:latin typeface="Meiryo UI" panose="020B0604030504040204" pitchFamily="50" charset="-128"/>
                <a:ea typeface="Meiryo UI" panose="020B0604030504040204" pitchFamily="50" charset="-128"/>
              </a:rPr>
              <a:t>院内の図書館司書との連携</a:t>
            </a:r>
            <a:endParaRPr kumimoji="1" lang="en-US" altLang="ja-JP" sz="2200"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245BC9-7E91-4883-A2B9-E540BE52A029}" type="slidenum">
              <a:rPr kumimoji="1" lang="ja-JP" altLang="en-US" sz="20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5" name="タイトル 1"/>
          <p:cNvSpPr txBox="1">
            <a:spLocks/>
          </p:cNvSpPr>
          <p:nvPr/>
        </p:nvSpPr>
        <p:spPr>
          <a:xfrm>
            <a:off x="1820476" y="23723"/>
            <a:ext cx="8496944" cy="8491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相談に活用する情報の集め方</a:t>
            </a:r>
          </a:p>
        </p:txBody>
      </p:sp>
      <p:pic>
        <p:nvPicPr>
          <p:cNvPr id="1026" name="Picture 2" descr="Eメールのイラスト"/>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8706" y="3820068"/>
            <a:ext cx="1719942" cy="1719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1222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29997" y="32018"/>
            <a:ext cx="8432995" cy="1143000"/>
          </a:xfrm>
        </p:spPr>
        <p:txBody>
          <a:bodyPr>
            <a:noAutofit/>
          </a:bodyPr>
          <a:lstStyle/>
          <a:p>
            <a:r>
              <a:rPr lang="ja-JP" altLang="en-US" sz="3300" dirty="0">
                <a:latin typeface="Meiryo UI" panose="020B0604030504040204" pitchFamily="50" charset="-128"/>
                <a:ea typeface="Meiryo UI" panose="020B0604030504040204" pitchFamily="50" charset="-128"/>
                <a:cs typeface="Meiryo UI" panose="020B0604030504040204" pitchFamily="50" charset="-128"/>
              </a:rPr>
              <a:t>がん相談対応評価表　</a:t>
            </a:r>
            <a:r>
              <a:rPr lang="en-US" altLang="ja-JP" sz="3300" dirty="0">
                <a:latin typeface="Meiryo UI" panose="020B0604030504040204" pitchFamily="50" charset="-128"/>
                <a:ea typeface="Meiryo UI" panose="020B0604030504040204" pitchFamily="50" charset="-128"/>
                <a:cs typeface="Meiryo UI" panose="020B0604030504040204" pitchFamily="50" charset="-128"/>
              </a:rPr>
              <a:t>I</a:t>
            </a:r>
            <a:br>
              <a:rPr lang="en-US" altLang="ja-JP" sz="3300" dirty="0">
                <a:latin typeface="Meiryo UI" panose="020B0604030504040204" pitchFamily="50" charset="-128"/>
                <a:ea typeface="Meiryo UI" panose="020B0604030504040204" pitchFamily="50" charset="-128"/>
                <a:cs typeface="Meiryo UI" panose="020B0604030504040204" pitchFamily="50" charset="-128"/>
              </a:rPr>
            </a:br>
            <a:r>
              <a:rPr lang="en-US" altLang="ja-JP" sz="33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3300" dirty="0">
                <a:latin typeface="Meiryo UI" panose="020B0604030504040204" pitchFamily="50" charset="-128"/>
                <a:ea typeface="Meiryo UI" panose="020B0604030504040204" pitchFamily="50" charset="-128"/>
                <a:cs typeface="Meiryo UI" panose="020B0604030504040204" pitchFamily="50" charset="-128"/>
              </a:rPr>
              <a:t>がん相談支援センターの方針を遵守しているか</a:t>
            </a:r>
            <a:endParaRPr lang="ja-JP" altLang="en-US" sz="3300" dirty="0"/>
          </a:p>
        </p:txBody>
      </p:sp>
      <p:sp>
        <p:nvSpPr>
          <p:cNvPr id="3" name="コンテンツ プレースホルダー 2"/>
          <p:cNvSpPr>
            <a:spLocks noGrp="1"/>
          </p:cNvSpPr>
          <p:nvPr>
            <p:ph idx="1"/>
          </p:nvPr>
        </p:nvSpPr>
        <p:spPr>
          <a:xfrm>
            <a:off x="463661" y="1834407"/>
            <a:ext cx="11264678" cy="4497266"/>
          </a:xfrm>
        </p:spPr>
        <p:txBody>
          <a:bodyPr>
            <a:noAutofit/>
          </a:bodyPr>
          <a:lstStyle/>
          <a:p>
            <a:pPr marL="268288" indent="-268288">
              <a:spcBef>
                <a:spcPts val="600"/>
              </a:spcBef>
              <a:buNone/>
            </a:pPr>
            <a:r>
              <a:rPr lang="en-US" altLang="ja-JP"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rPr>
              <a:t>　センター内で承認された情報を正確に提供している。</a:t>
            </a:r>
            <a:endParaRPr lang="en-US" altLang="ja-JP"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endParaRPr>
          </a:p>
          <a:p>
            <a:pPr marL="268288" indent="-268288">
              <a:spcBef>
                <a:spcPts val="600"/>
              </a:spcBef>
              <a:buNone/>
            </a:pPr>
            <a:r>
              <a:rPr lang="en-US" altLang="ja-JP"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rPr>
              <a:t>（ある程度まとまった）情報を伝えるときに、免責事項および出典を伝えている。</a:t>
            </a:r>
            <a:endParaRPr lang="en-US" altLang="ja-JP"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endParaRPr>
          </a:p>
          <a:p>
            <a:pPr marL="268288" indent="-268288">
              <a:spcBef>
                <a:spcPts val="600"/>
              </a:spcBef>
              <a:buNone/>
            </a:pPr>
            <a:r>
              <a:rPr lang="en-US" altLang="ja-JP" sz="26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2600" dirty="0">
                <a:latin typeface="Meiryo UI" panose="020B0604030504040204" pitchFamily="50" charset="-128"/>
                <a:ea typeface="Meiryo UI" panose="020B0604030504040204" pitchFamily="50" charset="-128"/>
                <a:cs typeface="Meiryo UI" panose="020B0604030504040204" pitchFamily="50" charset="-128"/>
              </a:rPr>
              <a:t>　医師が行うような診断や、特定の治療を勧めるようなことをしていない。</a:t>
            </a:r>
          </a:p>
          <a:p>
            <a:pPr marL="268288" indent="-268288">
              <a:spcBef>
                <a:spcPts val="600"/>
              </a:spcBef>
              <a:buNone/>
            </a:pPr>
            <a:r>
              <a:rPr lang="en-US" altLang="ja-JP"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rPr>
              <a:t>　主治医と患者・家族、医療機関との関係を妨げるような発言や行動をしていない。</a:t>
            </a:r>
          </a:p>
          <a:p>
            <a:pPr marL="268288" indent="-268288">
              <a:spcBef>
                <a:spcPts val="600"/>
              </a:spcBef>
              <a:buNone/>
            </a:pPr>
            <a:r>
              <a:rPr lang="en-US" altLang="ja-JP"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rPr>
              <a:t>　相談員の個人的な立場、好み、信条、意見を伝えていない。</a:t>
            </a:r>
          </a:p>
          <a:p>
            <a:pPr marL="268288" indent="-268288">
              <a:spcBef>
                <a:spcPts val="600"/>
              </a:spcBef>
              <a:buNone/>
            </a:pPr>
            <a:r>
              <a:rPr lang="en-US" altLang="ja-JP"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rPr>
              <a:t>　相談者の個人情報を不適切に扱ったり、不必要に聞いたりしていない。</a:t>
            </a:r>
          </a:p>
          <a:p>
            <a:pPr marL="268288" indent="-268288">
              <a:spcBef>
                <a:spcPts val="600"/>
              </a:spcBef>
              <a:buNone/>
            </a:pPr>
            <a:r>
              <a:rPr lang="en-US" altLang="ja-JP"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rPr>
              <a:t>　相談員の個人情報を伝えていない。</a:t>
            </a:r>
          </a:p>
          <a:p>
            <a:pPr marL="268288" indent="-268288">
              <a:spcBef>
                <a:spcPts val="600"/>
              </a:spcBef>
              <a:buNone/>
            </a:pPr>
            <a:r>
              <a:rPr lang="en-US" altLang="ja-JP"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rPr>
              <a:t>　次回の電話を促すような言葉かけをおこなっている。</a:t>
            </a:r>
          </a:p>
          <a:p>
            <a:pPr marL="0" indent="0">
              <a:spcBef>
                <a:spcPts val="600"/>
              </a:spcBef>
              <a:buNone/>
            </a:pPr>
            <a:endParaRPr lang="ja-JP" altLang="en-US" sz="2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1374533" y="1211540"/>
            <a:ext cx="10029353" cy="461665"/>
          </a:xfrm>
          <a:prstGeom prst="rect">
            <a:avLst/>
          </a:prstGeom>
        </p:spPr>
        <p:txBody>
          <a:bodyPr wrap="square">
            <a:spAutoFit/>
          </a:bodyPr>
          <a:lstStyle/>
          <a:p>
            <a:pPr marL="342900" marR="0" lvl="0" indent="-342900" algn="ctr"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2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相談支援センターの方針を決める、そして、それが守られているかを確認する</a:t>
            </a:r>
            <a:r>
              <a:rPr kumimoji="1" lang="ja-JP" altLang="en-US" sz="2400" b="0"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2400" b="0" i="0" u="none" strike="noStrike" kern="1200" cap="none" spc="0" normalizeH="0" baseline="0" noProof="0" dirty="0">
              <a:ln>
                <a:noFill/>
              </a:ln>
              <a:solidFill>
                <a:srgbClr val="0070C0"/>
              </a:solidFill>
              <a:effectLst/>
              <a:uLnTx/>
              <a:uFillTx/>
              <a:latin typeface="Calibri"/>
              <a:ea typeface="ＭＳ Ｐゴシック" panose="020B0600070205080204" pitchFamily="50" charset="-128"/>
              <a:cs typeface="+mn-cs"/>
            </a:endParaRPr>
          </a:p>
        </p:txBody>
      </p:sp>
      <p:sp>
        <p:nvSpPr>
          <p:cNvPr id="5" name="スライド番号プレースホルダー 4">
            <a:extLst>
              <a:ext uri="{FF2B5EF4-FFF2-40B4-BE49-F238E27FC236}">
                <a16:creationId xmlns:a16="http://schemas.microsoft.com/office/drawing/2014/main" id="{A36B031D-E1D7-4737-BE0E-B4CBC225A4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80792C-8AB3-4542-BF5E-19B9D95460B3}" type="slidenum">
              <a:rPr kumimoji="1" lang="ja-JP" altLang="en-US" sz="20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31684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885068" y="2428246"/>
            <a:ext cx="4811278" cy="600164"/>
          </a:xfrm>
          <a:prstGeom prst="rect">
            <a:avLst/>
          </a:prstGeom>
          <a:noFill/>
        </p:spPr>
        <p:txBody>
          <a:bodyPr wrap="square" rtlCol="0">
            <a:spAutoFit/>
          </a:bodyPr>
          <a:lstStyle/>
          <a:p>
            <a:pPr defTabSz="342900"/>
            <a:r>
              <a:rPr kumimoji="0" lang="ja-JP" altLang="en-US" sz="3300">
                <a:solidFill>
                  <a:srgbClr val="000000"/>
                </a:solidFill>
                <a:latin typeface="Times New Roman" panose="02020603050405020304" pitchFamily="18" charset="0"/>
                <a:ea typeface="游ゴシック" panose="020B0400000000000000" pitchFamily="50" charset="-128"/>
              </a:rPr>
              <a:t> </a:t>
            </a:r>
            <a:endParaRPr kumimoji="0" lang="en-US" altLang="ja-JP" sz="33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a:extLst>
              <a:ext uri="{FF2B5EF4-FFF2-40B4-BE49-F238E27FC236}">
                <a16:creationId xmlns:a16="http://schemas.microsoft.com/office/drawing/2014/main" id="{3F4042B0-8F96-4860-9129-4D3BB06E185E}"/>
              </a:ext>
            </a:extLst>
          </p:cNvPr>
          <p:cNvSpPr txBox="1"/>
          <p:nvPr/>
        </p:nvSpPr>
        <p:spPr>
          <a:xfrm>
            <a:off x="1905001" y="2259101"/>
            <a:ext cx="8229599" cy="2000548"/>
          </a:xfrm>
          <a:prstGeom prst="rect">
            <a:avLst/>
          </a:prstGeom>
          <a:noFill/>
        </p:spPr>
        <p:txBody>
          <a:bodyPr wrap="square">
            <a:spAutoFit/>
          </a:bodyPr>
          <a:lstStyle/>
          <a:p>
            <a:pPr defTabSz="342900" fontAlgn="base"/>
            <a:r>
              <a:rPr kumimoji="0" lang="ja-JP" altLang="en-US" sz="2800" b="1" dirty="0">
                <a:solidFill>
                  <a:prstClr val="black"/>
                </a:solidFill>
                <a:latin typeface="Meiryo UI" panose="020B0604030504040204" pitchFamily="50" charset="-128"/>
                <a:ea typeface="メイリオ" panose="020B0604030504040204" pitchFamily="50" charset="-128"/>
              </a:rPr>
              <a:t>研修</a:t>
            </a:r>
            <a:r>
              <a:rPr kumimoji="0" lang="ja-JP" altLang="ja-JP" sz="2800" b="1" dirty="0">
                <a:solidFill>
                  <a:prstClr val="black"/>
                </a:solidFill>
                <a:latin typeface="Meiryo UI" panose="020B0604030504040204" pitchFamily="50" charset="-128"/>
                <a:ea typeface="メイリオ" panose="020B0604030504040204" pitchFamily="50" charset="-128"/>
              </a:rPr>
              <a:t>中、</a:t>
            </a:r>
            <a:r>
              <a:rPr kumimoji="0" lang="ja-JP" altLang="en-US" sz="2800" b="1" dirty="0">
                <a:solidFill>
                  <a:prstClr val="black"/>
                </a:solidFill>
                <a:latin typeface="Meiryo UI" panose="020B0604030504040204" pitchFamily="50" charset="-128"/>
                <a:ea typeface="メイリオ" panose="020B0604030504040204" pitchFamily="50" charset="-128"/>
              </a:rPr>
              <a:t>通信</a:t>
            </a:r>
            <a:r>
              <a:rPr kumimoji="0" lang="ja-JP" altLang="ja-JP" sz="2800" b="1" dirty="0">
                <a:solidFill>
                  <a:prstClr val="black"/>
                </a:solidFill>
                <a:latin typeface="Meiryo UI" panose="020B0604030504040204" pitchFamily="50" charset="-128"/>
                <a:ea typeface="メイリオ" panose="020B0604030504040204" pitchFamily="50" charset="-128"/>
              </a:rPr>
              <a:t>が切れ</a:t>
            </a:r>
            <a:r>
              <a:rPr kumimoji="0" lang="ja-JP" altLang="en-US" sz="2800" b="1" dirty="0">
                <a:solidFill>
                  <a:prstClr val="black"/>
                </a:solidFill>
                <a:latin typeface="Meiryo UI" panose="020B0604030504040204" pitchFamily="50" charset="-128"/>
                <a:ea typeface="メイリオ" panose="020B0604030504040204" pitchFamily="50" charset="-128"/>
              </a:rPr>
              <a:t>た</a:t>
            </a:r>
            <a:r>
              <a:rPr kumimoji="0" lang="ja-JP" altLang="ja-JP" sz="2800" b="1" dirty="0">
                <a:solidFill>
                  <a:prstClr val="black"/>
                </a:solidFill>
                <a:latin typeface="Meiryo UI" panose="020B0604030504040204" pitchFamily="50" charset="-128"/>
                <a:ea typeface="メイリオ" panose="020B0604030504040204" pitchFamily="50" charset="-128"/>
              </a:rPr>
              <a:t>ら</a:t>
            </a:r>
            <a:r>
              <a:rPr kumimoji="0" lang="en-US" altLang="ja-JP" sz="2800" dirty="0">
                <a:solidFill>
                  <a:prstClr val="black"/>
                </a:solidFill>
                <a:latin typeface="メイリオ" panose="020B0604030504040204" pitchFamily="50" charset="-128"/>
                <a:ea typeface="Meiryo UI" panose="020B0604030504040204" pitchFamily="50" charset="-128"/>
              </a:rPr>
              <a:t>​</a:t>
            </a:r>
            <a:r>
              <a:rPr kumimoji="0" lang="ja-JP" altLang="en-US" sz="2800" dirty="0">
                <a:solidFill>
                  <a:prstClr val="black"/>
                </a:solidFill>
                <a:latin typeface="メイリオ" panose="020B0604030504040204" pitchFamily="50" charset="-128"/>
                <a:ea typeface="Meiryo UI" panose="020B0604030504040204" pitchFamily="50" charset="-128"/>
              </a:rPr>
              <a:t>・・・</a:t>
            </a:r>
            <a:endParaRPr kumimoji="0" lang="en-US" altLang="ja-JP" sz="2800" dirty="0">
              <a:solidFill>
                <a:prstClr val="black"/>
              </a:solidFill>
              <a:latin typeface="Meiryo UI" panose="020B0604030504040204" pitchFamily="50" charset="-128"/>
              <a:ea typeface="Meiryo UI" panose="020B0604030504040204" pitchFamily="50" charset="-128"/>
            </a:endParaRPr>
          </a:p>
          <a:p>
            <a:pPr marL="685800" lvl="1" indent="-342900" defTabSz="342900" fontAlgn="base">
              <a:buFont typeface="Arial" panose="020B0604020202020204" pitchFamily="34" charset="0"/>
              <a:buChar char="•"/>
            </a:pPr>
            <a:r>
              <a:rPr kumimoji="0" lang="ja-JP" altLang="ja-JP" sz="2400" dirty="0">
                <a:solidFill>
                  <a:prstClr val="black"/>
                </a:solidFill>
                <a:latin typeface="Arial" panose="020B0604020202020204" pitchFamily="34" charset="0"/>
                <a:ea typeface="メイリオ" panose="020B0604030504040204" pitchFamily="50" charset="-128"/>
              </a:rPr>
              <a:t>落ち着いて</a:t>
            </a:r>
            <a:r>
              <a:rPr kumimoji="0" lang="en-US" altLang="ja-JP" sz="2400" dirty="0">
                <a:solidFill>
                  <a:prstClr val="black"/>
                </a:solidFill>
                <a:latin typeface="メイリオ" panose="020B0604030504040204" pitchFamily="50" charset="-128"/>
                <a:ea typeface="游ゴシック" panose="020B0400000000000000" pitchFamily="50" charset="-128"/>
              </a:rPr>
              <a:t>​</a:t>
            </a:r>
            <a:r>
              <a:rPr kumimoji="0" lang="ja-JP" altLang="en-US" sz="2400" dirty="0" err="1">
                <a:solidFill>
                  <a:prstClr val="black"/>
                </a:solidFill>
                <a:latin typeface="メイリオ" panose="020B0604030504040204" pitchFamily="50" charset="-128"/>
                <a:ea typeface="游ゴシック" panose="020B0400000000000000" pitchFamily="50" charset="-128"/>
              </a:rPr>
              <a:t>、</a:t>
            </a:r>
            <a:r>
              <a:rPr kumimoji="0" lang="ja-JP" altLang="ja-JP" sz="2400" dirty="0">
                <a:solidFill>
                  <a:prstClr val="black"/>
                </a:solidFill>
                <a:latin typeface="Meiryo UI" panose="020B0604030504040204" pitchFamily="50" charset="-128"/>
                <a:ea typeface="メイリオ" panose="020B0604030504040204" pitchFamily="50" charset="-128"/>
              </a:rPr>
              <a:t>再度サインイン</a:t>
            </a:r>
            <a:endParaRPr kumimoji="0" lang="en-US" altLang="ja-JP" sz="2400" dirty="0">
              <a:solidFill>
                <a:prstClr val="black"/>
              </a:solidFill>
              <a:latin typeface="Meiryo UI" panose="020B0604030504040204" pitchFamily="50" charset="-128"/>
              <a:ea typeface="メイリオ" panose="020B0604030504040204" pitchFamily="50" charset="-128"/>
            </a:endParaRPr>
          </a:p>
          <a:p>
            <a:pPr marL="685800" lvl="1" indent="-342900" defTabSz="342900" fontAlgn="base">
              <a:buFont typeface="Arial" panose="020B0604020202020204" pitchFamily="34" charset="0"/>
              <a:buChar char="•"/>
            </a:pPr>
            <a:r>
              <a:rPr kumimoji="0" lang="en-US" altLang="ja-JP" sz="2400" dirty="0">
                <a:solidFill>
                  <a:prstClr val="black"/>
                </a:solidFill>
                <a:latin typeface="Meiryo UI" panose="020B0604030504040204" pitchFamily="50" charset="-128"/>
                <a:ea typeface="メイリオ" panose="020B0604030504040204" pitchFamily="50" charset="-128"/>
              </a:rPr>
              <a:t>PC</a:t>
            </a:r>
            <a:r>
              <a:rPr kumimoji="0" lang="ja-JP" altLang="en-US" sz="2400" dirty="0">
                <a:solidFill>
                  <a:prstClr val="black"/>
                </a:solidFill>
                <a:latin typeface="Meiryo UI" panose="020B0604030504040204" pitchFamily="50" charset="-128"/>
                <a:ea typeface="メイリオ" panose="020B0604030504040204" pitchFamily="50" charset="-128"/>
              </a:rPr>
              <a:t>を再起動、</a:t>
            </a:r>
            <a:r>
              <a:rPr kumimoji="0" lang="en-US" altLang="ja-JP" sz="2400" dirty="0">
                <a:solidFill>
                  <a:prstClr val="black"/>
                </a:solidFill>
                <a:latin typeface="Meiryo UI" panose="020B0604030504040204" pitchFamily="50" charset="-128"/>
                <a:ea typeface="メイリオ" panose="020B0604030504040204" pitchFamily="50" charset="-128"/>
              </a:rPr>
              <a:t>Wi-Fi</a:t>
            </a:r>
            <a:r>
              <a:rPr kumimoji="0" lang="ja-JP" altLang="en-US" sz="2400" dirty="0">
                <a:solidFill>
                  <a:prstClr val="black"/>
                </a:solidFill>
                <a:latin typeface="Meiryo UI" panose="020B0604030504040204" pitchFamily="50" charset="-128"/>
                <a:ea typeface="メイリオ" panose="020B0604030504040204" pitchFamily="50" charset="-128"/>
              </a:rPr>
              <a:t>を有線に切り替えなど</a:t>
            </a:r>
            <a:endParaRPr kumimoji="0" lang="en-US" altLang="ja-JP" sz="2400" dirty="0">
              <a:solidFill>
                <a:prstClr val="black"/>
              </a:solidFill>
              <a:latin typeface="Meiryo UI" panose="020B0604030504040204" pitchFamily="50" charset="-128"/>
              <a:ea typeface="メイリオ" panose="020B0604030504040204" pitchFamily="50" charset="-128"/>
            </a:endParaRPr>
          </a:p>
          <a:p>
            <a:pPr marL="685800" lvl="1" indent="-342900" defTabSz="342900" fontAlgn="base">
              <a:buFont typeface="Arial" panose="020B0604020202020204" pitchFamily="34" charset="0"/>
              <a:buChar char="•"/>
            </a:pPr>
            <a:r>
              <a:rPr kumimoji="0" lang="ja-JP" altLang="en-US" sz="2400" dirty="0">
                <a:solidFill>
                  <a:prstClr val="black"/>
                </a:solidFill>
                <a:latin typeface="Meiryo UI" panose="020B0604030504040204" pitchFamily="50" charset="-128"/>
                <a:ea typeface="メイリオ" panose="020B0604030504040204" pitchFamily="50" charset="-128"/>
              </a:rPr>
              <a:t>長時間接続ができない場合は、事務局へ電話連絡を</a:t>
            </a:r>
            <a:endParaRPr kumimoji="0" lang="en-US" altLang="ja-JP" sz="2400" dirty="0">
              <a:solidFill>
                <a:prstClr val="black"/>
              </a:solidFill>
              <a:latin typeface="Meiryo UI" panose="020B0604030504040204" pitchFamily="50" charset="-128"/>
              <a:ea typeface="メイリオ" panose="020B0604030504040204" pitchFamily="50" charset="-128"/>
            </a:endParaRPr>
          </a:p>
          <a:p>
            <a:pPr marL="685800" lvl="1" indent="-342900" defTabSz="342900" fontAlgn="base">
              <a:buFont typeface="Arial" panose="020B0604020202020204" pitchFamily="34" charset="0"/>
              <a:buChar char="•"/>
            </a:pPr>
            <a:r>
              <a:rPr kumimoji="0" lang="ja-JP" altLang="en-US" sz="2400" dirty="0">
                <a:solidFill>
                  <a:prstClr val="black"/>
                </a:solidFill>
                <a:latin typeface="Meiryo UI" panose="020B0604030504040204" pitchFamily="50" charset="-128"/>
                <a:ea typeface="メイリオ" panose="020B0604030504040204" pitchFamily="50" charset="-128"/>
              </a:rPr>
              <a:t>残っているメンバーは、落ちたメンバーのフォローを</a:t>
            </a:r>
            <a:endParaRPr kumimoji="0" lang="en-US" altLang="ja-JP" sz="2400" dirty="0">
              <a:solidFill>
                <a:prstClr val="black"/>
              </a:solidFill>
              <a:latin typeface="Meiryo UI" panose="020B0604030504040204" pitchFamily="50" charset="-128"/>
              <a:ea typeface="メイリオ" panose="020B0604030504040204" pitchFamily="50" charset="-128"/>
            </a:endParaRPr>
          </a:p>
        </p:txBody>
      </p:sp>
      <p:sp>
        <p:nvSpPr>
          <p:cNvPr id="8" name="タイトル 3">
            <a:extLst>
              <a:ext uri="{FF2B5EF4-FFF2-40B4-BE49-F238E27FC236}">
                <a16:creationId xmlns:a16="http://schemas.microsoft.com/office/drawing/2014/main" id="{B236E43E-0D6D-46D4-B7C2-55FD05FAD6B8}"/>
              </a:ext>
            </a:extLst>
          </p:cNvPr>
          <p:cNvSpPr txBox="1">
            <a:spLocks/>
          </p:cNvSpPr>
          <p:nvPr/>
        </p:nvSpPr>
        <p:spPr>
          <a:xfrm>
            <a:off x="1981200" y="548575"/>
            <a:ext cx="8229600" cy="770898"/>
          </a:xfrm>
          <a:prstGeom prst="rect">
            <a:avLst/>
          </a:prstGeom>
        </p:spPr>
        <p:txBody>
          <a:bodyP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400" b="1">
                <a:solidFill>
                  <a:srgbClr val="002060"/>
                </a:solidFill>
                <a:latin typeface="Meiryo UI" panose="020B0604030504040204" pitchFamily="50" charset="-128"/>
                <a:ea typeface="Meiryo UI" panose="020B0604030504040204" pitchFamily="50" charset="-128"/>
                <a:cs typeface="Meiryo UI" panose="020B0604030504040204" pitchFamily="50" charset="-128"/>
              </a:rPr>
              <a:t>困ったときは・・・</a:t>
            </a:r>
          </a:p>
        </p:txBody>
      </p:sp>
      <p:sp>
        <p:nvSpPr>
          <p:cNvPr id="4" name="スライド番号プレースホルダー 3">
            <a:extLst>
              <a:ext uri="{FF2B5EF4-FFF2-40B4-BE49-F238E27FC236}">
                <a16:creationId xmlns:a16="http://schemas.microsoft.com/office/drawing/2014/main" id="{A3673DF3-B414-4766-AF3E-3B212BB940C3}"/>
              </a:ext>
            </a:extLst>
          </p:cNvPr>
          <p:cNvSpPr>
            <a:spLocks noGrp="1"/>
          </p:cNvSpPr>
          <p:nvPr>
            <p:ph type="sldNum" sz="quarter" idx="12"/>
          </p:nvPr>
        </p:nvSpPr>
        <p:spPr>
          <a:xfrm>
            <a:off x="10134600" y="6465369"/>
            <a:ext cx="2057400" cy="365125"/>
          </a:xfrm>
        </p:spPr>
        <p:txBody>
          <a:bodyPr/>
          <a:lstStyle/>
          <a:p>
            <a:fld id="{207A6C03-5DEF-48B5-AC7F-4D2DB25DE87C}" type="slidenum">
              <a:rPr lang="ja-JP" altLang="en-US" sz="2000">
                <a:solidFill>
                  <a:schemeClr val="tx1"/>
                </a:solidFill>
                <a:latin typeface="Meiryo UI" panose="020B0604030504040204" pitchFamily="50" charset="-128"/>
                <a:ea typeface="Meiryo UI" panose="020B0604030504040204" pitchFamily="50" charset="-128"/>
              </a:rPr>
              <a:pPr/>
              <a:t>2</a:t>
            </a:fld>
            <a:endParaRPr lang="ja-JP" altLang="en-US" sz="2000" dirty="0">
              <a:solidFill>
                <a:schemeClr val="tx1"/>
              </a:solidFill>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D1F06C64-C6C3-969F-6C59-BA2D02DF773A}"/>
              </a:ext>
            </a:extLst>
          </p:cNvPr>
          <p:cNvSpPr txBox="1"/>
          <p:nvPr/>
        </p:nvSpPr>
        <p:spPr>
          <a:xfrm>
            <a:off x="550553" y="431888"/>
            <a:ext cx="2412779" cy="584775"/>
          </a:xfrm>
          <a:prstGeom prst="rect">
            <a:avLst/>
          </a:prstGeom>
          <a:solidFill>
            <a:srgbClr val="FF0000"/>
          </a:solidFill>
        </p:spPr>
        <p:txBody>
          <a:bodyPr wrap="square" lIns="91440" tIns="45720" rIns="91440" bIns="45720" rtlCol="0" anchor="t">
            <a:spAutoFit/>
          </a:bodyPr>
          <a:lstStyle/>
          <a:p>
            <a:r>
              <a:rPr kumimoji="1" lang="ja-JP" altLang="en-US" sz="3200" b="1">
                <a:ea typeface="ＭＳ Ｐゴシック"/>
              </a:rPr>
              <a:t>変更可</a:t>
            </a:r>
          </a:p>
        </p:txBody>
      </p:sp>
    </p:spTree>
    <p:extLst>
      <p:ext uri="{BB962C8B-B14F-4D97-AF65-F5344CB8AC3E}">
        <p14:creationId xmlns:p14="http://schemas.microsoft.com/office/powerpoint/2010/main" val="956126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441960" y="1001486"/>
            <a:ext cx="11277599" cy="5685064"/>
          </a:xfrm>
          <a:prstGeom prst="rect">
            <a:avLst/>
          </a:prstGeom>
          <a:solidFill>
            <a:srgbClr val="D1EDFF">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245BC9-7E91-4883-A2B9-E540BE52A029}" type="slidenum">
              <a:rPr kumimoji="1" lang="ja-JP" altLang="en-US" sz="20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6" name="タイトル 1"/>
          <p:cNvSpPr txBox="1">
            <a:spLocks/>
          </p:cNvSpPr>
          <p:nvPr/>
        </p:nvSpPr>
        <p:spPr>
          <a:xfrm>
            <a:off x="736345" y="1065164"/>
            <a:ext cx="10688827" cy="27956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Meiryo UI"/>
                <a:ea typeface="Meiryo UI"/>
                <a:cs typeface="+mj-cs"/>
              </a:rPr>
              <a:t>Ⅱ. </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mj-cs"/>
              </a:rPr>
              <a:t>基本的方針</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Meiryo UI"/>
                <a:ea typeface="Meiryo UI"/>
                <a:cs typeface="+mj-cs"/>
              </a:rPr>
              <a:t>3. </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mj-cs"/>
              </a:rPr>
              <a:t>がん専門相談員の役割と留意点</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Meiryo UI"/>
                <a:ea typeface="Meiryo UI"/>
                <a:cs typeface="+mj-cs"/>
              </a:rPr>
              <a:t>2) </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mj-cs"/>
              </a:rPr>
              <a:t>留意点</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mj-cs"/>
              </a:rPr>
              <a:t>（３）患者・医師・医療者との関係のサポートと尊重</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mj-cs"/>
              </a:rPr>
              <a:t>　　　①医師が行うような診断を行わない。</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mj-cs"/>
              </a:rPr>
              <a:t>　　　②がん相談支援部門で提供される情報は一般的な情報であり、医師が行うような診断や診察に代</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Meiryo UI"/>
                <a:ea typeface="Meiryo UI"/>
                <a:cs typeface="+mj-cs"/>
              </a:rPr>
              <a:t>         </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mj-cs"/>
              </a:rPr>
              <a:t>わるものではないことを明確に伝える。</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mj-cs"/>
              </a:rPr>
              <a:t>　　　⑤適切と考えられるときには、相談者にセカンドオピニオンを求める選択肢があることを知らせる。</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mj-cs"/>
            </a:endParaRPr>
          </a:p>
        </p:txBody>
      </p:sp>
      <p:sp>
        <p:nvSpPr>
          <p:cNvPr id="11" name="タイトル 1"/>
          <p:cNvSpPr>
            <a:spLocks noGrp="1"/>
          </p:cNvSpPr>
          <p:nvPr>
            <p:ph type="title"/>
          </p:nvPr>
        </p:nvSpPr>
        <p:spPr>
          <a:xfrm>
            <a:off x="1354637" y="11959"/>
            <a:ext cx="9914573" cy="992859"/>
          </a:xfrm>
        </p:spPr>
        <p:txBody>
          <a:bodyPr>
            <a:noAutofit/>
          </a:bodyPr>
          <a:lstStyle/>
          <a:p>
            <a:pPr algn="l"/>
            <a:r>
              <a:rPr lang="ja-JP" altLang="en-US" sz="2800" dirty="0">
                <a:latin typeface="Meiryo UI"/>
                <a:ea typeface="Meiryo UI"/>
                <a:cs typeface="Meiryo UI" panose="020B0604030504040204" pitchFamily="50" charset="-128"/>
              </a:rPr>
              <a:t>参考）神戸大学医学部附属病院の</a:t>
            </a:r>
            <a:br>
              <a:rPr lang="en-US" altLang="ja-JP" sz="2800" dirty="0">
                <a:latin typeface="Meiryo UI"/>
                <a:ea typeface="Meiryo UI"/>
                <a:cs typeface="Meiryo UI" panose="020B0604030504040204" pitchFamily="50" charset="-128"/>
              </a:rPr>
            </a:br>
            <a:r>
              <a:rPr lang="ja-JP" altLang="en-US" sz="2800" dirty="0">
                <a:latin typeface="Meiryo UI"/>
                <a:ea typeface="Meiryo UI"/>
                <a:cs typeface="Meiryo UI" panose="020B0604030504040204" pitchFamily="50" charset="-128"/>
              </a:rPr>
              <a:t>　　　　 「がん相談室（がん相談支援センター）マニュアル」</a:t>
            </a:r>
            <a:endParaRPr lang="ja-JP" altLang="en-US" sz="2800" dirty="0">
              <a:latin typeface="Meiryo UI"/>
              <a:ea typeface="Meiryo UI"/>
            </a:endParaRPr>
          </a:p>
        </p:txBody>
      </p:sp>
      <p:sp>
        <p:nvSpPr>
          <p:cNvPr id="5" name="角丸四角形 4"/>
          <p:cNvSpPr/>
          <p:nvPr/>
        </p:nvSpPr>
        <p:spPr>
          <a:xfrm>
            <a:off x="1089659" y="4058949"/>
            <a:ext cx="9982200" cy="2386857"/>
          </a:xfrm>
          <a:prstGeom prst="roundRect">
            <a:avLst/>
          </a:prstGeom>
          <a:solidFill>
            <a:srgbClr val="FFFFCD"/>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 name="正方形/長方形 1"/>
          <p:cNvSpPr/>
          <p:nvPr/>
        </p:nvSpPr>
        <p:spPr>
          <a:xfrm>
            <a:off x="1345473" y="4205936"/>
            <a:ext cx="9726386" cy="2092881"/>
          </a:xfrm>
          <a:prstGeom prst="rect">
            <a:avLst/>
          </a:prstGeom>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2000" b="0"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例）</a:t>
            </a:r>
            <a:endParaRPr kumimoji="1" lang="en-US" altLang="ja-JP" sz="2000" b="0"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2000" b="0"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・「こちらは、専門医が対応している窓口ではありません。専門医による医学的な判断が必要な</a:t>
            </a:r>
            <a:endParaRPr kumimoji="1" lang="en-US" altLang="ja-JP" sz="2000" b="0"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000" b="0"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場合は、セカンドオピニオンや受診なさることをお勧めします。」</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2000" b="0"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b="0" i="0" u="sng"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「医学的な判断が必要なご相談はこのお電話では限界があります。</a:t>
            </a:r>
            <a:br>
              <a:rPr kumimoji="1" lang="en-US" altLang="ja-JP" sz="2000" b="0" i="0" u="sng"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1" lang="ja-JP" altLang="en-US" sz="2000" b="0"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000" b="0" i="0" u="sng"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○○に関する情報提供は難しいので、必要な情報が揃っている担当医に直接確認することを</a:t>
            </a:r>
            <a:endParaRPr kumimoji="1" lang="en-US" altLang="ja-JP" sz="2000" b="0" i="0" u="sng"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000" b="0" i="0" u="sng"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お奨めします。」</a:t>
            </a:r>
          </a:p>
        </p:txBody>
      </p:sp>
      <p:sp>
        <p:nvSpPr>
          <p:cNvPr id="19" name="テキスト ボックス 18"/>
          <p:cNvSpPr txBox="1"/>
          <p:nvPr/>
        </p:nvSpPr>
        <p:spPr>
          <a:xfrm rot="5400000">
            <a:off x="1167425" y="3177937"/>
            <a:ext cx="4931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 name="テキスト ボックス 8"/>
          <p:cNvSpPr txBox="1"/>
          <p:nvPr/>
        </p:nvSpPr>
        <p:spPr>
          <a:xfrm>
            <a:off x="3615826" y="6142190"/>
            <a:ext cx="7456033" cy="27699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国立がん研究センターがん対策研究所内がん情報サービスサポートセンター内規 </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ver.3.3</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年7月更新）より</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3376903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29997" y="32018"/>
            <a:ext cx="8432995" cy="1143000"/>
          </a:xfrm>
        </p:spPr>
        <p:txBody>
          <a:bodyPr>
            <a:noAutofit/>
          </a:bodyPr>
          <a:lstStyle/>
          <a:p>
            <a:r>
              <a:rPr lang="ja-JP" altLang="en-US" sz="3300" dirty="0">
                <a:latin typeface="Meiryo UI" panose="020B0604030504040204" pitchFamily="50" charset="-128"/>
                <a:ea typeface="Meiryo UI" panose="020B0604030504040204" pitchFamily="50" charset="-128"/>
                <a:cs typeface="Meiryo UI" panose="020B0604030504040204" pitchFamily="50" charset="-128"/>
              </a:rPr>
              <a:t>がん相談対応評価表　</a:t>
            </a:r>
            <a:r>
              <a:rPr lang="en-US" altLang="ja-JP" sz="3300" dirty="0">
                <a:latin typeface="Meiryo UI" panose="020B0604030504040204" pitchFamily="50" charset="-128"/>
                <a:ea typeface="Meiryo UI" panose="020B0604030504040204" pitchFamily="50" charset="-128"/>
                <a:cs typeface="Meiryo UI" panose="020B0604030504040204" pitchFamily="50" charset="-128"/>
              </a:rPr>
              <a:t>I</a:t>
            </a:r>
            <a:br>
              <a:rPr lang="en-US" altLang="ja-JP" sz="3300" dirty="0">
                <a:latin typeface="Meiryo UI" panose="020B0604030504040204" pitchFamily="50" charset="-128"/>
                <a:ea typeface="Meiryo UI" panose="020B0604030504040204" pitchFamily="50" charset="-128"/>
                <a:cs typeface="Meiryo UI" panose="020B0604030504040204" pitchFamily="50" charset="-128"/>
              </a:rPr>
            </a:br>
            <a:r>
              <a:rPr lang="en-US" altLang="ja-JP" sz="33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3300" dirty="0">
                <a:latin typeface="Meiryo UI" panose="020B0604030504040204" pitchFamily="50" charset="-128"/>
                <a:ea typeface="Meiryo UI" panose="020B0604030504040204" pitchFamily="50" charset="-128"/>
                <a:cs typeface="Meiryo UI" panose="020B0604030504040204" pitchFamily="50" charset="-128"/>
              </a:rPr>
              <a:t>がん相談支援センターの方針を遵守しているか</a:t>
            </a:r>
            <a:endParaRPr lang="ja-JP" altLang="en-US" sz="3300" dirty="0"/>
          </a:p>
        </p:txBody>
      </p:sp>
      <p:sp>
        <p:nvSpPr>
          <p:cNvPr id="3" name="コンテンツ プレースホルダー 2"/>
          <p:cNvSpPr>
            <a:spLocks noGrp="1"/>
          </p:cNvSpPr>
          <p:nvPr>
            <p:ph idx="1"/>
          </p:nvPr>
        </p:nvSpPr>
        <p:spPr>
          <a:xfrm>
            <a:off x="463661" y="1834407"/>
            <a:ext cx="11264678" cy="4497266"/>
          </a:xfrm>
        </p:spPr>
        <p:txBody>
          <a:bodyPr>
            <a:noAutofit/>
          </a:bodyPr>
          <a:lstStyle/>
          <a:p>
            <a:pPr marL="268288" indent="-268288">
              <a:spcBef>
                <a:spcPts val="600"/>
              </a:spcBef>
              <a:buNone/>
            </a:pPr>
            <a:r>
              <a:rPr lang="en-US" altLang="ja-JP"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rPr>
              <a:t>　センター内で承認された情報を正確に提供している。</a:t>
            </a:r>
            <a:endParaRPr lang="en-US" altLang="ja-JP"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endParaRPr>
          </a:p>
          <a:p>
            <a:pPr marL="268288" indent="-268288">
              <a:spcBef>
                <a:spcPts val="600"/>
              </a:spcBef>
              <a:buNone/>
            </a:pPr>
            <a:r>
              <a:rPr lang="en-US" altLang="ja-JP"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rPr>
              <a:t>（ある程度まとまった）情報を伝えるときに、免責事項および出典を伝えている。</a:t>
            </a:r>
            <a:endParaRPr lang="en-US" altLang="ja-JP"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endParaRPr>
          </a:p>
          <a:p>
            <a:pPr marL="268288" indent="-268288">
              <a:spcBef>
                <a:spcPts val="600"/>
              </a:spcBef>
              <a:buNone/>
            </a:pPr>
            <a:r>
              <a:rPr lang="en-US" altLang="ja-JP"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rPr>
              <a:t>　医師が行うような診断や、特定の治療を勧めるようなことをしていない。</a:t>
            </a:r>
          </a:p>
          <a:p>
            <a:pPr marL="268288" indent="-268288">
              <a:spcBef>
                <a:spcPts val="600"/>
              </a:spcBef>
              <a:buNone/>
            </a:pPr>
            <a:r>
              <a:rPr lang="en-US" altLang="ja-JP" sz="26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2600" dirty="0">
                <a:latin typeface="Meiryo UI" panose="020B0604030504040204" pitchFamily="50" charset="-128"/>
                <a:ea typeface="Meiryo UI" panose="020B0604030504040204" pitchFamily="50" charset="-128"/>
                <a:cs typeface="Meiryo UI" panose="020B0604030504040204" pitchFamily="50" charset="-128"/>
              </a:rPr>
              <a:t>　主治医と患者・家族、医療機関との関係を妨げるような発言や行動をしていない。</a:t>
            </a:r>
          </a:p>
          <a:p>
            <a:pPr marL="268288" indent="-268288">
              <a:spcBef>
                <a:spcPts val="600"/>
              </a:spcBef>
              <a:buNone/>
            </a:pPr>
            <a:r>
              <a:rPr lang="en-US" altLang="ja-JP"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rPr>
              <a:t>　相談員の個人的な立場、好み、信条、意見を伝えていない。</a:t>
            </a:r>
          </a:p>
          <a:p>
            <a:pPr marL="268288" indent="-268288">
              <a:spcBef>
                <a:spcPts val="600"/>
              </a:spcBef>
              <a:buNone/>
            </a:pPr>
            <a:r>
              <a:rPr lang="en-US" altLang="ja-JP"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rPr>
              <a:t>　相談者の個人情報を不適切に扱ったり、不必要に聞いたりしていない。</a:t>
            </a:r>
          </a:p>
          <a:p>
            <a:pPr marL="268288" indent="-268288">
              <a:spcBef>
                <a:spcPts val="600"/>
              </a:spcBef>
              <a:buNone/>
            </a:pPr>
            <a:r>
              <a:rPr lang="en-US" altLang="ja-JP"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rPr>
              <a:t>　相談員の個人情報を伝えていない。</a:t>
            </a:r>
          </a:p>
          <a:p>
            <a:pPr marL="268288" indent="-268288">
              <a:spcBef>
                <a:spcPts val="600"/>
              </a:spcBef>
              <a:buNone/>
            </a:pPr>
            <a:r>
              <a:rPr lang="en-US" altLang="ja-JP"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rPr>
              <a:t>　次回の電話を促すような言葉かけをおこなっている。</a:t>
            </a:r>
          </a:p>
          <a:p>
            <a:pPr marL="0" indent="0">
              <a:spcBef>
                <a:spcPts val="600"/>
              </a:spcBef>
              <a:buNone/>
            </a:pPr>
            <a:endParaRPr lang="ja-JP" altLang="en-US" sz="2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1374533" y="1211540"/>
            <a:ext cx="10029353" cy="461665"/>
          </a:xfrm>
          <a:prstGeom prst="rect">
            <a:avLst/>
          </a:prstGeom>
        </p:spPr>
        <p:txBody>
          <a:bodyPr wrap="square">
            <a:spAutoFit/>
          </a:bodyPr>
          <a:lstStyle/>
          <a:p>
            <a:pPr marL="342900" marR="0" lvl="0" indent="-342900" algn="ctr"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2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相談支援センターの方針を決める、そして、それが守られているかを確認する</a:t>
            </a:r>
            <a:r>
              <a:rPr kumimoji="1" lang="ja-JP" altLang="en-US" sz="2400" b="0"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2400" b="0" i="0" u="none" strike="noStrike" kern="1200" cap="none" spc="0" normalizeH="0" baseline="0" noProof="0" dirty="0">
              <a:ln>
                <a:noFill/>
              </a:ln>
              <a:solidFill>
                <a:srgbClr val="0070C0"/>
              </a:solidFill>
              <a:effectLst/>
              <a:uLnTx/>
              <a:uFillTx/>
              <a:latin typeface="Calibri"/>
              <a:ea typeface="ＭＳ Ｐゴシック" panose="020B0600070205080204" pitchFamily="50" charset="-128"/>
              <a:cs typeface="+mn-cs"/>
            </a:endParaRPr>
          </a:p>
        </p:txBody>
      </p:sp>
      <p:sp>
        <p:nvSpPr>
          <p:cNvPr id="5" name="スライド番号プレースホルダー 4">
            <a:extLst>
              <a:ext uri="{FF2B5EF4-FFF2-40B4-BE49-F238E27FC236}">
                <a16:creationId xmlns:a16="http://schemas.microsoft.com/office/drawing/2014/main" id="{A36B031D-E1D7-4737-BE0E-B4CBC225A4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80792C-8AB3-4542-BF5E-19B9D95460B3}" type="slidenum">
              <a:rPr kumimoji="1" lang="ja-JP" altLang="en-US" sz="20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696406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441960" y="1001486"/>
            <a:ext cx="11277599" cy="5685064"/>
          </a:xfrm>
          <a:prstGeom prst="rect">
            <a:avLst/>
          </a:prstGeom>
          <a:solidFill>
            <a:srgbClr val="D1EDFF">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245BC9-7E91-4883-A2B9-E540BE52A029}" type="slidenum">
              <a:rPr kumimoji="1" lang="ja-JP" altLang="en-US" sz="20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6" name="タイトル 1"/>
          <p:cNvSpPr txBox="1">
            <a:spLocks/>
          </p:cNvSpPr>
          <p:nvPr/>
        </p:nvSpPr>
        <p:spPr>
          <a:xfrm>
            <a:off x="580383" y="944334"/>
            <a:ext cx="10921055" cy="2363037"/>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Meiryo UI"/>
                <a:ea typeface="Meiryo UI"/>
                <a:cs typeface="+mj-cs"/>
              </a:rPr>
              <a:t>Ⅱ. </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mj-cs"/>
              </a:rPr>
              <a:t>基本的方針</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Meiryo UI"/>
                <a:ea typeface="Meiryo UI"/>
                <a:cs typeface="+mj-cs"/>
              </a:rPr>
              <a:t>3. </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mj-cs"/>
              </a:rPr>
              <a:t>がん専門相談員の役割と留意点</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Meiryo UI"/>
                <a:ea typeface="Meiryo UI"/>
                <a:cs typeface="+mj-cs"/>
              </a:rPr>
              <a:t>2) </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mj-cs"/>
              </a:rPr>
              <a:t>留意点</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mj-cs"/>
              </a:rPr>
              <a:t>（３）患者・医師・医療者との関係のサポートと尊重</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mj-cs"/>
              </a:rPr>
              <a:t>　　　③相談者が抱えている問題（医療的、身体・心理・社会的問題等）や疑問・要望について、担当医</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Meiryo UI"/>
                <a:ea typeface="Meiryo UI"/>
                <a:cs typeface="+mj-cs"/>
              </a:rPr>
              <a:t>         </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mj-cs"/>
              </a:rPr>
              <a:t>や医療者と相談できるよう支援する。</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mj-cs"/>
              </a:rPr>
              <a:t>　　　④相談者と担当医や医療者、もしくは患者、家族との関係を支援する。</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mj-cs"/>
            </a:endParaRPr>
          </a:p>
        </p:txBody>
      </p:sp>
      <p:sp>
        <p:nvSpPr>
          <p:cNvPr id="11" name="タイトル 1"/>
          <p:cNvSpPr>
            <a:spLocks noGrp="1"/>
          </p:cNvSpPr>
          <p:nvPr>
            <p:ph type="title"/>
          </p:nvPr>
        </p:nvSpPr>
        <p:spPr>
          <a:xfrm>
            <a:off x="1354637" y="11959"/>
            <a:ext cx="9914573" cy="992859"/>
          </a:xfrm>
        </p:spPr>
        <p:txBody>
          <a:bodyPr>
            <a:noAutofit/>
          </a:bodyPr>
          <a:lstStyle/>
          <a:p>
            <a:pPr algn="l"/>
            <a:r>
              <a:rPr lang="ja-JP" altLang="en-US" sz="2800" dirty="0">
                <a:latin typeface="Meiryo UI"/>
                <a:ea typeface="Meiryo UI"/>
                <a:cs typeface="Meiryo UI" panose="020B0604030504040204" pitchFamily="50" charset="-128"/>
              </a:rPr>
              <a:t>参考）神戸大学医学部附属病院の</a:t>
            </a:r>
            <a:br>
              <a:rPr lang="en-US" altLang="ja-JP" sz="2800" dirty="0">
                <a:latin typeface="Meiryo UI"/>
                <a:ea typeface="Meiryo UI"/>
                <a:cs typeface="Meiryo UI" panose="020B0604030504040204" pitchFamily="50" charset="-128"/>
              </a:rPr>
            </a:br>
            <a:r>
              <a:rPr lang="ja-JP" altLang="en-US" sz="2800" dirty="0">
                <a:latin typeface="Meiryo UI"/>
                <a:ea typeface="Meiryo UI"/>
                <a:cs typeface="Meiryo UI" panose="020B0604030504040204" pitchFamily="50" charset="-128"/>
              </a:rPr>
              <a:t>　　　　 「がん相談室（がん相談支援センター）マニュアル」</a:t>
            </a:r>
            <a:endParaRPr lang="ja-JP" altLang="en-US" sz="2800" dirty="0">
              <a:latin typeface="Meiryo UI"/>
              <a:ea typeface="Meiryo UI"/>
            </a:endParaRPr>
          </a:p>
        </p:txBody>
      </p:sp>
      <p:sp>
        <p:nvSpPr>
          <p:cNvPr id="5" name="角丸四角形 4"/>
          <p:cNvSpPr/>
          <p:nvPr/>
        </p:nvSpPr>
        <p:spPr>
          <a:xfrm>
            <a:off x="785813" y="3293352"/>
            <a:ext cx="10601325" cy="3359861"/>
          </a:xfrm>
          <a:prstGeom prst="roundRect">
            <a:avLst/>
          </a:prstGeom>
          <a:solidFill>
            <a:srgbClr val="FFFFCD"/>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 name="正方形/長方形 1"/>
          <p:cNvSpPr/>
          <p:nvPr/>
        </p:nvSpPr>
        <p:spPr>
          <a:xfrm>
            <a:off x="961969" y="3336217"/>
            <a:ext cx="10539469" cy="2985433"/>
          </a:xfrm>
          <a:prstGeom prst="rect">
            <a:avLst/>
          </a:prstGeom>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700" b="0"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例）</a:t>
            </a:r>
            <a:endParaRPr kumimoji="1" lang="en-US" altLang="ja-JP" sz="1700" b="0"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700" b="0"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・「担当医から、どのように説明を受けていますか。」</a:t>
            </a:r>
            <a:endParaRPr kumimoji="1" lang="en-US" altLang="ja-JP" sz="1700" b="0"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700" b="0"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700" b="0" i="0" u="sng"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「病院の一般的なシステムから考えますと・・・」</a:t>
            </a:r>
            <a:endParaRPr kumimoji="1" lang="en-US" altLang="ja-JP" sz="1700" b="0" i="0" u="sng"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700" b="1" i="0" u="sng"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＜多忙な医師に上手に質問できるよう具体的な方法を提示する。＞</a:t>
            </a:r>
            <a:endParaRPr kumimoji="1" lang="en-US" altLang="ja-JP" sz="1700" b="1" i="0" u="sng"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700" b="0"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・「外来、病棟の看護師、がん相談支援センターに相談し、面談の機会を設けてもらいましょう。」</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700" b="0"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・「面談の際には、予め質問内容を箇条書きしたメモなどを活用してみましょう。」</a:t>
            </a:r>
            <a:endParaRPr kumimoji="1" lang="en-US" altLang="ja-JP" sz="1700" b="0"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700" b="0"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・「看護師や</a:t>
            </a:r>
            <a:r>
              <a:rPr kumimoji="1" lang="en-US" altLang="ja-JP" sz="1700" b="0"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SW</a:t>
            </a:r>
            <a:r>
              <a:rPr kumimoji="1" lang="ja-JP" altLang="en-US" sz="1700" b="0"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に面談の同席を依頼し、補足説明をお願いできるか相談してみましょう。」受診なさることをお勧めします。」</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700" b="0"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700" b="0" i="0" u="sng"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「医学的な判断が必要なご相談はこのお電話では限界があります。</a:t>
            </a:r>
            <a:br>
              <a:rPr kumimoji="1" lang="en-US" altLang="ja-JP" sz="1700" b="0" i="0" u="sng"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1" lang="ja-JP" altLang="en-US" sz="1700" b="0"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700" b="0" i="0" u="sng"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○○に関する情報提供は難しいので、必要な情報が揃っている担当医に直接確認することをお奨めします。」</a:t>
            </a:r>
          </a:p>
        </p:txBody>
      </p:sp>
      <p:sp>
        <p:nvSpPr>
          <p:cNvPr id="8" name="テキスト ボックス 7"/>
          <p:cNvSpPr txBox="1"/>
          <p:nvPr/>
        </p:nvSpPr>
        <p:spPr>
          <a:xfrm>
            <a:off x="3988255" y="6319063"/>
            <a:ext cx="7456033" cy="27699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国立がん研究センターがん対策研究所内がん情報サービスサポートセンター内規 </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ver.3.3</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年7月更新）より</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62785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29997" y="32018"/>
            <a:ext cx="8432995" cy="1143000"/>
          </a:xfrm>
        </p:spPr>
        <p:txBody>
          <a:bodyPr>
            <a:noAutofit/>
          </a:bodyPr>
          <a:lstStyle/>
          <a:p>
            <a:r>
              <a:rPr lang="ja-JP" altLang="en-US" sz="3300" dirty="0">
                <a:latin typeface="Meiryo UI" panose="020B0604030504040204" pitchFamily="50" charset="-128"/>
                <a:ea typeface="Meiryo UI" panose="020B0604030504040204" pitchFamily="50" charset="-128"/>
                <a:cs typeface="Meiryo UI" panose="020B0604030504040204" pitchFamily="50" charset="-128"/>
              </a:rPr>
              <a:t>がん相談対応評価表　</a:t>
            </a:r>
            <a:r>
              <a:rPr lang="en-US" altLang="ja-JP" sz="3300" dirty="0">
                <a:latin typeface="Meiryo UI" panose="020B0604030504040204" pitchFamily="50" charset="-128"/>
                <a:ea typeface="Meiryo UI" panose="020B0604030504040204" pitchFamily="50" charset="-128"/>
                <a:cs typeface="Meiryo UI" panose="020B0604030504040204" pitchFamily="50" charset="-128"/>
              </a:rPr>
              <a:t>I</a:t>
            </a:r>
            <a:br>
              <a:rPr lang="en-US" altLang="ja-JP" sz="3300" dirty="0">
                <a:latin typeface="Meiryo UI" panose="020B0604030504040204" pitchFamily="50" charset="-128"/>
                <a:ea typeface="Meiryo UI" panose="020B0604030504040204" pitchFamily="50" charset="-128"/>
                <a:cs typeface="Meiryo UI" panose="020B0604030504040204" pitchFamily="50" charset="-128"/>
              </a:rPr>
            </a:br>
            <a:r>
              <a:rPr lang="en-US" altLang="ja-JP" sz="33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3300" dirty="0">
                <a:latin typeface="Meiryo UI" panose="020B0604030504040204" pitchFamily="50" charset="-128"/>
                <a:ea typeface="Meiryo UI" panose="020B0604030504040204" pitchFamily="50" charset="-128"/>
                <a:cs typeface="Meiryo UI" panose="020B0604030504040204" pitchFamily="50" charset="-128"/>
              </a:rPr>
              <a:t>がん相談支援センターの方針を遵守しているか</a:t>
            </a:r>
            <a:endParaRPr lang="ja-JP" altLang="en-US" sz="3300" dirty="0"/>
          </a:p>
        </p:txBody>
      </p:sp>
      <p:sp>
        <p:nvSpPr>
          <p:cNvPr id="3" name="コンテンツ プレースホルダー 2"/>
          <p:cNvSpPr>
            <a:spLocks noGrp="1"/>
          </p:cNvSpPr>
          <p:nvPr>
            <p:ph idx="1"/>
          </p:nvPr>
        </p:nvSpPr>
        <p:spPr>
          <a:xfrm>
            <a:off x="463661" y="1834407"/>
            <a:ext cx="11264678" cy="4497266"/>
          </a:xfrm>
        </p:spPr>
        <p:txBody>
          <a:bodyPr>
            <a:noAutofit/>
          </a:bodyPr>
          <a:lstStyle/>
          <a:p>
            <a:pPr marL="268288" indent="-268288">
              <a:spcBef>
                <a:spcPts val="600"/>
              </a:spcBef>
              <a:buNone/>
            </a:pPr>
            <a:r>
              <a:rPr lang="en-US" altLang="ja-JP"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rPr>
              <a:t>　センター内で承認された情報を正確に提供している。</a:t>
            </a:r>
            <a:endParaRPr lang="en-US" altLang="ja-JP"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endParaRPr>
          </a:p>
          <a:p>
            <a:pPr marL="268288" indent="-268288">
              <a:spcBef>
                <a:spcPts val="600"/>
              </a:spcBef>
              <a:buNone/>
            </a:pPr>
            <a:r>
              <a:rPr lang="en-US" altLang="ja-JP"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rPr>
              <a:t>（ある程度まとまった）情報を伝えるときに、免責事項および出典を伝えている。</a:t>
            </a:r>
            <a:endParaRPr lang="en-US" altLang="ja-JP"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endParaRPr>
          </a:p>
          <a:p>
            <a:pPr marL="268288" indent="-268288">
              <a:spcBef>
                <a:spcPts val="600"/>
              </a:spcBef>
              <a:buNone/>
            </a:pPr>
            <a:r>
              <a:rPr lang="en-US" altLang="ja-JP"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rPr>
              <a:t>　医師が行うような診断や、特定の治療を勧めるようなことをしていない。</a:t>
            </a:r>
          </a:p>
          <a:p>
            <a:pPr marL="268288" indent="-268288">
              <a:spcBef>
                <a:spcPts val="600"/>
              </a:spcBef>
              <a:buNone/>
            </a:pPr>
            <a:r>
              <a:rPr lang="en-US" altLang="ja-JP"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rPr>
              <a:t>　主治医と患者・家族、医療機関との関係を妨げるような発言や行動をしていない。</a:t>
            </a:r>
          </a:p>
          <a:p>
            <a:pPr marL="268288" indent="-268288">
              <a:spcBef>
                <a:spcPts val="600"/>
              </a:spcBef>
              <a:buNone/>
            </a:pPr>
            <a:r>
              <a:rPr lang="en-US" altLang="ja-JP" sz="26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2600" dirty="0">
                <a:latin typeface="Meiryo UI" panose="020B0604030504040204" pitchFamily="50" charset="-128"/>
                <a:ea typeface="Meiryo UI" panose="020B0604030504040204" pitchFamily="50" charset="-128"/>
                <a:cs typeface="Meiryo UI" panose="020B0604030504040204" pitchFamily="50" charset="-128"/>
              </a:rPr>
              <a:t>　相談員の個人的な立場、好み、信条、意見を伝えていない。</a:t>
            </a:r>
          </a:p>
          <a:p>
            <a:pPr marL="268288" indent="-268288">
              <a:spcBef>
                <a:spcPts val="600"/>
              </a:spcBef>
              <a:buNone/>
            </a:pPr>
            <a:r>
              <a:rPr lang="en-US" altLang="ja-JP"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rPr>
              <a:t>　相談者の個人情報を不適切に扱ったり、不必要に聞いたりしていない。</a:t>
            </a:r>
          </a:p>
          <a:p>
            <a:pPr marL="268288" indent="-268288">
              <a:spcBef>
                <a:spcPts val="600"/>
              </a:spcBef>
              <a:buNone/>
            </a:pPr>
            <a:r>
              <a:rPr lang="en-US" altLang="ja-JP"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rPr>
              <a:t>　相談員の個人情報を伝えていない。</a:t>
            </a:r>
          </a:p>
          <a:p>
            <a:pPr marL="268288" indent="-268288">
              <a:spcBef>
                <a:spcPts val="600"/>
              </a:spcBef>
              <a:buNone/>
            </a:pPr>
            <a:r>
              <a:rPr lang="en-US" altLang="ja-JP"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rPr>
              <a:t>　次回の電話を促すような言葉かけをおこなっている。</a:t>
            </a:r>
          </a:p>
          <a:p>
            <a:pPr marL="0" indent="0">
              <a:spcBef>
                <a:spcPts val="600"/>
              </a:spcBef>
              <a:buNone/>
            </a:pPr>
            <a:endParaRPr lang="ja-JP" altLang="en-US" sz="2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1374533" y="1211540"/>
            <a:ext cx="10029353" cy="461665"/>
          </a:xfrm>
          <a:prstGeom prst="rect">
            <a:avLst/>
          </a:prstGeom>
        </p:spPr>
        <p:txBody>
          <a:bodyPr wrap="square">
            <a:spAutoFit/>
          </a:bodyPr>
          <a:lstStyle/>
          <a:p>
            <a:pPr marL="342900" marR="0" lvl="0" indent="-342900" algn="ctr"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2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相談支援センターの方針を決める、そして、それが守られているかを確認する</a:t>
            </a:r>
            <a:r>
              <a:rPr kumimoji="1" lang="ja-JP" altLang="en-US" sz="2400" b="0"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2400" b="0" i="0" u="none" strike="noStrike" kern="1200" cap="none" spc="0" normalizeH="0" baseline="0" noProof="0" dirty="0">
              <a:ln>
                <a:noFill/>
              </a:ln>
              <a:solidFill>
                <a:srgbClr val="0070C0"/>
              </a:solidFill>
              <a:effectLst/>
              <a:uLnTx/>
              <a:uFillTx/>
              <a:latin typeface="Calibri"/>
              <a:ea typeface="ＭＳ Ｐゴシック" panose="020B0600070205080204" pitchFamily="50" charset="-128"/>
              <a:cs typeface="+mn-cs"/>
            </a:endParaRPr>
          </a:p>
        </p:txBody>
      </p:sp>
      <p:sp>
        <p:nvSpPr>
          <p:cNvPr id="5" name="スライド番号プレースホルダー 4">
            <a:extLst>
              <a:ext uri="{FF2B5EF4-FFF2-40B4-BE49-F238E27FC236}">
                <a16:creationId xmlns:a16="http://schemas.microsoft.com/office/drawing/2014/main" id="{A36B031D-E1D7-4737-BE0E-B4CBC225A4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80792C-8AB3-4542-BF5E-19B9D95460B3}" type="slidenum">
              <a:rPr kumimoji="1" lang="ja-JP" altLang="en-US" sz="20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6" name="四角形吹き出し 11">
            <a:extLst>
              <a:ext uri="{FF2B5EF4-FFF2-40B4-BE49-F238E27FC236}">
                <a16:creationId xmlns:a16="http://schemas.microsoft.com/office/drawing/2014/main" id="{50C3D5E0-47C0-2A43-B4DD-C415D50B5E52}"/>
              </a:ext>
            </a:extLst>
          </p:cNvPr>
          <p:cNvSpPr/>
          <p:nvPr/>
        </p:nvSpPr>
        <p:spPr>
          <a:xfrm>
            <a:off x="8300649" y="4645717"/>
            <a:ext cx="3240360" cy="702901"/>
          </a:xfrm>
          <a:prstGeom prst="wedgeRectCallout">
            <a:avLst>
              <a:gd name="adj1" fmla="val -50576"/>
              <a:gd name="adj2" fmla="val -104371"/>
            </a:avLst>
          </a:prstGeom>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相談員の意見・考え、</a:t>
            </a:r>
            <a:endParaRPr kumimoji="1" lang="en-US" altLang="ja-JP"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一切伝えてはいけない？？？</a:t>
            </a:r>
            <a:endParaRPr kumimoji="1" lang="en-US" altLang="ja-JP"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3451625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441960" y="1001486"/>
            <a:ext cx="11277599" cy="5685064"/>
          </a:xfrm>
          <a:prstGeom prst="rect">
            <a:avLst/>
          </a:prstGeom>
          <a:solidFill>
            <a:srgbClr val="D1EDFF">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245BC9-7E91-4883-A2B9-E540BE52A029}" type="slidenum">
              <a:rPr kumimoji="1" lang="ja-JP" altLang="en-US" sz="20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6" name="タイトル 1"/>
          <p:cNvSpPr txBox="1">
            <a:spLocks/>
          </p:cNvSpPr>
          <p:nvPr/>
        </p:nvSpPr>
        <p:spPr>
          <a:xfrm>
            <a:off x="580383" y="1158650"/>
            <a:ext cx="11139175" cy="2363037"/>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Meiryo UI"/>
                <a:ea typeface="Meiryo UI"/>
                <a:cs typeface="+mj-cs"/>
              </a:rPr>
              <a:t>Ⅱ. </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mj-cs"/>
              </a:rPr>
              <a:t>基本的方針</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Meiryo UI"/>
                <a:ea typeface="Meiryo UI"/>
                <a:cs typeface="+mj-cs"/>
              </a:rPr>
              <a:t>3. </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mj-cs"/>
              </a:rPr>
              <a:t>がん専門相談員の役割と留意点</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Meiryo UI"/>
                <a:ea typeface="Meiryo UI"/>
                <a:cs typeface="+mj-cs"/>
              </a:rPr>
              <a:t>2) </a:t>
            </a:r>
            <a:r>
              <a:rPr kumimoji="1" lang="ja-JP" altLang="en-US" sz="2000" b="0" i="0" u="none" strike="noStrike" kern="1200" cap="none" spc="0" normalizeH="0" baseline="0" noProof="0" dirty="0">
                <a:ln>
                  <a:noFill/>
                </a:ln>
                <a:solidFill>
                  <a:prstClr val="black"/>
                </a:solidFill>
                <a:effectLst/>
                <a:uLnTx/>
                <a:uFillTx/>
                <a:latin typeface="Meiryo UI"/>
                <a:ea typeface="Meiryo UI"/>
                <a:cs typeface="+mj-cs"/>
              </a:rPr>
              <a:t>留意点</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mj-cs"/>
              </a:rPr>
              <a:t>（１）相談者に対して守るべき価値観</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mj-cs"/>
              </a:rPr>
              <a:t>　　　①すべての利用者に対して（属性による偏見や先入観を持たず）公平に対応する。</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mj-cs"/>
              </a:rPr>
              <a:t>　　　②中立的な姿勢で、相談者に向き合う。</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mj-cs"/>
              </a:rPr>
              <a:t>　　　③様々な背景や環境により、その人なりのニーズがあることをふまえ、個別性を尊重して対応する。</a:t>
            </a:r>
            <a:endParaRPr kumimoji="1" lang="en-US" altLang="ja-JP" sz="2000" b="0" i="0" u="none" strike="noStrike" kern="1200" cap="none" spc="0" normalizeH="0" baseline="0" noProof="0" dirty="0">
              <a:ln>
                <a:noFill/>
              </a:ln>
              <a:solidFill>
                <a:prstClr val="black"/>
              </a:solidFill>
              <a:effectLst/>
              <a:uLnTx/>
              <a:uFillTx/>
              <a:latin typeface="Meiryo UI"/>
              <a:ea typeface="Meiryo UI"/>
              <a:cs typeface="+mj-cs"/>
            </a:endParaRPr>
          </a:p>
        </p:txBody>
      </p:sp>
      <p:sp>
        <p:nvSpPr>
          <p:cNvPr id="11" name="タイトル 1"/>
          <p:cNvSpPr>
            <a:spLocks noGrp="1"/>
          </p:cNvSpPr>
          <p:nvPr>
            <p:ph type="title"/>
          </p:nvPr>
        </p:nvSpPr>
        <p:spPr>
          <a:xfrm>
            <a:off x="1354637" y="11959"/>
            <a:ext cx="9914573" cy="992859"/>
          </a:xfrm>
        </p:spPr>
        <p:txBody>
          <a:bodyPr>
            <a:noAutofit/>
          </a:bodyPr>
          <a:lstStyle/>
          <a:p>
            <a:pPr algn="l"/>
            <a:r>
              <a:rPr lang="ja-JP" altLang="en-US" sz="2800" dirty="0">
                <a:latin typeface="Meiryo UI"/>
                <a:ea typeface="Meiryo UI"/>
                <a:cs typeface="Meiryo UI" panose="020B0604030504040204" pitchFamily="50" charset="-128"/>
              </a:rPr>
              <a:t>参考）神戸大学医学部附属病院の</a:t>
            </a:r>
            <a:br>
              <a:rPr lang="en-US" altLang="ja-JP" sz="2800" dirty="0">
                <a:latin typeface="Meiryo UI"/>
                <a:ea typeface="Meiryo UI"/>
                <a:cs typeface="Meiryo UI" panose="020B0604030504040204" pitchFamily="50" charset="-128"/>
              </a:rPr>
            </a:br>
            <a:r>
              <a:rPr lang="ja-JP" altLang="en-US" sz="2800" dirty="0">
                <a:latin typeface="Meiryo UI"/>
                <a:ea typeface="Meiryo UI"/>
                <a:cs typeface="Meiryo UI" panose="020B0604030504040204" pitchFamily="50" charset="-128"/>
              </a:rPr>
              <a:t>　　　　 「がん相談室（がん相談支援センター）マニュアル」</a:t>
            </a:r>
            <a:endParaRPr lang="ja-JP" altLang="en-US" sz="2800" dirty="0">
              <a:latin typeface="Meiryo UI"/>
              <a:ea typeface="Meiryo UI"/>
            </a:endParaRPr>
          </a:p>
        </p:txBody>
      </p:sp>
      <p:sp>
        <p:nvSpPr>
          <p:cNvPr id="5" name="角丸四角形 4"/>
          <p:cNvSpPr/>
          <p:nvPr/>
        </p:nvSpPr>
        <p:spPr>
          <a:xfrm>
            <a:off x="914400" y="3850201"/>
            <a:ext cx="10354810" cy="2595605"/>
          </a:xfrm>
          <a:prstGeom prst="roundRect">
            <a:avLst/>
          </a:prstGeom>
          <a:solidFill>
            <a:srgbClr val="FFFFCD"/>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 name="正方形/長方形 1"/>
          <p:cNvSpPr/>
          <p:nvPr/>
        </p:nvSpPr>
        <p:spPr>
          <a:xfrm>
            <a:off x="1134042" y="3917592"/>
            <a:ext cx="9915525" cy="2246769"/>
          </a:xfrm>
          <a:prstGeom prst="rect">
            <a:avLst/>
          </a:prstGeom>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2000" b="0"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例）</a:t>
            </a:r>
            <a:endParaRPr kumimoji="1" lang="en-US" altLang="ja-JP" sz="2000" b="0"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2000" b="0"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・専門職である相談員の発言が、医療、福祉等を専門としない相談者に対し、自己の経験を基に</a:t>
            </a:r>
            <a:endParaRPr kumimoji="1" lang="en-US" altLang="ja-JP" sz="2000" b="0"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000" b="0"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指示的になる傾向があることを知っておく（指示的な相談支援が全て悪いというわけではない）。</a:t>
            </a:r>
            <a:endParaRPr kumimoji="1" lang="en-US" altLang="ja-JP" sz="2000" b="0"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2000" b="0"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b="0" i="0" u="sng"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相談者から、個人的な意見を強く求められたときは、複数ある一つの意見として簡潔に伝える。</a:t>
            </a:r>
            <a:endParaRPr kumimoji="1" lang="en-US" altLang="ja-JP" sz="2000" b="0" i="0" u="sng"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2000" b="0"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b="0" i="0" u="sng"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原則、特定の治療や病院、考え方を斡旋しない。</a:t>
            </a:r>
            <a:r>
              <a:rPr kumimoji="1" lang="ja-JP" altLang="en-US" sz="2000" b="0"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患者本人を含め、家族や医療関係者と話し</a:t>
            </a:r>
            <a:endParaRPr kumimoji="1" lang="en-US" altLang="ja-JP" sz="2000" b="0"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000" b="0"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合い納得のいく意思決定ができることを目標に、</a:t>
            </a:r>
            <a:r>
              <a:rPr kumimoji="1" lang="ja-JP" altLang="en-US" sz="2000" b="0" i="0" u="sng"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複数の病院、考え方等を紹介する。</a:t>
            </a:r>
            <a:endParaRPr kumimoji="1" lang="en-US" altLang="ja-JP" sz="900" b="0" i="0" u="sng"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3414707" y="6126969"/>
            <a:ext cx="7456033" cy="27699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国立がん研究センターがん対策研究所内がん情報サービスサポートセンター内規 </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ver.3.3</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年7月更新）より</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31777933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29997" y="32018"/>
            <a:ext cx="8432995" cy="1143000"/>
          </a:xfrm>
        </p:spPr>
        <p:txBody>
          <a:bodyPr>
            <a:noAutofit/>
          </a:bodyPr>
          <a:lstStyle/>
          <a:p>
            <a:r>
              <a:rPr lang="ja-JP" altLang="en-US" sz="3300" dirty="0">
                <a:latin typeface="Meiryo UI" panose="020B0604030504040204" pitchFamily="50" charset="-128"/>
                <a:ea typeface="Meiryo UI" panose="020B0604030504040204" pitchFamily="50" charset="-128"/>
                <a:cs typeface="Meiryo UI" panose="020B0604030504040204" pitchFamily="50" charset="-128"/>
              </a:rPr>
              <a:t>がん相談対応評価表　</a:t>
            </a:r>
            <a:r>
              <a:rPr lang="en-US" altLang="ja-JP" sz="3300" dirty="0">
                <a:latin typeface="Meiryo UI" panose="020B0604030504040204" pitchFamily="50" charset="-128"/>
                <a:ea typeface="Meiryo UI" panose="020B0604030504040204" pitchFamily="50" charset="-128"/>
                <a:cs typeface="Meiryo UI" panose="020B0604030504040204" pitchFamily="50" charset="-128"/>
              </a:rPr>
              <a:t>I</a:t>
            </a:r>
            <a:br>
              <a:rPr lang="en-US" altLang="ja-JP" sz="3300" dirty="0">
                <a:latin typeface="Meiryo UI" panose="020B0604030504040204" pitchFamily="50" charset="-128"/>
                <a:ea typeface="Meiryo UI" panose="020B0604030504040204" pitchFamily="50" charset="-128"/>
                <a:cs typeface="Meiryo UI" panose="020B0604030504040204" pitchFamily="50" charset="-128"/>
              </a:rPr>
            </a:br>
            <a:r>
              <a:rPr lang="en-US" altLang="ja-JP" sz="33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3300" dirty="0">
                <a:latin typeface="Meiryo UI" panose="020B0604030504040204" pitchFamily="50" charset="-128"/>
                <a:ea typeface="Meiryo UI" panose="020B0604030504040204" pitchFamily="50" charset="-128"/>
                <a:cs typeface="Meiryo UI" panose="020B0604030504040204" pitchFamily="50" charset="-128"/>
              </a:rPr>
              <a:t>がん相談支援センターの方針を遵守しているか</a:t>
            </a:r>
            <a:endParaRPr lang="ja-JP" altLang="en-US" sz="3300" dirty="0"/>
          </a:p>
        </p:txBody>
      </p:sp>
      <p:sp>
        <p:nvSpPr>
          <p:cNvPr id="3" name="コンテンツ プレースホルダー 2"/>
          <p:cNvSpPr>
            <a:spLocks noGrp="1"/>
          </p:cNvSpPr>
          <p:nvPr>
            <p:ph idx="1"/>
          </p:nvPr>
        </p:nvSpPr>
        <p:spPr>
          <a:xfrm>
            <a:off x="463661" y="1834407"/>
            <a:ext cx="11264678" cy="4497266"/>
          </a:xfrm>
        </p:spPr>
        <p:txBody>
          <a:bodyPr>
            <a:noAutofit/>
          </a:bodyPr>
          <a:lstStyle/>
          <a:p>
            <a:pPr marL="268288" indent="-268288">
              <a:spcBef>
                <a:spcPts val="600"/>
              </a:spcBef>
              <a:buNone/>
            </a:pPr>
            <a:r>
              <a:rPr lang="en-US" altLang="ja-JP"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rPr>
              <a:t>　センター内で承認された情報を正確に提供している。</a:t>
            </a:r>
            <a:endParaRPr lang="en-US" altLang="ja-JP"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endParaRPr>
          </a:p>
          <a:p>
            <a:pPr marL="268288" indent="-268288">
              <a:spcBef>
                <a:spcPts val="600"/>
              </a:spcBef>
              <a:buNone/>
            </a:pPr>
            <a:r>
              <a:rPr lang="en-US" altLang="ja-JP"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rPr>
              <a:t>（ある程度まとまった）情報を伝えるときに、免責事項および出典を伝えている。</a:t>
            </a:r>
            <a:endParaRPr lang="en-US" altLang="ja-JP"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endParaRPr>
          </a:p>
          <a:p>
            <a:pPr marL="268288" indent="-268288">
              <a:spcBef>
                <a:spcPts val="600"/>
              </a:spcBef>
              <a:buNone/>
            </a:pPr>
            <a:r>
              <a:rPr lang="en-US" altLang="ja-JP"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rPr>
              <a:t>　医師が行うような診断や、特定の治療を勧めるようなことをしていない。</a:t>
            </a:r>
          </a:p>
          <a:p>
            <a:pPr marL="268288" indent="-268288">
              <a:spcBef>
                <a:spcPts val="600"/>
              </a:spcBef>
              <a:buNone/>
            </a:pPr>
            <a:r>
              <a:rPr lang="en-US" altLang="ja-JP"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rPr>
              <a:t>　主治医と患者・家族、医療機関との関係を妨げるような発言や行動をしていない。</a:t>
            </a:r>
          </a:p>
          <a:p>
            <a:pPr marL="268288" indent="-268288">
              <a:spcBef>
                <a:spcPts val="600"/>
              </a:spcBef>
              <a:buNone/>
            </a:pPr>
            <a:r>
              <a:rPr lang="en-US" altLang="ja-JP"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rPr>
              <a:t>　相談員の個人的な立場、好み、信条、意見を伝えていない。</a:t>
            </a:r>
          </a:p>
          <a:p>
            <a:pPr marL="268288" indent="-268288">
              <a:spcBef>
                <a:spcPts val="600"/>
              </a:spcBef>
              <a:buNone/>
            </a:pPr>
            <a:r>
              <a:rPr lang="en-US" altLang="ja-JP" sz="26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2600" dirty="0">
                <a:latin typeface="Meiryo UI" panose="020B0604030504040204" pitchFamily="50" charset="-128"/>
                <a:ea typeface="Meiryo UI" panose="020B0604030504040204" pitchFamily="50" charset="-128"/>
                <a:cs typeface="Meiryo UI" panose="020B0604030504040204" pitchFamily="50" charset="-128"/>
              </a:rPr>
              <a:t>　相談者の個人情報を不適切に扱ったり、不必要に聞いたりしていない。</a:t>
            </a:r>
          </a:p>
          <a:p>
            <a:pPr marL="268288" indent="-268288">
              <a:spcBef>
                <a:spcPts val="600"/>
              </a:spcBef>
              <a:buNone/>
            </a:pPr>
            <a:r>
              <a:rPr lang="en-US" altLang="ja-JP"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rPr>
              <a:t>　相談員の個人情報を伝えていない。</a:t>
            </a:r>
          </a:p>
          <a:p>
            <a:pPr marL="268288" indent="-268288">
              <a:spcBef>
                <a:spcPts val="600"/>
              </a:spcBef>
              <a:buNone/>
            </a:pPr>
            <a:r>
              <a:rPr lang="en-US" altLang="ja-JP"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rPr>
              <a:t>　次回の電話を促すような言葉かけをおこなっている。</a:t>
            </a:r>
          </a:p>
          <a:p>
            <a:pPr marL="0" indent="0">
              <a:spcBef>
                <a:spcPts val="600"/>
              </a:spcBef>
              <a:buNone/>
            </a:pPr>
            <a:endParaRPr lang="ja-JP" altLang="en-US" sz="2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1374533" y="1211540"/>
            <a:ext cx="10029353" cy="461665"/>
          </a:xfrm>
          <a:prstGeom prst="rect">
            <a:avLst/>
          </a:prstGeom>
        </p:spPr>
        <p:txBody>
          <a:bodyPr wrap="square">
            <a:spAutoFit/>
          </a:bodyPr>
          <a:lstStyle/>
          <a:p>
            <a:pPr marL="342900" marR="0" lvl="0" indent="-342900" algn="ctr"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2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相談支援センターの方針を決める、そして、それが守られているかを確認する</a:t>
            </a:r>
            <a:r>
              <a:rPr kumimoji="1" lang="ja-JP" altLang="en-US" sz="2400" b="0"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2400" b="0" i="0" u="none" strike="noStrike" kern="1200" cap="none" spc="0" normalizeH="0" baseline="0" noProof="0" dirty="0">
              <a:ln>
                <a:noFill/>
              </a:ln>
              <a:solidFill>
                <a:srgbClr val="0070C0"/>
              </a:solidFill>
              <a:effectLst/>
              <a:uLnTx/>
              <a:uFillTx/>
              <a:latin typeface="Calibri"/>
              <a:ea typeface="ＭＳ Ｐゴシック" panose="020B0600070205080204" pitchFamily="50" charset="-128"/>
              <a:cs typeface="+mn-cs"/>
            </a:endParaRPr>
          </a:p>
        </p:txBody>
      </p:sp>
      <p:sp>
        <p:nvSpPr>
          <p:cNvPr id="5" name="スライド番号プレースホルダー 4">
            <a:extLst>
              <a:ext uri="{FF2B5EF4-FFF2-40B4-BE49-F238E27FC236}">
                <a16:creationId xmlns:a16="http://schemas.microsoft.com/office/drawing/2014/main" id="{A36B031D-E1D7-4737-BE0E-B4CBC225A4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80792C-8AB3-4542-BF5E-19B9D95460B3}" type="slidenum">
              <a:rPr kumimoji="1" lang="ja-JP" altLang="en-US" sz="20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508209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441960" y="1001486"/>
            <a:ext cx="11277599" cy="5685064"/>
          </a:xfrm>
          <a:prstGeom prst="rect">
            <a:avLst/>
          </a:prstGeom>
          <a:solidFill>
            <a:srgbClr val="D1EDFF">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245BC9-7E91-4883-A2B9-E540BE52A029}" type="slidenum">
              <a:rPr kumimoji="1" lang="ja-JP" altLang="en-US" sz="20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6" name="タイトル 1"/>
          <p:cNvSpPr txBox="1">
            <a:spLocks/>
          </p:cNvSpPr>
          <p:nvPr/>
        </p:nvSpPr>
        <p:spPr>
          <a:xfrm>
            <a:off x="511171" y="953885"/>
            <a:ext cx="11139175" cy="33934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a:ea typeface="Meiryo UI"/>
                <a:cs typeface="+mj-cs"/>
              </a:rPr>
              <a:t>１．個人情報へのアクセス</a:t>
            </a:r>
            <a:endParaRPr kumimoji="1" lang="en-US" altLang="ja-JP" sz="1800" b="0" i="0" u="none" strike="noStrike" kern="1200" cap="none" spc="0" normalizeH="0" baseline="0" noProof="0" dirty="0">
              <a:ln>
                <a:noFill/>
              </a:ln>
              <a:solidFill>
                <a:prstClr val="black"/>
              </a:solidFill>
              <a:effectLst/>
              <a:uLnTx/>
              <a:uFillTx/>
              <a:latin typeface="Meiryo UI"/>
              <a:ea typeface="Meiryo UI"/>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a:ea typeface="Meiryo UI"/>
                <a:cs typeface="+mj-cs"/>
              </a:rPr>
              <a:t>　</a:t>
            </a:r>
            <a:r>
              <a:rPr kumimoji="1" lang="ja-JP" altLang="en-US" sz="1800" b="0" i="0" u="none" strike="noStrike" kern="1200" cap="none" spc="0" normalizeH="0" baseline="0" noProof="0" dirty="0">
                <a:ln>
                  <a:noFill/>
                </a:ln>
                <a:solidFill>
                  <a:srgbClr val="FF0000"/>
                </a:solidFill>
                <a:effectLst/>
                <a:uLnTx/>
                <a:uFillTx/>
                <a:latin typeface="Meiryo UI"/>
                <a:ea typeface="Meiryo UI"/>
                <a:cs typeface="+mj-cs"/>
              </a:rPr>
              <a:t>個人情報の収集は、援助に必要な範囲に限る</a:t>
            </a:r>
            <a:r>
              <a:rPr kumimoji="1" lang="ja-JP" altLang="en-US" sz="1800" b="0" i="0" u="none" strike="noStrike" kern="1200" cap="none" spc="0" normalizeH="0" baseline="0" noProof="0" dirty="0">
                <a:ln>
                  <a:noFill/>
                </a:ln>
                <a:solidFill>
                  <a:prstClr val="black"/>
                </a:solidFill>
                <a:effectLst/>
                <a:uLnTx/>
                <a:uFillTx/>
                <a:latin typeface="Meiryo UI"/>
                <a:ea typeface="Meiryo UI"/>
                <a:cs typeface="+mj-cs"/>
              </a:rPr>
              <a:t>。</a:t>
            </a:r>
            <a:endParaRPr kumimoji="1" lang="en-US" altLang="ja-JP" sz="1800" b="0" i="0" u="none" strike="noStrike" kern="1200" cap="none" spc="0" normalizeH="0" baseline="0" noProof="0" dirty="0">
              <a:ln>
                <a:noFill/>
              </a:ln>
              <a:solidFill>
                <a:prstClr val="black"/>
              </a:solidFill>
              <a:effectLst/>
              <a:uLnTx/>
              <a:uFillTx/>
              <a:latin typeface="Meiryo UI"/>
              <a:ea typeface="Meiryo UI"/>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Meiryo UI"/>
              <a:ea typeface="Meiryo UI"/>
              <a:cs typeface="+mj-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a:ea typeface="Meiryo UI"/>
                <a:cs typeface="+mj-cs"/>
              </a:rPr>
              <a:t>６．第三者との連携</a:t>
            </a:r>
            <a:endParaRPr kumimoji="1" lang="en-US" altLang="ja-JP" sz="1800" b="0" i="0" u="none" strike="noStrike" kern="1200" cap="none" spc="0" normalizeH="0" baseline="0" noProof="0" dirty="0">
              <a:ln>
                <a:noFill/>
              </a:ln>
              <a:solidFill>
                <a:prstClr val="black"/>
              </a:solidFill>
              <a:effectLst/>
              <a:uLnTx/>
              <a:uFillTx/>
              <a:latin typeface="Meiryo UI"/>
              <a:ea typeface="Meiryo UI"/>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a:ea typeface="Meiryo UI"/>
                <a:cs typeface="+mj-cs"/>
              </a:rPr>
              <a:t>　　第三者（院内の主治医などの医療関係者も含む）との連絡調整を行うために相談者の状況を説明する場合も含め、</a:t>
            </a:r>
            <a:r>
              <a:rPr kumimoji="1" lang="ja-JP" altLang="en-US" sz="1800" b="0" i="0" u="none" strike="noStrike" kern="1200" cap="none" spc="0" normalizeH="0" baseline="0" noProof="0" dirty="0">
                <a:ln>
                  <a:noFill/>
                </a:ln>
                <a:solidFill>
                  <a:srgbClr val="FF0000"/>
                </a:solidFill>
                <a:effectLst/>
                <a:uLnTx/>
                <a:uFillTx/>
                <a:latin typeface="Meiryo UI"/>
                <a:ea typeface="Meiryo UI"/>
                <a:cs typeface="+mj-cs"/>
              </a:rPr>
              <a:t>相談者の了解なしに個人情報を漏らさない</a:t>
            </a:r>
            <a:r>
              <a:rPr kumimoji="1" lang="ja-JP" altLang="en-US" sz="1800" b="0" i="0" u="none" strike="noStrike" kern="1200" cap="none" spc="0" normalizeH="0" baseline="0" noProof="0" dirty="0">
                <a:ln>
                  <a:noFill/>
                </a:ln>
                <a:solidFill>
                  <a:prstClr val="black"/>
                </a:solidFill>
                <a:effectLst/>
                <a:uLnTx/>
                <a:uFillTx/>
                <a:latin typeface="Meiryo UI"/>
                <a:ea typeface="Meiryo UI"/>
                <a:cs typeface="+mj-cs"/>
              </a:rPr>
              <a:t>。また、</a:t>
            </a:r>
            <a:r>
              <a:rPr kumimoji="1" lang="ja-JP" altLang="en-US" sz="1800" b="0" i="0" u="none" strike="noStrike" kern="1200" cap="none" spc="0" normalizeH="0" baseline="0" noProof="0" dirty="0">
                <a:ln>
                  <a:noFill/>
                </a:ln>
                <a:solidFill>
                  <a:srgbClr val="FF0000"/>
                </a:solidFill>
                <a:effectLst/>
                <a:uLnTx/>
                <a:uFillTx/>
                <a:latin typeface="Meiryo UI"/>
                <a:ea typeface="Meiryo UI"/>
                <a:cs typeface="+mj-cs"/>
              </a:rPr>
              <a:t>第三者からの情報収集自体が、その第三者に相談者の個人情報を把握させてしまうこともあるので十分留意する</a:t>
            </a:r>
            <a:r>
              <a:rPr kumimoji="1" lang="ja-JP" altLang="en-US" sz="1800" b="0" i="0" u="none" strike="noStrike" kern="1200" cap="none" spc="0" normalizeH="0" baseline="0" noProof="0" dirty="0">
                <a:ln>
                  <a:noFill/>
                </a:ln>
                <a:solidFill>
                  <a:prstClr val="black"/>
                </a:solidFill>
                <a:effectLst/>
                <a:uLnTx/>
                <a:uFillTx/>
                <a:latin typeface="Meiryo UI"/>
                <a:ea typeface="Meiryo UI"/>
                <a:cs typeface="+mj-cs"/>
              </a:rPr>
              <a:t>。他の医療関係者（院内、院外を含む）に知りえた情報を伝えることが、相談者にとってよりよいと考えられる場合には、その旨を相談者に説明し、了解を得たうえで伝える。ただし、</a:t>
            </a:r>
            <a:r>
              <a:rPr kumimoji="1" lang="ja-JP" altLang="en-US" sz="1800" b="0" i="0" u="none" strike="noStrike" kern="1200" cap="none" spc="0" normalizeH="0" baseline="0" noProof="0" dirty="0">
                <a:ln>
                  <a:noFill/>
                </a:ln>
                <a:solidFill>
                  <a:srgbClr val="FF0000"/>
                </a:solidFill>
                <a:effectLst/>
                <a:uLnTx/>
                <a:uFillTx/>
                <a:latin typeface="Meiryo UI"/>
                <a:ea typeface="Meiryo UI"/>
                <a:cs typeface="+mj-cs"/>
              </a:rPr>
              <a:t>例外的に、生命、身体または財産の保護のため等緊急性の高い場合や、情報提供を行わなかったときの患者及び社会に対する不利益が著しいと考えられる時には、複数の相談員の慎重な判断のもと、あらかじめ相談者の同意を得ることなく第三者に個人情報を提供する</a:t>
            </a:r>
            <a:r>
              <a:rPr kumimoji="1" lang="ja-JP" altLang="en-US" sz="1800" b="0" i="0" u="none" strike="noStrike" kern="1200" cap="none" spc="0" normalizeH="0" baseline="0" noProof="0" dirty="0">
                <a:ln>
                  <a:noFill/>
                </a:ln>
                <a:solidFill>
                  <a:prstClr val="black"/>
                </a:solidFill>
                <a:effectLst/>
                <a:uLnTx/>
                <a:uFillTx/>
                <a:latin typeface="Meiryo UI"/>
                <a:ea typeface="Meiryo UI"/>
                <a:cs typeface="+mj-cs"/>
              </a:rPr>
              <a:t>。</a:t>
            </a:r>
            <a:endParaRPr kumimoji="1" lang="en-US" altLang="ja-JP" sz="1800" b="0" i="0" u="none" strike="noStrike" kern="1200" cap="none" spc="0" normalizeH="0" baseline="0" noProof="0" dirty="0">
              <a:ln>
                <a:noFill/>
              </a:ln>
              <a:solidFill>
                <a:prstClr val="black"/>
              </a:solidFill>
              <a:effectLst/>
              <a:uLnTx/>
              <a:uFillTx/>
              <a:latin typeface="Meiryo UI"/>
              <a:ea typeface="Meiryo UI"/>
              <a:cs typeface="+mj-cs"/>
            </a:endParaRPr>
          </a:p>
        </p:txBody>
      </p:sp>
      <p:sp>
        <p:nvSpPr>
          <p:cNvPr id="11" name="タイトル 1"/>
          <p:cNvSpPr>
            <a:spLocks noGrp="1"/>
          </p:cNvSpPr>
          <p:nvPr>
            <p:ph type="title"/>
          </p:nvPr>
        </p:nvSpPr>
        <p:spPr>
          <a:xfrm>
            <a:off x="914401" y="11959"/>
            <a:ext cx="10354810" cy="992859"/>
          </a:xfrm>
        </p:spPr>
        <p:txBody>
          <a:bodyPr>
            <a:noAutofit/>
          </a:bodyPr>
          <a:lstStyle/>
          <a:p>
            <a:pPr algn="l"/>
            <a:r>
              <a:rPr lang="ja-JP" altLang="en-US" sz="2800" dirty="0">
                <a:latin typeface="Meiryo UI"/>
                <a:ea typeface="Meiryo UI"/>
                <a:cs typeface="Meiryo UI" panose="020B0604030504040204" pitchFamily="50" charset="-128"/>
              </a:rPr>
              <a:t>参考）神戸大学医学部附属病院の 「がん相談室情報管理マニュアル」</a:t>
            </a:r>
            <a:endParaRPr lang="ja-JP" altLang="en-US" sz="2800" dirty="0">
              <a:latin typeface="Meiryo UI"/>
              <a:ea typeface="Meiryo UI"/>
            </a:endParaRPr>
          </a:p>
        </p:txBody>
      </p:sp>
      <p:sp>
        <p:nvSpPr>
          <p:cNvPr id="5" name="角丸四角形 4"/>
          <p:cNvSpPr/>
          <p:nvPr/>
        </p:nvSpPr>
        <p:spPr>
          <a:xfrm>
            <a:off x="607206" y="4341460"/>
            <a:ext cx="10894231" cy="1980459"/>
          </a:xfrm>
          <a:prstGeom prst="roundRect">
            <a:avLst/>
          </a:prstGeom>
          <a:solidFill>
            <a:srgbClr val="FFFFCD"/>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 name="正方形/長方形 1"/>
          <p:cNvSpPr/>
          <p:nvPr/>
        </p:nvSpPr>
        <p:spPr>
          <a:xfrm>
            <a:off x="633556" y="4370840"/>
            <a:ext cx="10921052" cy="1908215"/>
          </a:xfrm>
          <a:prstGeom prst="rect">
            <a:avLst/>
          </a:prstGeom>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800" b="0"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例）</a:t>
            </a:r>
            <a:endParaRPr kumimoji="1" lang="en-US" altLang="ja-JP" sz="1800" b="0"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800" b="0"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相談者が話した年齢、がん種などを不適切に扱わない。相談支援に必要な情報と判断した場合は、話して頂ける範囲で質問し、確認する。その際、できるだけ質問の意図等を伝えながら確認し、得られた回答は、情報提供に結びつける。</a:t>
            </a:r>
            <a:endParaRPr kumimoji="1" lang="en-US" altLang="ja-JP" sz="1800" b="0" i="0" u="sng"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800" b="0"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・第三者に個人情報を提供する基準例</a:t>
            </a:r>
            <a:endParaRPr kumimoji="1" lang="en-US" altLang="ja-JP" sz="1800" b="0"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　・相談者が、医師から処方された薬剤を内服していないために生命の危険が生じている</a:t>
            </a:r>
            <a:endParaRPr kumimoji="1" lang="en-US" altLang="ja-JP" sz="1800" b="0"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　・相談者に、精神疾患等の理由で自傷他害の恐れがある</a:t>
            </a:r>
            <a:endParaRPr kumimoji="1" lang="en-US" altLang="ja-JP" sz="1800" b="0"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rot="5400000">
            <a:off x="1538911" y="1736375"/>
            <a:ext cx="4931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37915871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29997" y="32018"/>
            <a:ext cx="8432995" cy="1143000"/>
          </a:xfrm>
        </p:spPr>
        <p:txBody>
          <a:bodyPr>
            <a:noAutofit/>
          </a:bodyPr>
          <a:lstStyle/>
          <a:p>
            <a:r>
              <a:rPr lang="ja-JP" altLang="en-US" sz="3300" dirty="0">
                <a:latin typeface="Meiryo UI" panose="020B0604030504040204" pitchFamily="50" charset="-128"/>
                <a:ea typeface="Meiryo UI" panose="020B0604030504040204" pitchFamily="50" charset="-128"/>
                <a:cs typeface="Meiryo UI" panose="020B0604030504040204" pitchFamily="50" charset="-128"/>
              </a:rPr>
              <a:t>がん相談対応評価表　</a:t>
            </a:r>
            <a:r>
              <a:rPr lang="en-US" altLang="ja-JP" sz="3300" dirty="0">
                <a:latin typeface="Meiryo UI" panose="020B0604030504040204" pitchFamily="50" charset="-128"/>
                <a:ea typeface="Meiryo UI" panose="020B0604030504040204" pitchFamily="50" charset="-128"/>
                <a:cs typeface="Meiryo UI" panose="020B0604030504040204" pitchFamily="50" charset="-128"/>
              </a:rPr>
              <a:t>I</a:t>
            </a:r>
            <a:br>
              <a:rPr lang="en-US" altLang="ja-JP" sz="3300" dirty="0">
                <a:latin typeface="Meiryo UI" panose="020B0604030504040204" pitchFamily="50" charset="-128"/>
                <a:ea typeface="Meiryo UI" panose="020B0604030504040204" pitchFamily="50" charset="-128"/>
                <a:cs typeface="Meiryo UI" panose="020B0604030504040204" pitchFamily="50" charset="-128"/>
              </a:rPr>
            </a:br>
            <a:r>
              <a:rPr lang="en-US" altLang="ja-JP" sz="33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3300" dirty="0">
                <a:latin typeface="Meiryo UI" panose="020B0604030504040204" pitchFamily="50" charset="-128"/>
                <a:ea typeface="Meiryo UI" panose="020B0604030504040204" pitchFamily="50" charset="-128"/>
                <a:cs typeface="Meiryo UI" panose="020B0604030504040204" pitchFamily="50" charset="-128"/>
              </a:rPr>
              <a:t>がん相談支援センターの方針を遵守しているか</a:t>
            </a:r>
            <a:endParaRPr lang="ja-JP" altLang="en-US" sz="3300" dirty="0"/>
          </a:p>
        </p:txBody>
      </p:sp>
      <p:sp>
        <p:nvSpPr>
          <p:cNvPr id="3" name="コンテンツ プレースホルダー 2"/>
          <p:cNvSpPr>
            <a:spLocks noGrp="1"/>
          </p:cNvSpPr>
          <p:nvPr>
            <p:ph idx="1"/>
          </p:nvPr>
        </p:nvSpPr>
        <p:spPr>
          <a:xfrm>
            <a:off x="463661" y="1834407"/>
            <a:ext cx="11264678" cy="4497266"/>
          </a:xfrm>
        </p:spPr>
        <p:txBody>
          <a:bodyPr>
            <a:noAutofit/>
          </a:bodyPr>
          <a:lstStyle/>
          <a:p>
            <a:pPr marL="268288" indent="-268288">
              <a:spcBef>
                <a:spcPts val="600"/>
              </a:spcBef>
              <a:buNone/>
            </a:pPr>
            <a:r>
              <a:rPr lang="en-US" altLang="ja-JP"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rPr>
              <a:t>　センター内で承認された情報を正確に提供している。</a:t>
            </a:r>
            <a:endParaRPr lang="en-US" altLang="ja-JP"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endParaRPr>
          </a:p>
          <a:p>
            <a:pPr marL="268288" indent="-268288">
              <a:spcBef>
                <a:spcPts val="600"/>
              </a:spcBef>
              <a:buNone/>
            </a:pPr>
            <a:r>
              <a:rPr lang="en-US" altLang="ja-JP"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rPr>
              <a:t>（ある程度まとまった）情報を伝えるときに、免責事項および出典を伝えている。</a:t>
            </a:r>
            <a:endParaRPr lang="en-US" altLang="ja-JP"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endParaRPr>
          </a:p>
          <a:p>
            <a:pPr marL="268288" indent="-268288">
              <a:spcBef>
                <a:spcPts val="600"/>
              </a:spcBef>
              <a:buNone/>
            </a:pPr>
            <a:r>
              <a:rPr lang="en-US" altLang="ja-JP"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rPr>
              <a:t>　医師が行うような診断や、特定の治療を勧めるようなことをしていない。</a:t>
            </a:r>
          </a:p>
          <a:p>
            <a:pPr marL="268288" indent="-268288">
              <a:spcBef>
                <a:spcPts val="600"/>
              </a:spcBef>
              <a:buNone/>
            </a:pPr>
            <a:r>
              <a:rPr lang="en-US" altLang="ja-JP"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rPr>
              <a:t>　主治医と患者・家族、医療機関との関係を妨げるような発言や行動をしていない。</a:t>
            </a:r>
          </a:p>
          <a:p>
            <a:pPr marL="268288" indent="-268288">
              <a:spcBef>
                <a:spcPts val="600"/>
              </a:spcBef>
              <a:buNone/>
            </a:pPr>
            <a:r>
              <a:rPr lang="en-US" altLang="ja-JP"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rPr>
              <a:t>　相談員の個人的な立場、好み、信条、意見を伝えていない。</a:t>
            </a:r>
          </a:p>
          <a:p>
            <a:pPr marL="268288" indent="-268288">
              <a:spcBef>
                <a:spcPts val="600"/>
              </a:spcBef>
              <a:buNone/>
            </a:pPr>
            <a:r>
              <a:rPr lang="en-US" altLang="ja-JP"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rPr>
              <a:t>　相談者の個人情報を不適切に扱ったり、不必要に聞いたりしていない。</a:t>
            </a:r>
          </a:p>
          <a:p>
            <a:pPr marL="268288" indent="-268288">
              <a:spcBef>
                <a:spcPts val="600"/>
              </a:spcBef>
              <a:buNone/>
            </a:pPr>
            <a:r>
              <a:rPr lang="en-US" altLang="ja-JP" sz="26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2600" dirty="0">
                <a:latin typeface="Meiryo UI" panose="020B0604030504040204" pitchFamily="50" charset="-128"/>
                <a:ea typeface="Meiryo UI" panose="020B0604030504040204" pitchFamily="50" charset="-128"/>
                <a:cs typeface="Meiryo UI" panose="020B0604030504040204" pitchFamily="50" charset="-128"/>
              </a:rPr>
              <a:t>　相談員の個人情報を伝えていない。</a:t>
            </a:r>
          </a:p>
          <a:p>
            <a:pPr marL="268288" indent="-268288">
              <a:spcBef>
                <a:spcPts val="600"/>
              </a:spcBef>
              <a:buNone/>
            </a:pPr>
            <a:r>
              <a:rPr lang="en-US" altLang="ja-JP"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rPr>
              <a:t>　次回の電話を促すような言葉かけをおこなっている。</a:t>
            </a:r>
          </a:p>
          <a:p>
            <a:pPr marL="0" indent="0">
              <a:spcBef>
                <a:spcPts val="600"/>
              </a:spcBef>
              <a:buNone/>
            </a:pPr>
            <a:endParaRPr lang="ja-JP" altLang="en-US" sz="2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1374533" y="1211540"/>
            <a:ext cx="10029353" cy="461665"/>
          </a:xfrm>
          <a:prstGeom prst="rect">
            <a:avLst/>
          </a:prstGeom>
        </p:spPr>
        <p:txBody>
          <a:bodyPr wrap="square">
            <a:spAutoFit/>
          </a:bodyPr>
          <a:lstStyle/>
          <a:p>
            <a:pPr marL="342900" marR="0" lvl="0" indent="-342900" algn="ctr"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2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相談支援センターの方針を決める、そして、それが守られているかを確認する</a:t>
            </a:r>
            <a:r>
              <a:rPr kumimoji="1" lang="ja-JP" altLang="en-US" sz="2400" b="0"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2400" b="0" i="0" u="none" strike="noStrike" kern="1200" cap="none" spc="0" normalizeH="0" baseline="0" noProof="0" dirty="0">
              <a:ln>
                <a:noFill/>
              </a:ln>
              <a:solidFill>
                <a:srgbClr val="0070C0"/>
              </a:solidFill>
              <a:effectLst/>
              <a:uLnTx/>
              <a:uFillTx/>
              <a:latin typeface="Calibri"/>
              <a:ea typeface="ＭＳ Ｐゴシック" panose="020B0600070205080204" pitchFamily="50" charset="-128"/>
              <a:cs typeface="+mn-cs"/>
            </a:endParaRPr>
          </a:p>
        </p:txBody>
      </p:sp>
      <p:sp>
        <p:nvSpPr>
          <p:cNvPr id="5" name="スライド番号プレースホルダー 4">
            <a:extLst>
              <a:ext uri="{FF2B5EF4-FFF2-40B4-BE49-F238E27FC236}">
                <a16:creationId xmlns:a16="http://schemas.microsoft.com/office/drawing/2014/main" id="{A36B031D-E1D7-4737-BE0E-B4CBC225A4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80792C-8AB3-4542-BF5E-19B9D95460B3}" type="slidenum">
              <a:rPr kumimoji="1" lang="ja-JP" altLang="en-US" sz="20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9" name="四角形吹き出し 11">
            <a:extLst>
              <a:ext uri="{FF2B5EF4-FFF2-40B4-BE49-F238E27FC236}">
                <a16:creationId xmlns:a16="http://schemas.microsoft.com/office/drawing/2014/main" id="{50C3D5E0-47C0-2A43-B4DD-C415D50B5E52}"/>
              </a:ext>
            </a:extLst>
          </p:cNvPr>
          <p:cNvSpPr/>
          <p:nvPr/>
        </p:nvSpPr>
        <p:spPr>
          <a:xfrm>
            <a:off x="6106839" y="4232031"/>
            <a:ext cx="3470915" cy="553910"/>
          </a:xfrm>
          <a:prstGeom prst="wedgeRectCallout">
            <a:avLst>
              <a:gd name="adj1" fmla="val -45149"/>
              <a:gd name="adj2" fmla="val 72417"/>
            </a:avLst>
          </a:prstGeom>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相談員の名前を伝えるか？？</a:t>
            </a:r>
            <a:endParaRPr kumimoji="1" lang="en-US" altLang="ja-JP"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6" name="グループ化 5"/>
          <p:cNvGrpSpPr/>
          <p:nvPr/>
        </p:nvGrpSpPr>
        <p:grpSpPr>
          <a:xfrm>
            <a:off x="1708901" y="5200816"/>
            <a:ext cx="9360616" cy="1573807"/>
            <a:chOff x="1089343" y="4341460"/>
            <a:chExt cx="6680445" cy="1472627"/>
          </a:xfrm>
        </p:grpSpPr>
        <p:sp>
          <p:nvSpPr>
            <p:cNvPr id="11" name="角丸四角形 10"/>
            <p:cNvSpPr/>
            <p:nvPr/>
          </p:nvSpPr>
          <p:spPr>
            <a:xfrm>
              <a:off x="1089343" y="4341460"/>
              <a:ext cx="6417087" cy="1472627"/>
            </a:xfrm>
            <a:prstGeom prst="roundRect">
              <a:avLst/>
            </a:prstGeom>
            <a:solidFill>
              <a:srgbClr val="FFFFCD"/>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 name="正方形/長方形 11"/>
            <p:cNvSpPr/>
            <p:nvPr/>
          </p:nvSpPr>
          <p:spPr>
            <a:xfrm>
              <a:off x="1099357" y="4364036"/>
              <a:ext cx="6670431" cy="1231106"/>
            </a:xfrm>
            <a:prstGeom prst="rect">
              <a:avLst/>
            </a:prstGeom>
          </p:spPr>
          <p:txBody>
            <a:bodyPr wrap="square">
              <a:spAutoFit/>
            </a:bodyPr>
            <a:lstStyle/>
            <a:p>
              <a:pPr marL="450850" marR="0" lvl="0" indent="-450850" algn="l"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例）</a:t>
              </a:r>
              <a:endParaRPr kumimoji="1" lang="en-US" altLang="ja-JP" sz="1600" b="0"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450850" marR="0" lvl="0" indent="-450850" algn="l"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・「組織の方針で、氏名（あるいは、個人を特定できるような情報）をお伝えしないことになっております。ご理解</a:t>
              </a:r>
              <a:endParaRPr kumimoji="1" lang="en-US" altLang="ja-JP" sz="1600" b="0"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450850" marR="0" lvl="0" indent="-45085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　ください。継続してご相談なさる場合には、可能な限り相談員間で相談者様の情報の共有に努めます。」</a:t>
              </a:r>
              <a:endParaRPr kumimoji="1" lang="en-US" altLang="ja-JP" sz="1600" b="0"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450850" marR="0" lvl="0" indent="-450850" algn="l"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・「相談員は、がん専門相談員として教育を受けた複数の医療福祉等の専門職が対応しております。」</a:t>
              </a:r>
              <a:endParaRPr kumimoji="1" lang="en-US" altLang="ja-JP" sz="1600" b="0"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3" name="テキスト ボックス 12"/>
          <p:cNvSpPr txBox="1"/>
          <p:nvPr/>
        </p:nvSpPr>
        <p:spPr>
          <a:xfrm>
            <a:off x="3414707" y="6498449"/>
            <a:ext cx="7456033" cy="27699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国立がん研究センターがん対策研究所内がん情報サービスサポートセンター内規 </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ver.3.3</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年7月更新）より</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35003116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29997" y="32018"/>
            <a:ext cx="8432995" cy="1143000"/>
          </a:xfrm>
        </p:spPr>
        <p:txBody>
          <a:bodyPr>
            <a:noAutofit/>
          </a:bodyPr>
          <a:lstStyle/>
          <a:p>
            <a:r>
              <a:rPr lang="ja-JP" altLang="en-US" sz="3300" dirty="0">
                <a:latin typeface="Meiryo UI" panose="020B0604030504040204" pitchFamily="50" charset="-128"/>
                <a:ea typeface="Meiryo UI" panose="020B0604030504040204" pitchFamily="50" charset="-128"/>
                <a:cs typeface="Meiryo UI" panose="020B0604030504040204" pitchFamily="50" charset="-128"/>
              </a:rPr>
              <a:t>がん相談対応評価表　</a:t>
            </a:r>
            <a:r>
              <a:rPr lang="en-US" altLang="ja-JP" sz="3300" dirty="0">
                <a:latin typeface="Meiryo UI" panose="020B0604030504040204" pitchFamily="50" charset="-128"/>
                <a:ea typeface="Meiryo UI" panose="020B0604030504040204" pitchFamily="50" charset="-128"/>
                <a:cs typeface="Meiryo UI" panose="020B0604030504040204" pitchFamily="50" charset="-128"/>
              </a:rPr>
              <a:t>I</a:t>
            </a:r>
            <a:br>
              <a:rPr lang="en-US" altLang="ja-JP" sz="3300" dirty="0">
                <a:latin typeface="Meiryo UI" panose="020B0604030504040204" pitchFamily="50" charset="-128"/>
                <a:ea typeface="Meiryo UI" panose="020B0604030504040204" pitchFamily="50" charset="-128"/>
                <a:cs typeface="Meiryo UI" panose="020B0604030504040204" pitchFamily="50" charset="-128"/>
              </a:rPr>
            </a:br>
            <a:r>
              <a:rPr lang="en-US" altLang="ja-JP" sz="33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3300" dirty="0">
                <a:latin typeface="Meiryo UI" panose="020B0604030504040204" pitchFamily="50" charset="-128"/>
                <a:ea typeface="Meiryo UI" panose="020B0604030504040204" pitchFamily="50" charset="-128"/>
                <a:cs typeface="Meiryo UI" panose="020B0604030504040204" pitchFamily="50" charset="-128"/>
              </a:rPr>
              <a:t>がん相談支援センターの方針を遵守しているか</a:t>
            </a:r>
            <a:endParaRPr lang="ja-JP" altLang="en-US" sz="3300" dirty="0"/>
          </a:p>
        </p:txBody>
      </p:sp>
      <p:sp>
        <p:nvSpPr>
          <p:cNvPr id="3" name="コンテンツ プレースホルダー 2"/>
          <p:cNvSpPr>
            <a:spLocks noGrp="1"/>
          </p:cNvSpPr>
          <p:nvPr>
            <p:ph idx="1"/>
          </p:nvPr>
        </p:nvSpPr>
        <p:spPr>
          <a:xfrm>
            <a:off x="463661" y="1834407"/>
            <a:ext cx="11264678" cy="4497266"/>
          </a:xfrm>
        </p:spPr>
        <p:txBody>
          <a:bodyPr>
            <a:noAutofit/>
          </a:bodyPr>
          <a:lstStyle/>
          <a:p>
            <a:pPr marL="268288" indent="-268288">
              <a:spcBef>
                <a:spcPts val="600"/>
              </a:spcBef>
              <a:buNone/>
            </a:pPr>
            <a:r>
              <a:rPr lang="en-US" altLang="ja-JP"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rPr>
              <a:t>　センター内で承認された情報を正確に提供している。</a:t>
            </a:r>
            <a:endParaRPr lang="en-US" altLang="ja-JP"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endParaRPr>
          </a:p>
          <a:p>
            <a:pPr marL="268288" indent="-268288">
              <a:spcBef>
                <a:spcPts val="600"/>
              </a:spcBef>
              <a:buNone/>
            </a:pPr>
            <a:r>
              <a:rPr lang="en-US" altLang="ja-JP"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rPr>
              <a:t>（ある程度まとまった）情報を伝えるときに、免責事項および出典を伝えている。</a:t>
            </a:r>
            <a:endParaRPr lang="en-US" altLang="ja-JP"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endParaRPr>
          </a:p>
          <a:p>
            <a:pPr marL="268288" indent="-268288">
              <a:spcBef>
                <a:spcPts val="600"/>
              </a:spcBef>
              <a:buNone/>
            </a:pPr>
            <a:r>
              <a:rPr lang="en-US" altLang="ja-JP"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rPr>
              <a:t>　医師が行うような診断や、特定の治療を勧めるようなことをしていない。</a:t>
            </a:r>
          </a:p>
          <a:p>
            <a:pPr marL="268288" indent="-268288">
              <a:spcBef>
                <a:spcPts val="600"/>
              </a:spcBef>
              <a:buNone/>
            </a:pPr>
            <a:r>
              <a:rPr lang="en-US" altLang="ja-JP"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rPr>
              <a:t>　主治医と患者・家族、医療機関との関係を妨げるような発言や行動をしていない。</a:t>
            </a:r>
          </a:p>
          <a:p>
            <a:pPr marL="268288" indent="-268288">
              <a:spcBef>
                <a:spcPts val="600"/>
              </a:spcBef>
              <a:buNone/>
            </a:pPr>
            <a:r>
              <a:rPr lang="en-US" altLang="ja-JP"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rPr>
              <a:t>　相談員の個人的な立場、好み、信条、意見を伝えていない。</a:t>
            </a:r>
          </a:p>
          <a:p>
            <a:pPr marL="268288" indent="-268288">
              <a:spcBef>
                <a:spcPts val="600"/>
              </a:spcBef>
              <a:buNone/>
            </a:pPr>
            <a:r>
              <a:rPr lang="en-US" altLang="ja-JP"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rPr>
              <a:t>　相談者の個人情報を不適切に扱ったり、不必要に聞いたりしていない。</a:t>
            </a:r>
          </a:p>
          <a:p>
            <a:pPr marL="268288" indent="-268288">
              <a:spcBef>
                <a:spcPts val="600"/>
              </a:spcBef>
              <a:buNone/>
            </a:pPr>
            <a:r>
              <a:rPr lang="en-US" altLang="ja-JP"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26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rPr>
              <a:t>　相談員の個人情報を伝えていない。</a:t>
            </a:r>
          </a:p>
          <a:p>
            <a:pPr marL="268288" indent="-268288">
              <a:spcBef>
                <a:spcPts val="600"/>
              </a:spcBef>
              <a:buNone/>
            </a:pPr>
            <a:r>
              <a:rPr lang="en-US" altLang="ja-JP" sz="26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2600" dirty="0">
                <a:latin typeface="Meiryo UI" panose="020B0604030504040204" pitchFamily="50" charset="-128"/>
                <a:ea typeface="Meiryo UI" panose="020B0604030504040204" pitchFamily="50" charset="-128"/>
                <a:cs typeface="Meiryo UI" panose="020B0604030504040204" pitchFamily="50" charset="-128"/>
              </a:rPr>
              <a:t>　次回の電話を促すような言葉かけをおこなっている。</a:t>
            </a:r>
          </a:p>
          <a:p>
            <a:pPr marL="0" indent="0">
              <a:spcBef>
                <a:spcPts val="600"/>
              </a:spcBef>
              <a:buNone/>
            </a:pPr>
            <a:endParaRPr lang="ja-JP" altLang="en-US" sz="2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1374533" y="1211540"/>
            <a:ext cx="10029353" cy="461665"/>
          </a:xfrm>
          <a:prstGeom prst="rect">
            <a:avLst/>
          </a:prstGeom>
        </p:spPr>
        <p:txBody>
          <a:bodyPr wrap="square">
            <a:spAutoFit/>
          </a:bodyPr>
          <a:lstStyle/>
          <a:p>
            <a:pPr marL="342900" marR="0" lvl="0" indent="-342900" algn="ctr"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2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相談支援センターの方針を決める、そして、それが守られているかを確認する</a:t>
            </a:r>
            <a:r>
              <a:rPr kumimoji="1" lang="ja-JP" altLang="en-US" sz="2400" b="0"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2400" b="0" i="0" u="none" strike="noStrike" kern="1200" cap="none" spc="0" normalizeH="0" baseline="0" noProof="0" dirty="0">
              <a:ln>
                <a:noFill/>
              </a:ln>
              <a:solidFill>
                <a:srgbClr val="0070C0"/>
              </a:solidFill>
              <a:effectLst/>
              <a:uLnTx/>
              <a:uFillTx/>
              <a:latin typeface="Calibri"/>
              <a:ea typeface="ＭＳ Ｐゴシック" panose="020B0600070205080204" pitchFamily="50" charset="-128"/>
              <a:cs typeface="+mn-cs"/>
            </a:endParaRPr>
          </a:p>
        </p:txBody>
      </p:sp>
      <p:sp>
        <p:nvSpPr>
          <p:cNvPr id="5" name="スライド番号プレースホルダー 4">
            <a:extLst>
              <a:ext uri="{FF2B5EF4-FFF2-40B4-BE49-F238E27FC236}">
                <a16:creationId xmlns:a16="http://schemas.microsoft.com/office/drawing/2014/main" id="{A36B031D-E1D7-4737-BE0E-B4CBC225A4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80792C-8AB3-4542-BF5E-19B9D95460B3}" type="slidenum">
              <a:rPr kumimoji="1" lang="ja-JP" altLang="en-US" sz="20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046054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860531" y="1817440"/>
            <a:ext cx="8709100" cy="4923928"/>
          </a:xfrm>
        </p:spPr>
        <p:txBody>
          <a:bodyPr>
            <a:noAutofit/>
          </a:bodyPr>
          <a:lstStyle/>
          <a:p>
            <a:pPr>
              <a:buFont typeface="Wingdings" panose="05000000000000000000" pitchFamily="2" charset="2"/>
              <a:buChar char="n"/>
            </a:pPr>
            <a:r>
              <a:rPr lang="ja-JP" altLang="en-US" sz="18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相談者の体験や感情の表現を促進しているか</a:t>
            </a:r>
          </a:p>
          <a:p>
            <a:pPr marL="0" indent="176213">
              <a:buNone/>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相談者が話しやすいと思えるような話し方をしているか。</a:t>
            </a:r>
          </a:p>
          <a:p>
            <a:pPr marL="0" indent="176213">
              <a:buNone/>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相談者の訴えを十分に聴き入っているか。</a:t>
            </a:r>
          </a:p>
          <a:p>
            <a:pPr marL="0" indent="176213">
              <a:buNone/>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相談者の体験やそれからくる感情を受けとめながら聴いているか。</a:t>
            </a:r>
          </a:p>
          <a:p>
            <a:pPr>
              <a:buFont typeface="Wingdings" panose="05000000000000000000" pitchFamily="2" charset="2"/>
              <a:buChar char="n"/>
            </a:pPr>
            <a:r>
              <a:rPr lang="ja-JP" altLang="en-US" sz="18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相談者の状況を的確に把握し確認しているか</a:t>
            </a:r>
          </a:p>
          <a:p>
            <a:pPr marL="0" indent="176213">
              <a:buNone/>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相談者を適確に把握するための知識を十分に活用した対応ができているか。</a:t>
            </a:r>
          </a:p>
          <a:p>
            <a:pPr marL="0" indent="176213">
              <a:buNone/>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13.</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相談者の状況を、直接相談者に確認しながら把握しているか。</a:t>
            </a:r>
          </a:p>
          <a:p>
            <a:pPr marL="0" indent="176213">
              <a:buNone/>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14.</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相談員が把握した相談者の状況や、感情を要約し、相談者に直接確認しているか。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buFont typeface="Wingdings" panose="05000000000000000000" pitchFamily="2" charset="2"/>
              <a:buChar char="n"/>
            </a:pPr>
            <a:r>
              <a:rPr lang="ja-JP" altLang="en-US" sz="18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アセスメントを行い、相談者のニーズを的確に捉えているか</a:t>
            </a:r>
          </a:p>
          <a:p>
            <a:pPr marL="0" indent="176213">
              <a:buNone/>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相談者の主訴とニーズを右記に挙げてください。</a:t>
            </a:r>
          </a:p>
          <a:p>
            <a:pPr marL="0" indent="176213">
              <a:buNone/>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16.</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相談員が把握した相談者の主訴とニーズを、相談者に直接確認しているか。</a:t>
            </a:r>
          </a:p>
          <a:p>
            <a:pPr>
              <a:buFont typeface="Wingdings" panose="05000000000000000000" pitchFamily="2" charset="2"/>
              <a:buChar char="n"/>
            </a:pPr>
            <a:r>
              <a:rPr lang="ja-JP" altLang="en-US" sz="18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適切な情報支援を行っているか</a:t>
            </a:r>
          </a:p>
          <a:p>
            <a:pPr marL="0" indent="176213">
              <a:buNone/>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17.</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主訴とニーズに対し適切に対応しているか。</a:t>
            </a:r>
          </a:p>
          <a:p>
            <a:pPr marL="0" indent="176213">
              <a:buNone/>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相談者が理解できる言葉で情報提供を行っているか。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0" indent="176213">
              <a:buNone/>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19.</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主治医と患者・家族との関係を把握し、主治医との関係が良好になるような支援をしているか。</a:t>
            </a:r>
          </a:p>
          <a:p>
            <a:pPr marL="0" indent="176213">
              <a:buNone/>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相談者自身が自力で行動したり判断したりするための情報支援を行っているか。</a:t>
            </a:r>
          </a:p>
          <a:p>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1491883" y="1342562"/>
            <a:ext cx="10133924" cy="461665"/>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2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実際の</a:t>
            </a:r>
            <a:r>
              <a:rPr kumimoji="1" lang="ja-JP" altLang="ja-JP" sz="2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相談</a:t>
            </a:r>
            <a:r>
              <a:rPr kumimoji="1" lang="ja-JP" altLang="en-US" sz="2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対応</a:t>
            </a:r>
            <a:r>
              <a:rPr kumimoji="1" lang="ja-JP" altLang="en-US" sz="20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（コミュニケーション・</a:t>
            </a:r>
            <a:r>
              <a:rPr kumimoji="1" lang="ja-JP" altLang="ja-JP" sz="20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アセスメント</a:t>
            </a:r>
            <a:r>
              <a:rPr kumimoji="1" lang="ja-JP" altLang="en-US" sz="20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20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ニーズ</a:t>
            </a:r>
            <a:r>
              <a:rPr kumimoji="1" lang="ja-JP" altLang="en-US" sz="20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把握・</a:t>
            </a:r>
            <a:r>
              <a:rPr kumimoji="1" lang="ja-JP" altLang="ja-JP" sz="20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情報支援</a:t>
            </a:r>
            <a:r>
              <a:rPr kumimoji="1" lang="ja-JP" altLang="en-US" sz="20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を確認する</a:t>
            </a:r>
            <a:r>
              <a:rPr kumimoji="1" lang="ja-JP" altLang="ja-JP" sz="2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2400" b="0"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タイトル 1"/>
          <p:cNvSpPr txBox="1">
            <a:spLocks/>
          </p:cNvSpPr>
          <p:nvPr/>
        </p:nvSpPr>
        <p:spPr>
          <a:xfrm>
            <a:off x="1241779" y="127881"/>
            <a:ext cx="10451762"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がん相談対応評価表　</a:t>
            </a:r>
            <a:r>
              <a:rPr kumimoji="1" lang="en-US" altLang="ja-JP"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I</a:t>
            </a:r>
            <a:br>
              <a:rPr kumimoji="1" lang="en-US" altLang="ja-JP"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1" lang="en-US" altLang="ja-JP"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相談者の発言をアセスメントし、ニーズを捉え、</a:t>
            </a:r>
            <a:endParaRPr kumimoji="1" lang="en-US" altLang="ja-JP"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ニーズに沿った適切な情報支援を行っているか</a:t>
            </a:r>
            <a:endParaRPr kumimoji="1"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endParaRPr>
          </a:p>
        </p:txBody>
      </p:sp>
      <p:sp>
        <p:nvSpPr>
          <p:cNvPr id="2" name="スライド番号プレースホルダー 1">
            <a:extLst>
              <a:ext uri="{FF2B5EF4-FFF2-40B4-BE49-F238E27FC236}">
                <a16:creationId xmlns:a16="http://schemas.microsoft.com/office/drawing/2014/main" id="{99A8FD3D-0460-4475-AB3A-0D711BC270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80792C-8AB3-4542-BF5E-19B9D95460B3}" type="slidenum">
              <a:rPr kumimoji="1" lang="ja-JP" altLang="en-US" sz="20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39955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981200" y="116632"/>
            <a:ext cx="8229600" cy="1143000"/>
          </a:xfrm>
        </p:spPr>
        <p:txBody>
          <a:bodyPr>
            <a:noAutofit/>
          </a:bodyPr>
          <a:lstStyle/>
          <a:p>
            <a:pPr algn="ctr"/>
            <a:r>
              <a:rPr kumimoji="1" lang="ja-JP" altLang="en-US" b="1">
                <a:solidFill>
                  <a:srgbClr val="002060"/>
                </a:solidFill>
                <a:latin typeface="Meiryo UI" panose="020B0604030504040204" pitchFamily="50" charset="-128"/>
                <a:ea typeface="Meiryo UI" panose="020B0604030504040204" pitchFamily="50" charset="-128"/>
                <a:cs typeface="Meiryo UI" panose="020B0604030504040204" pitchFamily="50" charset="-128"/>
              </a:rPr>
              <a:t>本日の目的・学習目標</a:t>
            </a:r>
          </a:p>
        </p:txBody>
      </p:sp>
      <p:sp>
        <p:nvSpPr>
          <p:cNvPr id="5" name="コンテンツ プレースホルダー 4"/>
          <p:cNvSpPr>
            <a:spLocks noGrp="1"/>
          </p:cNvSpPr>
          <p:nvPr>
            <p:ph idx="1"/>
          </p:nvPr>
        </p:nvSpPr>
        <p:spPr>
          <a:xfrm>
            <a:off x="623927" y="1259632"/>
            <a:ext cx="11195540" cy="4525963"/>
          </a:xfrm>
        </p:spPr>
        <p:txBody>
          <a:bodyPr>
            <a:noAutofit/>
          </a:bodyPr>
          <a:lstStyle/>
          <a:p>
            <a:pPr marL="0" indent="0">
              <a:lnSpc>
                <a:spcPct val="120000"/>
              </a:lnSpc>
              <a:buNone/>
            </a:pPr>
            <a:r>
              <a:rPr lang="ja-JP" altLang="en-US" sz="2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目的</a:t>
            </a:r>
            <a:endParaRPr lang="en-US" altLang="ja-JP" sz="2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buFont typeface="Wingdings" panose="05000000000000000000" pitchFamily="2" charset="2"/>
              <a:buChar char="l"/>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がん相談支援センターにおける</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PDCA</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サイクル確保の一環として、相談対応の質の保証と向上のための観点を学ぶ。</a:t>
            </a:r>
          </a:p>
          <a:p>
            <a:pPr>
              <a:buFont typeface="Wingdings" panose="05000000000000000000" pitchFamily="2" charset="2"/>
              <a:buChar char="l"/>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本研修での学びを活用し、施設の相談対応の質向上に還元できる人材の育成を目的とする。</a:t>
            </a:r>
          </a:p>
          <a:p>
            <a:pPr marL="0" indent="0">
              <a:lnSpc>
                <a:spcPct val="120000"/>
              </a:lnSpc>
              <a:buNone/>
            </a:pP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20000"/>
              </a:lnSpc>
              <a:buNone/>
            </a:pPr>
            <a:r>
              <a:rPr lang="ja-JP" altLang="en-US" sz="2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学習目標</a:t>
            </a:r>
            <a:endParaRPr lang="en-US" altLang="ja-JP" sz="2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marL="457200" indent="-457200">
              <a:lnSpc>
                <a:spcPts val="2500"/>
              </a:lnSpc>
              <a:buFont typeface="+mj-lt"/>
              <a:buAutoNum type="arabicPeriod"/>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がん相談対応評価表（以下、「評価表」）の目的、意義、ルールを理解する。</a:t>
            </a:r>
          </a:p>
          <a:p>
            <a:pPr marL="457200" indent="-457200">
              <a:lnSpc>
                <a:spcPts val="2500"/>
              </a:lnSpc>
              <a:buFont typeface="+mj-lt"/>
              <a:buAutoNum type="arabicPeriod"/>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評価表を活用したディスカッションにおけるルールを遵守することの重要性を学ぶ。</a:t>
            </a:r>
          </a:p>
          <a:p>
            <a:pPr marL="457200" indent="-457200">
              <a:lnSpc>
                <a:spcPts val="2500"/>
              </a:lnSpc>
              <a:buFont typeface="+mj-lt"/>
              <a:buAutoNum type="arabicPeriod"/>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グループワークで得た学びを自己の相談対応の改善に適用する。</a:t>
            </a:r>
          </a:p>
          <a:p>
            <a:pPr marL="457200" indent="-457200">
              <a:lnSpc>
                <a:spcPts val="2500"/>
              </a:lnSpc>
              <a:buFont typeface="+mj-lt"/>
              <a:buAutoNum type="arabicPeriod"/>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がん相談支援の質の管理と維持に必要な課題を説明する。</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pPr marL="457200" indent="-457200">
              <a:lnSpc>
                <a:spcPts val="2500"/>
              </a:lnSpc>
              <a:buFont typeface="+mj-lt"/>
              <a:buAutoNum type="arabicPeriod"/>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自施設で相談対応の質の向上を図るための課題を具体的に討議し、今後の取り組みを考える。</a:t>
            </a:r>
          </a:p>
          <a:p>
            <a:pPr marL="457200" indent="-457200">
              <a:lnSpc>
                <a:spcPct val="120000"/>
              </a:lnSpc>
              <a:buFont typeface="+mj-lt"/>
              <a:buAutoNum type="arabicPeriod"/>
            </a:pP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71353538-A93E-4BA2-B7B9-AD0B7A47F313}"/>
              </a:ext>
            </a:extLst>
          </p:cNvPr>
          <p:cNvSpPr>
            <a:spLocks noGrp="1"/>
          </p:cNvSpPr>
          <p:nvPr>
            <p:ph type="sldNum" sz="quarter" idx="12"/>
          </p:nvPr>
        </p:nvSpPr>
        <p:spPr/>
        <p:txBody>
          <a:bodyPr/>
          <a:lstStyle/>
          <a:p>
            <a:fld id="{389E48E1-7C39-4AD1-8551-2A10274F1DAA}" type="slidenum">
              <a:rPr kumimoji="1" lang="ja-JP" altLang="en-US" smtClean="0"/>
              <a:pPr/>
              <a:t>3</a:t>
            </a:fld>
            <a:endParaRPr kumimoji="1" lang="ja-JP" altLang="en-US"/>
          </a:p>
        </p:txBody>
      </p:sp>
    </p:spTree>
    <p:extLst>
      <p:ext uri="{BB962C8B-B14F-4D97-AF65-F5344CB8AC3E}">
        <p14:creationId xmlns:p14="http://schemas.microsoft.com/office/powerpoint/2010/main" val="14755295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コンテンツ プレースホルダー 2"/>
          <p:cNvSpPr>
            <a:spLocks noGrp="1"/>
          </p:cNvSpPr>
          <p:nvPr>
            <p:ph idx="1"/>
          </p:nvPr>
        </p:nvSpPr>
        <p:spPr>
          <a:xfrm>
            <a:off x="670486" y="2042739"/>
            <a:ext cx="9139946" cy="3915816"/>
          </a:xfrm>
        </p:spPr>
        <p:txBody>
          <a:bodyPr>
            <a:noAutofit/>
          </a:bodyPr>
          <a:lstStyle/>
          <a:p>
            <a:pPr>
              <a:lnSpc>
                <a:spcPct val="150000"/>
              </a:lnSpc>
              <a:buFont typeface="Wingdings" panose="05000000000000000000" pitchFamily="2" charset="2"/>
              <a:buChar char="n"/>
            </a:pPr>
            <a:r>
              <a:rPr lang="ja-JP" altLang="en-US" sz="28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相談者の体験や感情の表現を促進しているか</a:t>
            </a:r>
          </a:p>
          <a:p>
            <a:pPr marL="457200" indent="-457200">
              <a:lnSpc>
                <a:spcPct val="150000"/>
              </a:lnSpc>
              <a:buAutoNum type="arabicPeriod" startAt="9"/>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相談者が話しやすいと思えるような</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pPr marL="0" indent="0">
              <a:spcBef>
                <a:spcPts val="0"/>
              </a:spcBef>
              <a:buNone/>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　　 話し方をしているか。</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50000"/>
              </a:lnSpc>
              <a:buNone/>
            </a:pPr>
            <a:r>
              <a:rPr lang="en-US" altLang="ja-JP" sz="24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　相談者の訴えを十分に聴き入っているか。</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50000"/>
              </a:lnSpc>
              <a:buNone/>
            </a:pPr>
            <a:r>
              <a:rPr lang="en-US" altLang="ja-JP" sz="24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　相談者の体験やそれからくる感情を</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pPr marL="0" indent="0">
              <a:spcBef>
                <a:spcPts val="0"/>
              </a:spcBef>
              <a:buNone/>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　　　 受けとめながら聴いているか。</a:t>
            </a:r>
          </a:p>
        </p:txBody>
      </p:sp>
      <p:grpSp>
        <p:nvGrpSpPr>
          <p:cNvPr id="15" name="グループ化 14">
            <a:extLst>
              <a:ext uri="{FF2B5EF4-FFF2-40B4-BE49-F238E27FC236}">
                <a16:creationId xmlns:a16="http://schemas.microsoft.com/office/drawing/2014/main" id="{F8FBED6E-F106-4ACB-EBA4-AE00A3338B5B}"/>
              </a:ext>
            </a:extLst>
          </p:cNvPr>
          <p:cNvGrpSpPr/>
          <p:nvPr/>
        </p:nvGrpSpPr>
        <p:grpSpPr>
          <a:xfrm>
            <a:off x="7900703" y="2412160"/>
            <a:ext cx="4099386" cy="3307458"/>
            <a:chOff x="6744072" y="2569814"/>
            <a:chExt cx="4099386" cy="3307458"/>
          </a:xfrm>
        </p:grpSpPr>
        <p:pic>
          <p:nvPicPr>
            <p:cNvPr id="10" name="図 9"/>
            <p:cNvPicPr>
              <a:picLocks noChangeAspect="1"/>
            </p:cNvPicPr>
            <p:nvPr/>
          </p:nvPicPr>
          <p:blipFill>
            <a:blip r:embed="rId3"/>
            <a:stretch>
              <a:fillRect/>
            </a:stretch>
          </p:blipFill>
          <p:spPr>
            <a:xfrm>
              <a:off x="6744072" y="2569814"/>
              <a:ext cx="4099386" cy="3307458"/>
            </a:xfrm>
            <a:prstGeom prst="rect">
              <a:avLst/>
            </a:prstGeom>
          </p:spPr>
        </p:pic>
        <p:sp>
          <p:nvSpPr>
            <p:cNvPr id="11" name="角丸四角形 10"/>
            <p:cNvSpPr/>
            <p:nvPr/>
          </p:nvSpPr>
          <p:spPr>
            <a:xfrm rot="20700478">
              <a:off x="6991556" y="4611398"/>
              <a:ext cx="3114415" cy="719163"/>
            </a:xfrm>
            <a:prstGeom prst="roundRect">
              <a:avLst/>
            </a:prstGeom>
            <a:noFill/>
            <a:ln w="76200"/>
            <a:effectLst>
              <a:glow rad="228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sp>
        <p:nvSpPr>
          <p:cNvPr id="2" name="スライド番号プレースホルダー 1">
            <a:extLst>
              <a:ext uri="{FF2B5EF4-FFF2-40B4-BE49-F238E27FC236}">
                <a16:creationId xmlns:a16="http://schemas.microsoft.com/office/drawing/2014/main" id="{B9ACBB8E-7DED-4B23-9AD2-9E47DBBBA95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80792C-8AB3-4542-BF5E-19B9D95460B3}" type="slidenum">
              <a:rPr kumimoji="1" lang="ja-JP" altLang="en-US" sz="20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3" name="タイトル 1">
            <a:extLst>
              <a:ext uri="{FF2B5EF4-FFF2-40B4-BE49-F238E27FC236}">
                <a16:creationId xmlns:a16="http://schemas.microsoft.com/office/drawing/2014/main" id="{8BA7A0CD-08FC-5327-A283-6D2F7D877A96}"/>
              </a:ext>
            </a:extLst>
          </p:cNvPr>
          <p:cNvSpPr txBox="1">
            <a:spLocks/>
          </p:cNvSpPr>
          <p:nvPr/>
        </p:nvSpPr>
        <p:spPr>
          <a:xfrm>
            <a:off x="1241779" y="127881"/>
            <a:ext cx="10451762"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がん相談対応評価表　</a:t>
            </a:r>
            <a:r>
              <a:rPr kumimoji="1" lang="en-US" altLang="ja-JP"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I</a:t>
            </a:r>
            <a:br>
              <a:rPr kumimoji="1" lang="en-US" altLang="ja-JP"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1" lang="en-US" altLang="ja-JP"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相談者の発言をアセスメントし、ニーズを捉え、</a:t>
            </a:r>
            <a:endParaRPr kumimoji="1" lang="en-US" altLang="ja-JP"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ニーズに沿った適切な情報支援を行っているか</a:t>
            </a:r>
            <a:endParaRPr kumimoji="1"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endParaRPr>
          </a:p>
        </p:txBody>
      </p:sp>
      <p:sp>
        <p:nvSpPr>
          <p:cNvPr id="16" name="正方形/長方形 15">
            <a:extLst>
              <a:ext uri="{FF2B5EF4-FFF2-40B4-BE49-F238E27FC236}">
                <a16:creationId xmlns:a16="http://schemas.microsoft.com/office/drawing/2014/main" id="{0E849D1D-4178-40E0-1B22-1D14815B95CF}"/>
              </a:ext>
            </a:extLst>
          </p:cNvPr>
          <p:cNvSpPr/>
          <p:nvPr/>
        </p:nvSpPr>
        <p:spPr>
          <a:xfrm>
            <a:off x="1491883" y="1342562"/>
            <a:ext cx="10133924" cy="461665"/>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2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実際の</a:t>
            </a:r>
            <a:r>
              <a:rPr kumimoji="1" lang="ja-JP" altLang="ja-JP" sz="2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相談</a:t>
            </a:r>
            <a:r>
              <a:rPr kumimoji="1" lang="ja-JP" altLang="en-US" sz="2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対応</a:t>
            </a:r>
            <a:r>
              <a:rPr kumimoji="1" lang="ja-JP" altLang="en-US" sz="20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（コミュニケーション・</a:t>
            </a:r>
            <a:r>
              <a:rPr kumimoji="1" lang="ja-JP" altLang="ja-JP" sz="20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アセスメント</a:t>
            </a:r>
            <a:r>
              <a:rPr kumimoji="1" lang="ja-JP" altLang="en-US" sz="20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20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ニーズ</a:t>
            </a:r>
            <a:r>
              <a:rPr kumimoji="1" lang="ja-JP" altLang="en-US" sz="20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把握・</a:t>
            </a:r>
            <a:r>
              <a:rPr kumimoji="1" lang="ja-JP" altLang="ja-JP" sz="20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情報支援</a:t>
            </a:r>
            <a:r>
              <a:rPr kumimoji="1" lang="ja-JP" altLang="en-US" sz="20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を確認する</a:t>
            </a:r>
            <a:r>
              <a:rPr kumimoji="1" lang="ja-JP" altLang="ja-JP" sz="2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2400" b="0"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958410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2"/>
          <p:cNvSpPr>
            <a:spLocks noGrp="1"/>
          </p:cNvSpPr>
          <p:nvPr>
            <p:ph idx="1"/>
          </p:nvPr>
        </p:nvSpPr>
        <p:spPr>
          <a:xfrm>
            <a:off x="609601" y="2063453"/>
            <a:ext cx="7292210" cy="4491880"/>
          </a:xfrm>
        </p:spPr>
        <p:txBody>
          <a:bodyPr>
            <a:noAutofit/>
          </a:bodyPr>
          <a:lstStyle/>
          <a:p>
            <a:pPr>
              <a:buFont typeface="Wingdings" panose="05000000000000000000" pitchFamily="2" charset="2"/>
              <a:buChar char="n"/>
            </a:pPr>
            <a:r>
              <a:rPr lang="ja-JP" altLang="en-US" sz="28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相談者の状況を的確に把握し確認しているか</a:t>
            </a:r>
            <a:endParaRPr lang="en-US" altLang="ja-JP" sz="28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50000"/>
              </a:lnSpc>
              <a:buNone/>
            </a:pPr>
            <a:r>
              <a:rPr lang="en-US" altLang="ja-JP" sz="24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　相談者を適確に把握するための知識を十分に</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pPr marL="0" indent="0">
              <a:spcBef>
                <a:spcPts val="0"/>
              </a:spcBef>
              <a:buNone/>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　　　 活用した対応ができているか。</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50000"/>
              </a:lnSpc>
              <a:buNone/>
            </a:pPr>
            <a:r>
              <a:rPr lang="en-US" altLang="ja-JP" sz="2400" dirty="0">
                <a:latin typeface="Meiryo UI" panose="020B0604030504040204" pitchFamily="50" charset="-128"/>
                <a:ea typeface="Meiryo UI" panose="020B0604030504040204" pitchFamily="50" charset="-128"/>
                <a:cs typeface="Meiryo UI" panose="020B0604030504040204" pitchFamily="50" charset="-128"/>
              </a:rPr>
              <a:t>13.</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　相談者の状況を、直接相談者に確認しながら</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pPr marL="0" indent="0">
              <a:spcBef>
                <a:spcPts val="0"/>
              </a:spcBef>
              <a:buNone/>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　　　 把握しているか。</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50000"/>
              </a:lnSpc>
              <a:buNone/>
            </a:pPr>
            <a:r>
              <a:rPr lang="en-US" altLang="ja-JP" sz="2400" dirty="0">
                <a:latin typeface="Meiryo UI" panose="020B0604030504040204" pitchFamily="50" charset="-128"/>
                <a:ea typeface="Meiryo UI" panose="020B0604030504040204" pitchFamily="50" charset="-128"/>
                <a:cs typeface="Meiryo UI" panose="020B0604030504040204" pitchFamily="50" charset="-128"/>
              </a:rPr>
              <a:t>14.</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　相談員が把握した相談者の状況や、感情を要約し、</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pPr marL="0" indent="0">
              <a:spcBef>
                <a:spcPts val="0"/>
              </a:spcBef>
              <a:buNone/>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　　　 相談者に直接確認しているか。</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5" name="グループ化 14">
            <a:extLst>
              <a:ext uri="{FF2B5EF4-FFF2-40B4-BE49-F238E27FC236}">
                <a16:creationId xmlns:a16="http://schemas.microsoft.com/office/drawing/2014/main" id="{0D5BC34B-9336-AE03-5B7D-0F88BC3866D6}"/>
              </a:ext>
            </a:extLst>
          </p:cNvPr>
          <p:cNvGrpSpPr/>
          <p:nvPr/>
        </p:nvGrpSpPr>
        <p:grpSpPr>
          <a:xfrm>
            <a:off x="7901811" y="2415799"/>
            <a:ext cx="4099386" cy="3307458"/>
            <a:chOff x="6744072" y="2569814"/>
            <a:chExt cx="4099386" cy="3307458"/>
          </a:xfrm>
        </p:grpSpPr>
        <p:pic>
          <p:nvPicPr>
            <p:cNvPr id="14" name="図 13">
              <a:extLst>
                <a:ext uri="{FF2B5EF4-FFF2-40B4-BE49-F238E27FC236}">
                  <a16:creationId xmlns:a16="http://schemas.microsoft.com/office/drawing/2014/main" id="{A1BEF706-2400-46BC-B4BF-654F98326008}"/>
                </a:ext>
              </a:extLst>
            </p:cNvPr>
            <p:cNvPicPr>
              <a:picLocks noChangeAspect="1"/>
            </p:cNvPicPr>
            <p:nvPr/>
          </p:nvPicPr>
          <p:blipFill>
            <a:blip r:embed="rId3"/>
            <a:stretch>
              <a:fillRect/>
            </a:stretch>
          </p:blipFill>
          <p:spPr>
            <a:xfrm>
              <a:off x="6744072" y="2569814"/>
              <a:ext cx="4099386" cy="3307458"/>
            </a:xfrm>
            <a:prstGeom prst="rect">
              <a:avLst/>
            </a:prstGeom>
          </p:spPr>
        </p:pic>
        <p:sp>
          <p:nvSpPr>
            <p:cNvPr id="10" name="角丸四角形 9"/>
            <p:cNvSpPr/>
            <p:nvPr/>
          </p:nvSpPr>
          <p:spPr>
            <a:xfrm rot="20842009">
              <a:off x="6925652" y="3941871"/>
              <a:ext cx="3243267" cy="702508"/>
            </a:xfrm>
            <a:prstGeom prst="roundRect">
              <a:avLst/>
            </a:prstGeom>
            <a:noFill/>
            <a:ln w="76200"/>
            <a:effectLst>
              <a:glow rad="228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sp>
        <p:nvSpPr>
          <p:cNvPr id="2" name="スライド番号プレースホルダー 1">
            <a:extLst>
              <a:ext uri="{FF2B5EF4-FFF2-40B4-BE49-F238E27FC236}">
                <a16:creationId xmlns:a16="http://schemas.microsoft.com/office/drawing/2014/main" id="{728DDECE-13FF-484A-A9DF-677FB1A96A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80792C-8AB3-4542-BF5E-19B9D95460B3}" type="slidenum">
              <a:rPr kumimoji="1" lang="ja-JP" altLang="en-US" sz="20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1" name="タイトル 1">
            <a:extLst>
              <a:ext uri="{FF2B5EF4-FFF2-40B4-BE49-F238E27FC236}">
                <a16:creationId xmlns:a16="http://schemas.microsoft.com/office/drawing/2014/main" id="{FE07B97E-EA58-90E2-2D22-3ECB14057EF9}"/>
              </a:ext>
            </a:extLst>
          </p:cNvPr>
          <p:cNvSpPr txBox="1">
            <a:spLocks/>
          </p:cNvSpPr>
          <p:nvPr/>
        </p:nvSpPr>
        <p:spPr>
          <a:xfrm>
            <a:off x="1241779" y="127881"/>
            <a:ext cx="10451762"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がん相談対応評価表　</a:t>
            </a:r>
            <a:r>
              <a:rPr kumimoji="1" lang="en-US" altLang="ja-JP"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I</a:t>
            </a:r>
            <a:br>
              <a:rPr kumimoji="1" lang="en-US" altLang="ja-JP"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1" lang="en-US" altLang="ja-JP"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相談者の発言をアセスメントし、ニーズを捉え、</a:t>
            </a:r>
            <a:endParaRPr kumimoji="1" lang="en-US" altLang="ja-JP"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ニーズに沿った適切な情報支援を行っているか</a:t>
            </a:r>
            <a:endParaRPr kumimoji="1"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endParaRPr>
          </a:p>
        </p:txBody>
      </p:sp>
      <p:sp>
        <p:nvSpPr>
          <p:cNvPr id="12" name="正方形/長方形 11">
            <a:extLst>
              <a:ext uri="{FF2B5EF4-FFF2-40B4-BE49-F238E27FC236}">
                <a16:creationId xmlns:a16="http://schemas.microsoft.com/office/drawing/2014/main" id="{996AC2B6-1C75-3F73-B36B-275951B86981}"/>
              </a:ext>
            </a:extLst>
          </p:cNvPr>
          <p:cNvSpPr/>
          <p:nvPr/>
        </p:nvSpPr>
        <p:spPr>
          <a:xfrm>
            <a:off x="1491883" y="1342562"/>
            <a:ext cx="10133924" cy="461665"/>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2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実際の</a:t>
            </a:r>
            <a:r>
              <a:rPr kumimoji="1" lang="ja-JP" altLang="ja-JP" sz="2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相談</a:t>
            </a:r>
            <a:r>
              <a:rPr kumimoji="1" lang="ja-JP" altLang="en-US" sz="2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対応</a:t>
            </a:r>
            <a:r>
              <a:rPr kumimoji="1" lang="ja-JP" altLang="en-US" sz="20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（コミュニケーション・</a:t>
            </a:r>
            <a:r>
              <a:rPr kumimoji="1" lang="ja-JP" altLang="ja-JP" sz="20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アセスメント</a:t>
            </a:r>
            <a:r>
              <a:rPr kumimoji="1" lang="ja-JP" altLang="en-US" sz="20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20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ニーズ</a:t>
            </a:r>
            <a:r>
              <a:rPr kumimoji="1" lang="ja-JP" altLang="en-US" sz="20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把握・</a:t>
            </a:r>
            <a:r>
              <a:rPr kumimoji="1" lang="ja-JP" altLang="ja-JP" sz="20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情報支援</a:t>
            </a:r>
            <a:r>
              <a:rPr kumimoji="1" lang="ja-JP" altLang="en-US" sz="20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を確認する</a:t>
            </a:r>
            <a:r>
              <a:rPr kumimoji="1" lang="ja-JP" altLang="ja-JP" sz="2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2400" b="0"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553913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81200" y="113414"/>
            <a:ext cx="8229600" cy="1143000"/>
          </a:xfrm>
        </p:spPr>
        <p:txBody>
          <a:bodyPr>
            <a:noAutofit/>
          </a:bodyPr>
          <a:lstStyle/>
          <a:p>
            <a:r>
              <a:rPr lang="ja-JP" altLang="ja-JP" sz="2800" dirty="0">
                <a:latin typeface="Meiryo UI" panose="020B0604030504040204" pitchFamily="50" charset="-128"/>
                <a:ea typeface="Meiryo UI" panose="020B0604030504040204" pitchFamily="50" charset="-128"/>
              </a:rPr>
              <a:t>「</a:t>
            </a:r>
            <a:r>
              <a:rPr lang="en-US" altLang="ja-JP" sz="2800"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相談者を適確に把握するための知識</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a:t>
            </a:r>
            <a:r>
              <a:rPr lang="ja-JP" altLang="en-US" sz="2800" dirty="0">
                <a:latin typeface="Meiryo UI" panose="020B0604030504040204" pitchFamily="50" charset="-128"/>
                <a:ea typeface="Meiryo UI" panose="020B0604030504040204" pitchFamily="50" charset="-128"/>
              </a:rPr>
              <a:t>を十分に活用した対応ができているか」</a:t>
            </a:r>
            <a:br>
              <a:rPr lang="en-US" altLang="ja-JP" sz="2800" dirty="0">
                <a:latin typeface="Meiryo UI" panose="020B0604030504040204" pitchFamily="50" charset="-128"/>
                <a:ea typeface="Meiryo UI" panose="020B0604030504040204" pitchFamily="50" charset="-128"/>
              </a:rPr>
            </a:b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4245681" y="1299339"/>
            <a:ext cx="6387150" cy="3170099"/>
          </a:xfrm>
          <a:prstGeom prst="rect">
            <a:avLst/>
          </a:prstGeom>
          <a:ln w="76200"/>
        </p:spPr>
        <p:style>
          <a:lnRef idx="2">
            <a:schemeClr val="accent6"/>
          </a:lnRef>
          <a:fillRef idx="1">
            <a:schemeClr val="lt1"/>
          </a:fillRef>
          <a:effectRef idx="0">
            <a:schemeClr val="accent6"/>
          </a:effectRef>
          <a:fontRef idx="minor">
            <a:schemeClr val="dk1"/>
          </a:fontRef>
        </p:style>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“相談者を適確に把握するための知識”とは、</a:t>
            </a:r>
            <a:endParaRPr kumimoji="1" lang="en-US" altLang="ja-JP"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0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相談者を理解するために必要な、</a:t>
            </a:r>
            <a:endParaRPr kumimoji="1" lang="en-US" altLang="ja-JP" sz="20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000" b="1" i="0" u="none" strike="noStrike" kern="120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がんに関する医学的知識、</a:t>
            </a:r>
            <a:endParaRPr kumimoji="1" lang="en-US" altLang="ja-JP" sz="2000" b="1" i="0" u="none" strike="noStrike" kern="120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  がん患者・家族の心理・社会的状況、</a:t>
            </a:r>
            <a:endParaRPr kumimoji="1" lang="en-US" altLang="ja-JP" sz="2000" b="1" i="0" u="none" strike="noStrike" kern="120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  医療者や家族等との関係で起こりやすい現象、</a:t>
            </a:r>
            <a:endParaRPr kumimoji="1" lang="en-US" altLang="ja-JP" sz="2000" b="1" i="0" u="none" strike="noStrike" kern="120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等の知識全般を指します。</a:t>
            </a:r>
            <a:endParaRPr kumimoji="1" lang="en-US" altLang="ja-JP"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番では、それらの知識を、意識できているか、</a:t>
            </a:r>
            <a:endParaRPr kumimoji="1" lang="en-US" altLang="ja-JP"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活用して対応しているか（あえて活用していないか）</a:t>
            </a:r>
            <a:endParaRPr kumimoji="1" lang="en-US" altLang="ja-JP"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等を評価します。</a:t>
            </a:r>
            <a:endParaRPr kumimoji="1" lang="en-US" altLang="ja-JP"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四角形吹き出し 11"/>
          <p:cNvSpPr/>
          <p:nvPr/>
        </p:nvSpPr>
        <p:spPr>
          <a:xfrm>
            <a:off x="738554" y="1916705"/>
            <a:ext cx="3388798" cy="677706"/>
          </a:xfrm>
          <a:prstGeom prst="wedgeRectCallout">
            <a:avLst>
              <a:gd name="adj1" fmla="val 42968"/>
              <a:gd name="adj2" fmla="val -114432"/>
            </a:avLst>
          </a:prstGeom>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「相談者を適確に把握するための</a:t>
            </a:r>
            <a:endParaRPr kumimoji="1" lang="en-US" altLang="ja-JP"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知識」って何？？？</a:t>
            </a:r>
            <a:endParaRPr kumimoji="1" lang="en-US" altLang="ja-JP"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四角形吹き出し 12"/>
          <p:cNvSpPr/>
          <p:nvPr/>
        </p:nvSpPr>
        <p:spPr>
          <a:xfrm>
            <a:off x="738554" y="4322134"/>
            <a:ext cx="3388798" cy="1129097"/>
          </a:xfrm>
          <a:prstGeom prst="wedgeRectCallout">
            <a:avLst>
              <a:gd name="adj1" fmla="val 50004"/>
              <a:gd name="adj2" fmla="val -84326"/>
            </a:avLst>
          </a:prstGeom>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相談員の頭の中の話だし、本当に知識を持っているか、意識しているかなんて評価できないのでは？？？</a:t>
            </a:r>
            <a:endParaRPr kumimoji="1" lang="en-US" altLang="ja-JP" sz="16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テキスト ボックス 13"/>
          <p:cNvSpPr txBox="1"/>
          <p:nvPr/>
        </p:nvSpPr>
        <p:spPr>
          <a:xfrm>
            <a:off x="4245681" y="4665855"/>
            <a:ext cx="6387150" cy="2015936"/>
          </a:xfrm>
          <a:prstGeom prst="rect">
            <a:avLst/>
          </a:prstGeom>
          <a:ln w="76200"/>
        </p:spPr>
        <p:style>
          <a:lnRef idx="2">
            <a:schemeClr val="accent6"/>
          </a:lnRef>
          <a:fillRef idx="1">
            <a:schemeClr val="lt1"/>
          </a:fillRef>
          <a:effectRef idx="0">
            <a:schemeClr val="accent6"/>
          </a:effectRef>
          <a:fontRef idx="minor">
            <a:schemeClr val="dk1"/>
          </a:fontRef>
        </p:style>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たしかに、実際に対応している相談員の思考過程は尋ねてみないと分からないので、</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対応状況から推察します。</a:t>
            </a:r>
            <a:endPar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（例）</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この質問、言葉かけをしているということは、</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前提知識として●●に関する知識や情報を持っていそうだ。</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この観点について深められたら、もっと良かったと思うけど、</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●●に関する前提知識が不足していたのかもしれない。</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B328AA15-AF57-44B8-9AE5-67068995641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80792C-8AB3-4542-BF5E-19B9D95460B3}" type="slidenum">
              <a:rPr kumimoji="1" lang="ja-JP" altLang="en-US" sz="20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726885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コンテンツ プレースホルダー 2"/>
          <p:cNvSpPr>
            <a:spLocks noGrp="1"/>
          </p:cNvSpPr>
          <p:nvPr>
            <p:ph idx="1"/>
          </p:nvPr>
        </p:nvSpPr>
        <p:spPr>
          <a:xfrm>
            <a:off x="619957" y="2070932"/>
            <a:ext cx="10133924" cy="3339752"/>
          </a:xfrm>
        </p:spPr>
        <p:txBody>
          <a:bodyPr>
            <a:noAutofit/>
          </a:bodyPr>
          <a:lstStyle/>
          <a:p>
            <a:pPr>
              <a:lnSpc>
                <a:spcPct val="150000"/>
              </a:lnSpc>
              <a:buFont typeface="Wingdings" panose="05000000000000000000" pitchFamily="2" charset="2"/>
              <a:buChar char="n"/>
            </a:pPr>
            <a:r>
              <a:rPr lang="ja-JP" altLang="en-US" sz="28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アセスメントを行い、相談者のニーズを的確に捉えているか</a:t>
            </a:r>
            <a:endParaRPr lang="en-US" altLang="ja-JP" sz="28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50000"/>
              </a:lnSpc>
              <a:buNone/>
            </a:pPr>
            <a:r>
              <a:rPr lang="en-US" altLang="ja-JP" sz="24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　相談者の主訴とニーズを右記に挙げてください。</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50000"/>
              </a:lnSpc>
              <a:buNone/>
            </a:pPr>
            <a:r>
              <a:rPr lang="en-US" altLang="ja-JP" sz="2400" dirty="0">
                <a:latin typeface="Meiryo UI" panose="020B0604030504040204" pitchFamily="50" charset="-128"/>
                <a:ea typeface="Meiryo UI" panose="020B0604030504040204" pitchFamily="50" charset="-128"/>
                <a:cs typeface="Meiryo UI" panose="020B0604030504040204" pitchFamily="50" charset="-128"/>
              </a:rPr>
              <a:t>16.</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　相談員が把握した相談者の主訴とニーズを、</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pPr marL="0" indent="0">
              <a:spcBef>
                <a:spcPts val="0"/>
              </a:spcBef>
              <a:buNone/>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　　　 相談者に直接確認しているか。</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pPr marL="0" indent="0">
              <a:spcBef>
                <a:spcPts val="0"/>
              </a:spcBef>
              <a:buNone/>
            </a:pP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pPr marL="0" indent="0">
              <a:spcBef>
                <a:spcPts val="0"/>
              </a:spcBef>
              <a:buNone/>
            </a:pPr>
            <a:r>
              <a:rPr lang="en-US" altLang="ja-JP" sz="2400" dirty="0">
                <a:latin typeface="Meiryo UI" panose="020B0604030504040204" pitchFamily="50" charset="-128"/>
                <a:ea typeface="Meiryo UI" panose="020B0604030504040204" pitchFamily="50" charset="-128"/>
                <a:cs typeface="Meiryo UI" panose="020B0604030504040204" pitchFamily="50" charset="-128"/>
              </a:rPr>
              <a:t>17.</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　主訴とニーズに対し適切に対応しているか。</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pPr marL="0" indent="0">
              <a:spcBef>
                <a:spcPts val="0"/>
              </a:spcBef>
              <a:buNone/>
            </a:pPr>
            <a:endParaRPr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5" name="グループ化 14">
            <a:extLst>
              <a:ext uri="{FF2B5EF4-FFF2-40B4-BE49-F238E27FC236}">
                <a16:creationId xmlns:a16="http://schemas.microsoft.com/office/drawing/2014/main" id="{F465A093-7A2B-C8F8-C681-484F165460F0}"/>
              </a:ext>
            </a:extLst>
          </p:cNvPr>
          <p:cNvGrpSpPr/>
          <p:nvPr/>
        </p:nvGrpSpPr>
        <p:grpSpPr>
          <a:xfrm>
            <a:off x="8077698" y="2442901"/>
            <a:ext cx="3904845" cy="3150499"/>
            <a:chOff x="6960097" y="2585798"/>
            <a:chExt cx="3904845" cy="3150499"/>
          </a:xfrm>
        </p:grpSpPr>
        <p:pic>
          <p:nvPicPr>
            <p:cNvPr id="10" name="図 9"/>
            <p:cNvPicPr>
              <a:picLocks noChangeAspect="1"/>
            </p:cNvPicPr>
            <p:nvPr/>
          </p:nvPicPr>
          <p:blipFill>
            <a:blip r:embed="rId3"/>
            <a:stretch>
              <a:fillRect/>
            </a:stretch>
          </p:blipFill>
          <p:spPr>
            <a:xfrm>
              <a:off x="6960097" y="2585798"/>
              <a:ext cx="3904845" cy="3150499"/>
            </a:xfrm>
            <a:prstGeom prst="rect">
              <a:avLst/>
            </a:prstGeom>
          </p:spPr>
        </p:pic>
        <p:sp>
          <p:nvSpPr>
            <p:cNvPr id="11" name="角丸四角形 10"/>
            <p:cNvSpPr/>
            <p:nvPr/>
          </p:nvSpPr>
          <p:spPr>
            <a:xfrm rot="21075951">
              <a:off x="7072922" y="3386626"/>
              <a:ext cx="1256925" cy="633588"/>
            </a:xfrm>
            <a:prstGeom prst="roundRect">
              <a:avLst/>
            </a:prstGeom>
            <a:noFill/>
            <a:ln w="76200"/>
            <a:effectLst>
              <a:glow rad="228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sp>
        <p:nvSpPr>
          <p:cNvPr id="2" name="スライド番号プレースホルダー 1">
            <a:extLst>
              <a:ext uri="{FF2B5EF4-FFF2-40B4-BE49-F238E27FC236}">
                <a16:creationId xmlns:a16="http://schemas.microsoft.com/office/drawing/2014/main" id="{2264CF29-E84A-4283-B630-BB4D90545D9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80792C-8AB3-4542-BF5E-19B9D95460B3}" type="slidenum">
              <a:rPr kumimoji="1" lang="ja-JP" altLang="en-US" sz="20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7" name="タイトル 1">
            <a:extLst>
              <a:ext uri="{FF2B5EF4-FFF2-40B4-BE49-F238E27FC236}">
                <a16:creationId xmlns:a16="http://schemas.microsoft.com/office/drawing/2014/main" id="{A3987247-62BC-E6C4-9230-0D596A15891D}"/>
              </a:ext>
            </a:extLst>
          </p:cNvPr>
          <p:cNvSpPr txBox="1">
            <a:spLocks/>
          </p:cNvSpPr>
          <p:nvPr/>
        </p:nvSpPr>
        <p:spPr>
          <a:xfrm>
            <a:off x="1241779" y="127881"/>
            <a:ext cx="10451762"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がん相談対応評価表　</a:t>
            </a:r>
            <a:r>
              <a:rPr kumimoji="1" lang="en-US" altLang="ja-JP"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I</a:t>
            </a:r>
            <a:br>
              <a:rPr kumimoji="1" lang="en-US" altLang="ja-JP"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1" lang="en-US" altLang="ja-JP"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相談者の発言をアセスメントし、ニーズを捉え、</a:t>
            </a:r>
            <a:endParaRPr kumimoji="1" lang="en-US" altLang="ja-JP"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ニーズに沿った適切な情報支援を行っているか</a:t>
            </a:r>
            <a:endParaRPr kumimoji="1"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endParaRPr>
          </a:p>
        </p:txBody>
      </p:sp>
      <p:sp>
        <p:nvSpPr>
          <p:cNvPr id="14" name="正方形/長方形 13">
            <a:extLst>
              <a:ext uri="{FF2B5EF4-FFF2-40B4-BE49-F238E27FC236}">
                <a16:creationId xmlns:a16="http://schemas.microsoft.com/office/drawing/2014/main" id="{BD98E8CE-13D9-30F9-190C-18AEFB2F4029}"/>
              </a:ext>
            </a:extLst>
          </p:cNvPr>
          <p:cNvSpPr/>
          <p:nvPr/>
        </p:nvSpPr>
        <p:spPr>
          <a:xfrm>
            <a:off x="1491883" y="1342562"/>
            <a:ext cx="10133924" cy="461665"/>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2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実際の</a:t>
            </a:r>
            <a:r>
              <a:rPr kumimoji="1" lang="ja-JP" altLang="ja-JP" sz="2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相談</a:t>
            </a:r>
            <a:r>
              <a:rPr kumimoji="1" lang="ja-JP" altLang="en-US" sz="2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対応</a:t>
            </a:r>
            <a:r>
              <a:rPr kumimoji="1" lang="ja-JP" altLang="en-US" sz="20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（コミュニケーション・</a:t>
            </a:r>
            <a:r>
              <a:rPr kumimoji="1" lang="ja-JP" altLang="ja-JP" sz="20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アセスメント</a:t>
            </a:r>
            <a:r>
              <a:rPr kumimoji="1" lang="ja-JP" altLang="en-US" sz="20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20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ニーズ</a:t>
            </a:r>
            <a:r>
              <a:rPr kumimoji="1" lang="ja-JP" altLang="en-US" sz="20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把握・</a:t>
            </a:r>
            <a:r>
              <a:rPr kumimoji="1" lang="ja-JP" altLang="ja-JP" sz="20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情報支援</a:t>
            </a:r>
            <a:r>
              <a:rPr kumimoji="1" lang="ja-JP" altLang="en-US" sz="20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を確認する</a:t>
            </a:r>
            <a:r>
              <a:rPr kumimoji="1" lang="ja-JP" altLang="ja-JP" sz="2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2400" b="0"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362375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00334" y="274638"/>
            <a:ext cx="8856984" cy="994122"/>
          </a:xfrm>
        </p:spPr>
        <p:txBody>
          <a:bodyPr>
            <a:normAutofit/>
          </a:bodyPr>
          <a:lstStyle/>
          <a:p>
            <a:r>
              <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相談者の主訴とニーズを右記に挙げてください」</a:t>
            </a:r>
          </a:p>
        </p:txBody>
      </p:sp>
      <p:graphicFrame>
        <p:nvGraphicFramePr>
          <p:cNvPr id="5" name="コンテンツ プレースホルダー 4"/>
          <p:cNvGraphicFramePr>
            <a:graphicFrameLocks noGrp="1"/>
          </p:cNvGraphicFramePr>
          <p:nvPr>
            <p:ph idx="1"/>
          </p:nvPr>
        </p:nvGraphicFramePr>
        <p:xfrm>
          <a:off x="1916446" y="1426993"/>
          <a:ext cx="8428027" cy="2118360"/>
        </p:xfrm>
        <a:graphic>
          <a:graphicData uri="http://schemas.openxmlformats.org/drawingml/2006/table">
            <a:tbl>
              <a:tblPr firstRow="1" bandRow="1">
                <a:tableStyleId>{5940675A-B579-460E-94D1-54222C63F5DA}</a:tableStyleId>
              </a:tblPr>
              <a:tblGrid>
                <a:gridCol w="6369917">
                  <a:extLst>
                    <a:ext uri="{9D8B030D-6E8A-4147-A177-3AD203B41FA5}">
                      <a16:colId xmlns:a16="http://schemas.microsoft.com/office/drawing/2014/main" val="20000"/>
                    </a:ext>
                  </a:extLst>
                </a:gridCol>
                <a:gridCol w="2058110">
                  <a:extLst>
                    <a:ext uri="{9D8B030D-6E8A-4147-A177-3AD203B41FA5}">
                      <a16:colId xmlns:a16="http://schemas.microsoft.com/office/drawing/2014/main" val="20001"/>
                    </a:ext>
                  </a:extLst>
                </a:gridCol>
              </a:tblGrid>
              <a:tr h="2044824">
                <a:tc>
                  <a:txBody>
                    <a:bodyPr/>
                    <a:lstStyle/>
                    <a:p>
                      <a:r>
                        <a:rPr kumimoji="1" lang="en-US" altLang="ja-JP" sz="2000" b="1">
                          <a:latin typeface="Meiryo UI" panose="020B0604030504040204" pitchFamily="50" charset="-128"/>
                          <a:ea typeface="Meiryo UI" panose="020B0604030504040204" pitchFamily="50" charset="-128"/>
                          <a:cs typeface="Meiryo UI" panose="020B0604030504040204" pitchFamily="50" charset="-128"/>
                        </a:rPr>
                        <a:t>15. </a:t>
                      </a:r>
                      <a:r>
                        <a:rPr kumimoji="1" lang="ja-JP" altLang="en-US" sz="2000" b="1">
                          <a:latin typeface="Meiryo UI" panose="020B0604030504040204" pitchFamily="50" charset="-128"/>
                          <a:ea typeface="Meiryo UI" panose="020B0604030504040204" pitchFamily="50" charset="-128"/>
                          <a:cs typeface="Meiryo UI" panose="020B0604030504040204" pitchFamily="50" charset="-128"/>
                        </a:rPr>
                        <a:t>相談者の</a:t>
                      </a:r>
                      <a:r>
                        <a:rPr kumimoji="1" lang="ja-JP" altLang="en-US" sz="2000" b="1">
                          <a:solidFill>
                            <a:schemeClr val="tx1"/>
                          </a:solidFill>
                          <a:latin typeface="Meiryo UI" panose="020B0604030504040204" pitchFamily="50" charset="-128"/>
                          <a:ea typeface="Meiryo UI" panose="020B0604030504040204" pitchFamily="50" charset="-128"/>
                          <a:cs typeface="Meiryo UI" panose="020B0604030504040204" pitchFamily="50" charset="-128"/>
                        </a:rPr>
                        <a:t>主訴（表面的な質問、単発的な質問など）とニーズ</a:t>
                      </a:r>
                      <a:r>
                        <a:rPr kumimoji="1" lang="ja-JP" altLang="en-US" sz="2000" b="1">
                          <a:latin typeface="Meiryo UI" panose="020B0604030504040204" pitchFamily="50" charset="-128"/>
                          <a:ea typeface="Meiryo UI" panose="020B0604030504040204" pitchFamily="50" charset="-128"/>
                          <a:cs typeface="Meiryo UI" panose="020B0604030504040204" pitchFamily="50" charset="-128"/>
                        </a:rPr>
                        <a:t>（相談者がこの相談の中で本当に聞きたいこと、相談者が困っている真の原因など）を右記に挙げてください。</a:t>
                      </a:r>
                      <a:endParaRPr kumimoji="1" lang="en-US" altLang="ja-JP" sz="2000" b="1">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spcBef>
                          <a:spcPts val="600"/>
                        </a:spcBef>
                      </a:pPr>
                      <a:r>
                        <a:rPr kumimoji="1" lang="ja-JP" altLang="en-US" b="0">
                          <a:solidFill>
                            <a:schemeClr val="tx1"/>
                          </a:solidFill>
                          <a:latin typeface="Meiryo UI" panose="020B0604030504040204" pitchFamily="50" charset="-128"/>
                          <a:ea typeface="Meiryo UI" panose="020B0604030504040204" pitchFamily="50" charset="-128"/>
                          <a:cs typeface="Meiryo UI" panose="020B0604030504040204" pitchFamily="50" charset="-128"/>
                        </a:rPr>
                        <a:t>主訴</a:t>
                      </a:r>
                      <a:r>
                        <a:rPr kumimoji="1" lang="en-US" altLang="ja-JP" b="0">
                          <a:solidFill>
                            <a:schemeClr val="tx1"/>
                          </a:solidFill>
                          <a:latin typeface="Meiryo UI" panose="020B0604030504040204" pitchFamily="50" charset="-128"/>
                          <a:ea typeface="Meiryo UI" panose="020B0604030504040204" pitchFamily="50" charset="-128"/>
                          <a:cs typeface="Meiryo UI" panose="020B0604030504040204" pitchFamily="50" charset="-128"/>
                        </a:rPr>
                        <a:t>No1:</a:t>
                      </a:r>
                    </a:p>
                    <a:p>
                      <a:pPr>
                        <a:spcBef>
                          <a:spcPts val="600"/>
                        </a:spcBef>
                      </a:pPr>
                      <a:r>
                        <a:rPr kumimoji="1" lang="ja-JP" altLang="en-US" b="0">
                          <a:solidFill>
                            <a:schemeClr val="tx1"/>
                          </a:solidFill>
                          <a:latin typeface="Meiryo UI" panose="020B0604030504040204" pitchFamily="50" charset="-128"/>
                          <a:ea typeface="Meiryo UI" panose="020B0604030504040204" pitchFamily="50" charset="-128"/>
                          <a:cs typeface="Meiryo UI" panose="020B0604030504040204" pitchFamily="50" charset="-128"/>
                        </a:rPr>
                        <a:t>主訴</a:t>
                      </a:r>
                      <a:r>
                        <a:rPr kumimoji="1" lang="en-US" altLang="ja-JP" b="0">
                          <a:solidFill>
                            <a:schemeClr val="tx1"/>
                          </a:solidFill>
                          <a:latin typeface="Meiryo UI" panose="020B0604030504040204" pitchFamily="50" charset="-128"/>
                          <a:ea typeface="Meiryo UI" panose="020B0604030504040204" pitchFamily="50" charset="-128"/>
                          <a:cs typeface="Meiryo UI" panose="020B0604030504040204" pitchFamily="50" charset="-128"/>
                        </a:rPr>
                        <a:t>No2:</a:t>
                      </a:r>
                    </a:p>
                    <a:p>
                      <a:pPr>
                        <a:spcBef>
                          <a:spcPts val="600"/>
                        </a:spcBef>
                      </a:pPr>
                      <a:r>
                        <a:rPr kumimoji="1" lang="ja-JP" altLang="en-US" b="0">
                          <a:solidFill>
                            <a:schemeClr val="tx1"/>
                          </a:solidFill>
                          <a:latin typeface="Meiryo UI" panose="020B0604030504040204" pitchFamily="50" charset="-128"/>
                          <a:ea typeface="Meiryo UI" panose="020B0604030504040204" pitchFamily="50" charset="-128"/>
                          <a:cs typeface="Meiryo UI" panose="020B0604030504040204" pitchFamily="50" charset="-128"/>
                        </a:rPr>
                        <a:t>主訴</a:t>
                      </a:r>
                      <a:r>
                        <a:rPr kumimoji="1" lang="en-US" altLang="ja-JP" b="0">
                          <a:solidFill>
                            <a:schemeClr val="tx1"/>
                          </a:solidFill>
                          <a:latin typeface="Meiryo UI" panose="020B0604030504040204" pitchFamily="50" charset="-128"/>
                          <a:ea typeface="Meiryo UI" panose="020B0604030504040204" pitchFamily="50" charset="-128"/>
                          <a:cs typeface="Meiryo UI" panose="020B0604030504040204" pitchFamily="50" charset="-128"/>
                        </a:rPr>
                        <a:t>No3:</a:t>
                      </a:r>
                    </a:p>
                    <a:p>
                      <a:pPr>
                        <a:spcBef>
                          <a:spcPts val="600"/>
                        </a:spcBef>
                      </a:pPr>
                      <a:r>
                        <a:rPr kumimoji="1" lang="ja-JP" altLang="en-US" b="0">
                          <a:solidFill>
                            <a:schemeClr val="tx1"/>
                          </a:solidFill>
                          <a:latin typeface="Meiryo UI" panose="020B0604030504040204" pitchFamily="50" charset="-128"/>
                          <a:ea typeface="Meiryo UI" panose="020B0604030504040204" pitchFamily="50" charset="-128"/>
                          <a:cs typeface="Meiryo UI" panose="020B0604030504040204" pitchFamily="50" charset="-128"/>
                        </a:rPr>
                        <a:t>主訴</a:t>
                      </a:r>
                      <a:r>
                        <a:rPr kumimoji="1" lang="en-US" altLang="ja-JP" b="0">
                          <a:solidFill>
                            <a:schemeClr val="tx1"/>
                          </a:solidFill>
                          <a:latin typeface="Meiryo UI" panose="020B0604030504040204" pitchFamily="50" charset="-128"/>
                          <a:ea typeface="Meiryo UI" panose="020B0604030504040204" pitchFamily="50" charset="-128"/>
                          <a:cs typeface="Meiryo UI" panose="020B0604030504040204" pitchFamily="50" charset="-128"/>
                        </a:rPr>
                        <a:t>No4:</a:t>
                      </a:r>
                    </a:p>
                    <a:p>
                      <a:pPr marL="0" marR="0" indent="0" algn="l" defTabSz="914400" rtl="0" eaLnBrk="1" fontAlgn="auto" latinLnBrk="0" hangingPunct="1">
                        <a:lnSpc>
                          <a:spcPct val="100000"/>
                        </a:lnSpc>
                        <a:spcBef>
                          <a:spcPts val="600"/>
                        </a:spcBef>
                        <a:spcAft>
                          <a:spcPts val="0"/>
                        </a:spcAft>
                        <a:buClrTx/>
                        <a:buSzTx/>
                        <a:buFontTx/>
                        <a:buNone/>
                        <a:tabLst/>
                        <a:defRPr/>
                      </a:pPr>
                      <a:r>
                        <a:rPr kumimoji="1" lang="ja-JP" altLang="en-US" b="0">
                          <a:solidFill>
                            <a:schemeClr val="tx1"/>
                          </a:solidFill>
                          <a:latin typeface="Meiryo UI" panose="020B0604030504040204" pitchFamily="50" charset="-128"/>
                          <a:ea typeface="Meiryo UI" panose="020B0604030504040204" pitchFamily="50" charset="-128"/>
                          <a:cs typeface="Meiryo UI" panose="020B0604030504040204" pitchFamily="50" charset="-128"/>
                        </a:rPr>
                        <a:t>ﾆｰｽﾞ</a:t>
                      </a:r>
                      <a:r>
                        <a:rPr kumimoji="1" lang="en-US" altLang="ja-JP" b="0">
                          <a:solidFill>
                            <a:schemeClr val="tx1"/>
                          </a:solidFill>
                          <a:latin typeface="Meiryo UI" panose="020B0604030504040204" pitchFamily="50" charset="-128"/>
                          <a:ea typeface="Meiryo UI" panose="020B0604030504040204" pitchFamily="50" charset="-128"/>
                          <a:cs typeface="Meiryo UI" panose="020B0604030504040204" pitchFamily="50" charset="-128"/>
                        </a:rPr>
                        <a:t>No1:</a:t>
                      </a:r>
                    </a:p>
                    <a:p>
                      <a:pPr marL="0" marR="0" indent="0" algn="l" defTabSz="914400" rtl="0" eaLnBrk="1" fontAlgn="auto" latinLnBrk="0" hangingPunct="1">
                        <a:lnSpc>
                          <a:spcPct val="100000"/>
                        </a:lnSpc>
                        <a:spcBef>
                          <a:spcPts val="600"/>
                        </a:spcBef>
                        <a:spcAft>
                          <a:spcPts val="0"/>
                        </a:spcAft>
                        <a:buClrTx/>
                        <a:buSzTx/>
                        <a:buFontTx/>
                        <a:buNone/>
                        <a:tabLst/>
                        <a:defRPr/>
                      </a:pPr>
                      <a:r>
                        <a:rPr kumimoji="1" lang="ja-JP" altLang="en-US" b="0">
                          <a:solidFill>
                            <a:schemeClr val="tx1"/>
                          </a:solidFill>
                          <a:latin typeface="Meiryo UI" panose="020B0604030504040204" pitchFamily="50" charset="-128"/>
                          <a:ea typeface="Meiryo UI" panose="020B0604030504040204" pitchFamily="50" charset="-128"/>
                          <a:cs typeface="Meiryo UI" panose="020B0604030504040204" pitchFamily="50" charset="-128"/>
                        </a:rPr>
                        <a:t>ﾆｰｽﾞ</a:t>
                      </a:r>
                      <a:r>
                        <a:rPr kumimoji="1" lang="en-US" altLang="ja-JP" b="0">
                          <a:solidFill>
                            <a:schemeClr val="tx1"/>
                          </a:solidFill>
                          <a:latin typeface="Meiryo UI" panose="020B0604030504040204" pitchFamily="50" charset="-128"/>
                          <a:ea typeface="Meiryo UI" panose="020B0604030504040204" pitchFamily="50" charset="-128"/>
                          <a:cs typeface="Meiryo UI" panose="020B0604030504040204" pitchFamily="50" charset="-128"/>
                        </a:rPr>
                        <a:t>No2:</a:t>
                      </a:r>
                    </a:p>
                  </a:txBody>
                  <a:tcPr/>
                </a:tc>
                <a:extLst>
                  <a:ext uri="{0D108BD9-81ED-4DB2-BD59-A6C34878D82A}">
                    <a16:rowId xmlns:a16="http://schemas.microsoft.com/office/drawing/2014/main" val="10000"/>
                  </a:ext>
                </a:extLst>
              </a:tr>
            </a:tbl>
          </a:graphicData>
        </a:graphic>
      </p:graphicFrame>
      <p:sp>
        <p:nvSpPr>
          <p:cNvPr id="3" name="正方形/長方形 2"/>
          <p:cNvSpPr/>
          <p:nvPr/>
        </p:nvSpPr>
        <p:spPr>
          <a:xfrm>
            <a:off x="1916446" y="3642431"/>
            <a:ext cx="8455379" cy="3051080"/>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この評価表では、以下のように定義しています。</a:t>
            </a:r>
            <a:endParaRPr kumimoji="1" lang="en-US" altLang="ja-JP"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主訴</a:t>
            </a:r>
            <a:r>
              <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＝「相談者が</a:t>
            </a:r>
            <a:r>
              <a:rPr kumimoji="1" lang="ja-JP" altLang="en-US" sz="20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語った</a:t>
            </a:r>
            <a:r>
              <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質問、疑問、心配事」</a:t>
            </a:r>
            <a:endParaRPr kumimoji="1" lang="en-US" altLang="ja-JP"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ニーズ</a:t>
            </a:r>
            <a:r>
              <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0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語られなかった</a:t>
            </a:r>
            <a:r>
              <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本当の困りごと、相談に至った真の原因」</a:t>
            </a:r>
            <a:endParaRPr kumimoji="1" lang="en-US" altLang="ja-JP"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相談者と相談員がやりとりする過程でニーズが明確化され、共有できた場合には、ニーズが主訴として表現されたと考える。</a:t>
            </a:r>
            <a:endParaRPr kumimoji="1" lang="en-US" altLang="ja-JP"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sng" strike="noStrike" kern="120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cs typeface="+mn-cs"/>
              </a:rPr>
              <a:t>主訴とニーズを厳密に区別しようとする必要はありません。</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sng" strike="noStrike" kern="120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cs typeface="+mn-cs"/>
              </a:rPr>
              <a:t>相談者の状況を適切にアセスメントし、過不足なく捉えているかが重要。</a:t>
            </a:r>
          </a:p>
        </p:txBody>
      </p:sp>
      <p:sp>
        <p:nvSpPr>
          <p:cNvPr id="10" name="四角形吹き出し 9"/>
          <p:cNvSpPr/>
          <p:nvPr/>
        </p:nvSpPr>
        <p:spPr>
          <a:xfrm>
            <a:off x="2040498" y="2796103"/>
            <a:ext cx="2903374" cy="518704"/>
          </a:xfrm>
          <a:prstGeom prst="wedgeRectCallout">
            <a:avLst>
              <a:gd name="adj1" fmla="val 32155"/>
              <a:gd name="adj2" fmla="val -115634"/>
            </a:avLst>
          </a:prstGeom>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主訴とニーズの違いは？？？</a:t>
            </a:r>
            <a:endParaRPr kumimoji="1" lang="en-US" altLang="ja-JP" sz="16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37BA0363-24FE-4A79-82D4-E0848D8C1A9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80792C-8AB3-4542-BF5E-19B9D95460B3}" type="slidenum">
              <a:rPr kumimoji="1" lang="ja-JP" altLang="en-US" sz="20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829220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2"/>
          <p:cNvSpPr>
            <a:spLocks noGrp="1"/>
          </p:cNvSpPr>
          <p:nvPr>
            <p:ph idx="1"/>
          </p:nvPr>
        </p:nvSpPr>
        <p:spPr>
          <a:xfrm>
            <a:off x="609599" y="2064502"/>
            <a:ext cx="7811912" cy="4779912"/>
          </a:xfrm>
        </p:spPr>
        <p:txBody>
          <a:bodyPr>
            <a:noAutofit/>
          </a:bodyPr>
          <a:lstStyle/>
          <a:p>
            <a:pPr>
              <a:lnSpc>
                <a:spcPct val="150000"/>
              </a:lnSpc>
              <a:buFont typeface="Wingdings" panose="05000000000000000000" pitchFamily="2" charset="2"/>
              <a:buChar char="n"/>
            </a:pPr>
            <a:r>
              <a:rPr lang="ja-JP" altLang="en-US" sz="28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適切な情報支援を行っているか</a:t>
            </a:r>
            <a:endParaRPr lang="en-US" altLang="ja-JP" sz="28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50000"/>
              </a:lnSpc>
              <a:buNone/>
            </a:pPr>
            <a:r>
              <a:rPr lang="en-US" altLang="ja-JP" sz="24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　相談者が理解できる言葉で情報提供を行っているか。</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50000"/>
              </a:lnSpc>
              <a:buNone/>
            </a:pPr>
            <a:r>
              <a:rPr lang="en-US" altLang="ja-JP" sz="2400" dirty="0">
                <a:latin typeface="Meiryo UI" panose="020B0604030504040204" pitchFamily="50" charset="-128"/>
                <a:ea typeface="Meiryo UI" panose="020B0604030504040204" pitchFamily="50" charset="-128"/>
                <a:cs typeface="Meiryo UI" panose="020B0604030504040204" pitchFamily="50" charset="-128"/>
              </a:rPr>
              <a:t>19.</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　主治医と患者・家族との関係を把握し、主治医との</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pPr marL="0" indent="0">
              <a:spcBef>
                <a:spcPts val="0"/>
              </a:spcBef>
              <a:buNone/>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　　　 関係が良好になるような支援をしているか。</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50000"/>
              </a:lnSpc>
              <a:buNone/>
            </a:pPr>
            <a:r>
              <a:rPr lang="en-US" altLang="ja-JP" sz="24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　相談者自身が自力で行動したり判断</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pPr marL="0" indent="0">
              <a:spcBef>
                <a:spcPts val="0"/>
              </a:spcBef>
              <a:buNone/>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　　　 したりするための情報支援を行っているか。</a:t>
            </a:r>
          </a:p>
          <a:p>
            <a:pPr>
              <a:lnSpc>
                <a:spcPct val="150000"/>
              </a:lnSpc>
            </a:pPr>
            <a:endParaRPr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5" name="グループ化 14">
            <a:extLst>
              <a:ext uri="{FF2B5EF4-FFF2-40B4-BE49-F238E27FC236}">
                <a16:creationId xmlns:a16="http://schemas.microsoft.com/office/drawing/2014/main" id="{17FE2314-A615-B4E8-3A38-C63D7AD991DE}"/>
              </a:ext>
            </a:extLst>
          </p:cNvPr>
          <p:cNvGrpSpPr/>
          <p:nvPr/>
        </p:nvGrpSpPr>
        <p:grpSpPr>
          <a:xfrm>
            <a:off x="8073599" y="2426545"/>
            <a:ext cx="3904845" cy="3150499"/>
            <a:chOff x="6876976" y="2924945"/>
            <a:chExt cx="3904845" cy="3150499"/>
          </a:xfrm>
        </p:grpSpPr>
        <p:pic>
          <p:nvPicPr>
            <p:cNvPr id="8" name="図 7"/>
            <p:cNvPicPr>
              <a:picLocks noChangeAspect="1"/>
            </p:cNvPicPr>
            <p:nvPr/>
          </p:nvPicPr>
          <p:blipFill>
            <a:blip r:embed="rId3"/>
            <a:stretch>
              <a:fillRect/>
            </a:stretch>
          </p:blipFill>
          <p:spPr>
            <a:xfrm>
              <a:off x="6876976" y="2924945"/>
              <a:ext cx="3904845" cy="3150499"/>
            </a:xfrm>
            <a:prstGeom prst="rect">
              <a:avLst/>
            </a:prstGeom>
          </p:spPr>
        </p:pic>
        <p:sp>
          <p:nvSpPr>
            <p:cNvPr id="9" name="角丸四角形 8"/>
            <p:cNvSpPr/>
            <p:nvPr/>
          </p:nvSpPr>
          <p:spPr>
            <a:xfrm rot="21075951">
              <a:off x="8288692" y="3451813"/>
              <a:ext cx="1976342" cy="578349"/>
            </a:xfrm>
            <a:prstGeom prst="roundRect">
              <a:avLst/>
            </a:prstGeom>
            <a:noFill/>
            <a:ln w="76200"/>
            <a:effectLst>
              <a:glow rad="228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sp>
        <p:nvSpPr>
          <p:cNvPr id="2" name="スライド番号プレースホルダー 1">
            <a:extLst>
              <a:ext uri="{FF2B5EF4-FFF2-40B4-BE49-F238E27FC236}">
                <a16:creationId xmlns:a16="http://schemas.microsoft.com/office/drawing/2014/main" id="{3BD9F540-F9ED-48CA-91D4-0028FE06A6D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80792C-8AB3-4542-BF5E-19B9D95460B3}" type="slidenum">
              <a:rPr kumimoji="1" lang="ja-JP" altLang="en-US" sz="20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3" name="タイトル 1">
            <a:extLst>
              <a:ext uri="{FF2B5EF4-FFF2-40B4-BE49-F238E27FC236}">
                <a16:creationId xmlns:a16="http://schemas.microsoft.com/office/drawing/2014/main" id="{5EF609E7-94C6-1F74-145B-38393174E335}"/>
              </a:ext>
            </a:extLst>
          </p:cNvPr>
          <p:cNvSpPr txBox="1">
            <a:spLocks/>
          </p:cNvSpPr>
          <p:nvPr/>
        </p:nvSpPr>
        <p:spPr>
          <a:xfrm>
            <a:off x="1241779" y="127881"/>
            <a:ext cx="10451762"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がん相談対応評価表　</a:t>
            </a:r>
            <a:r>
              <a:rPr kumimoji="1" lang="en-US" altLang="ja-JP"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I</a:t>
            </a:r>
            <a:br>
              <a:rPr kumimoji="1" lang="en-US" altLang="ja-JP"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1" lang="en-US" altLang="ja-JP"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相談者の発言をアセスメントし、ニーズを捉え、</a:t>
            </a:r>
            <a:endParaRPr kumimoji="1" lang="en-US" altLang="ja-JP"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ニーズに沿った適切な情報支援を行っているか</a:t>
            </a:r>
            <a:endParaRPr kumimoji="1"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endParaRPr>
          </a:p>
        </p:txBody>
      </p:sp>
      <p:sp>
        <p:nvSpPr>
          <p:cNvPr id="14" name="正方形/長方形 13">
            <a:extLst>
              <a:ext uri="{FF2B5EF4-FFF2-40B4-BE49-F238E27FC236}">
                <a16:creationId xmlns:a16="http://schemas.microsoft.com/office/drawing/2014/main" id="{FFAC6982-246D-0A90-969D-97372CBB4447}"/>
              </a:ext>
            </a:extLst>
          </p:cNvPr>
          <p:cNvSpPr/>
          <p:nvPr/>
        </p:nvSpPr>
        <p:spPr>
          <a:xfrm>
            <a:off x="1491883" y="1342562"/>
            <a:ext cx="10133924" cy="461665"/>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2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実際の</a:t>
            </a:r>
            <a:r>
              <a:rPr kumimoji="1" lang="ja-JP" altLang="ja-JP" sz="2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相談</a:t>
            </a:r>
            <a:r>
              <a:rPr kumimoji="1" lang="ja-JP" altLang="en-US" sz="2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対応</a:t>
            </a:r>
            <a:r>
              <a:rPr kumimoji="1" lang="ja-JP" altLang="en-US" sz="20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（コミュニケーション・</a:t>
            </a:r>
            <a:r>
              <a:rPr kumimoji="1" lang="ja-JP" altLang="ja-JP" sz="20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アセスメント</a:t>
            </a:r>
            <a:r>
              <a:rPr kumimoji="1" lang="ja-JP" altLang="en-US" sz="20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20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ニーズ</a:t>
            </a:r>
            <a:r>
              <a:rPr kumimoji="1" lang="ja-JP" altLang="en-US" sz="20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把握・</a:t>
            </a:r>
            <a:r>
              <a:rPr kumimoji="1" lang="ja-JP" altLang="ja-JP" sz="20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情報支援</a:t>
            </a:r>
            <a:r>
              <a:rPr kumimoji="1" lang="ja-JP" altLang="en-US" sz="20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を確認する</a:t>
            </a:r>
            <a:r>
              <a:rPr kumimoji="1" lang="ja-JP" altLang="ja-JP" sz="2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2400" b="0"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709572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399822" y="1804227"/>
            <a:ext cx="9731021" cy="3805576"/>
          </a:xfrm>
        </p:spPr>
        <p:txBody>
          <a:bodyPr>
            <a:normAutofit/>
          </a:bodyPr>
          <a:lstStyle/>
          <a:p>
            <a:pPr marL="0" indent="0">
              <a:spcBef>
                <a:spcPts val="1200"/>
              </a:spcBef>
              <a:buNone/>
            </a:pPr>
            <a:r>
              <a:rPr lang="en-US" altLang="ja-JP" sz="20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　相談者の体験や感情、相談したい内容が相談員に十分に伝わったという反応があったか。</a:t>
            </a:r>
          </a:p>
          <a:p>
            <a:pPr marL="0" indent="0">
              <a:spcBef>
                <a:spcPts val="1200"/>
              </a:spcBef>
              <a:buNone/>
            </a:pPr>
            <a:r>
              <a:rPr lang="en-US" altLang="ja-JP" sz="2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　相談者が今おかれている状況を理解したという反応があったか。</a:t>
            </a:r>
          </a:p>
          <a:p>
            <a:pPr marL="0" indent="0">
              <a:spcBef>
                <a:spcPts val="1200"/>
              </a:spcBef>
              <a:buNone/>
            </a:pPr>
            <a:r>
              <a:rPr lang="en-US" altLang="ja-JP" sz="20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　提供された情報に納得したという反応があったか。</a:t>
            </a:r>
          </a:p>
          <a:p>
            <a:pPr marL="0" indent="0">
              <a:spcBef>
                <a:spcPts val="1200"/>
              </a:spcBef>
              <a:buNone/>
            </a:pPr>
            <a:r>
              <a:rPr lang="en-US" altLang="ja-JP" sz="20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　今後行うべき具体的な行動が述べられたか。</a:t>
            </a:r>
          </a:p>
          <a:p>
            <a:pPr marL="0" indent="0">
              <a:spcBef>
                <a:spcPts val="1200"/>
              </a:spcBef>
              <a:buNone/>
            </a:pPr>
            <a:r>
              <a:rPr lang="en-US" altLang="ja-JP" sz="20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　声のトーンに変化があったか。</a:t>
            </a:r>
          </a:p>
          <a:p>
            <a:pPr marL="0" indent="0">
              <a:spcBef>
                <a:spcPts val="1200"/>
              </a:spcBef>
              <a:buNone/>
            </a:pPr>
            <a:r>
              <a:rPr lang="en-US" altLang="ja-JP" sz="20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　この電話相談を利用してよかったという反応があったか。</a:t>
            </a:r>
          </a:p>
          <a:p>
            <a:pPr marL="0" indent="0">
              <a:spcBef>
                <a:spcPts val="1200"/>
              </a:spcBef>
              <a:buNone/>
            </a:pPr>
            <a:r>
              <a:rPr lang="en-US" altLang="ja-JP" sz="20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　今後も相談しようという反応があったか。</a:t>
            </a:r>
          </a:p>
        </p:txBody>
      </p:sp>
      <p:sp>
        <p:nvSpPr>
          <p:cNvPr id="5" name="タイトル 1"/>
          <p:cNvSpPr>
            <a:spLocks noGrp="1"/>
          </p:cNvSpPr>
          <p:nvPr>
            <p:ph type="title"/>
          </p:nvPr>
        </p:nvSpPr>
        <p:spPr>
          <a:xfrm>
            <a:off x="1523644" y="168313"/>
            <a:ext cx="8229600" cy="1143000"/>
          </a:xfrm>
        </p:spPr>
        <p:txBody>
          <a:bodyPr>
            <a:noAutofit/>
          </a:bodyPr>
          <a:lstStyle/>
          <a:p>
            <a:r>
              <a:rPr lang="ja-JP" altLang="en-US" sz="3200" dirty="0">
                <a:latin typeface="Meiryo UI" panose="020B0604030504040204" pitchFamily="50" charset="-128"/>
                <a:ea typeface="Meiryo UI" panose="020B0604030504040204" pitchFamily="50" charset="-128"/>
                <a:cs typeface="Meiryo UI" panose="020B0604030504040204" pitchFamily="50" charset="-128"/>
              </a:rPr>
              <a:t>がん相談対応評価表　</a:t>
            </a:r>
            <a:r>
              <a:rPr lang="en-US" altLang="ja-JP" sz="3200" dirty="0">
                <a:latin typeface="Meiryo UI" panose="020B0604030504040204" pitchFamily="50" charset="-128"/>
                <a:ea typeface="Meiryo UI" panose="020B0604030504040204" pitchFamily="50" charset="-128"/>
                <a:cs typeface="Meiryo UI" panose="020B0604030504040204" pitchFamily="50" charset="-128"/>
              </a:rPr>
              <a:t>II</a:t>
            </a:r>
            <a:br>
              <a:rPr lang="en-US" altLang="ja-JP" sz="3200" dirty="0">
                <a:latin typeface="Meiryo UI" panose="020B0604030504040204" pitchFamily="50" charset="-128"/>
                <a:ea typeface="Meiryo UI" panose="020B0604030504040204" pitchFamily="50" charset="-128"/>
                <a:cs typeface="Meiryo UI" panose="020B0604030504040204" pitchFamily="50" charset="-128"/>
              </a:rPr>
            </a:br>
            <a:r>
              <a:rPr lang="ja-JP" altLang="en-US" sz="3200" dirty="0">
                <a:latin typeface="Meiryo UI" panose="020B0604030504040204" pitchFamily="50" charset="-128"/>
                <a:ea typeface="Meiryo UI" panose="020B0604030504040204" pitchFamily="50" charset="-128"/>
                <a:cs typeface="Meiryo UI" panose="020B0604030504040204" pitchFamily="50" charset="-128"/>
              </a:rPr>
              <a:t>相談者の反応</a:t>
            </a:r>
            <a:endParaRPr lang="ja-JP" altLang="en-US" sz="1800" dirty="0"/>
          </a:p>
        </p:txBody>
      </p:sp>
      <p:sp>
        <p:nvSpPr>
          <p:cNvPr id="2" name="角丸四角形吹き出し 1"/>
          <p:cNvSpPr/>
          <p:nvPr/>
        </p:nvSpPr>
        <p:spPr>
          <a:xfrm flipH="1">
            <a:off x="8073399" y="337964"/>
            <a:ext cx="2323650" cy="879790"/>
          </a:xfrm>
          <a:prstGeom prst="wedgeRoundRectCallout">
            <a:avLst>
              <a:gd name="adj1" fmla="val 79457"/>
              <a:gd name="adj2" fmla="val 11410"/>
              <a:gd name="adj3" fmla="val 16667"/>
            </a:avLst>
          </a:prstGeom>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「補助的な指標」として使うことを想定</a:t>
            </a:r>
          </a:p>
        </p:txBody>
      </p:sp>
      <p:sp>
        <p:nvSpPr>
          <p:cNvPr id="8" name="テキスト ボックス 7"/>
          <p:cNvSpPr txBox="1"/>
          <p:nvPr/>
        </p:nvSpPr>
        <p:spPr>
          <a:xfrm>
            <a:off x="1814118" y="6302476"/>
            <a:ext cx="873668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」以上なら相談場所としての存在意義があったと判断してください。</a:t>
            </a:r>
          </a:p>
        </p:txBody>
      </p:sp>
      <p:graphicFrame>
        <p:nvGraphicFramePr>
          <p:cNvPr id="12" name="コンテンツ プレースホルダー 4"/>
          <p:cNvGraphicFramePr>
            <a:graphicFrameLocks/>
          </p:cNvGraphicFramePr>
          <p:nvPr/>
        </p:nvGraphicFramePr>
        <p:xfrm>
          <a:off x="5364481" y="5019224"/>
          <a:ext cx="5032569" cy="1116330"/>
        </p:xfrm>
        <a:graphic>
          <a:graphicData uri="http://schemas.openxmlformats.org/drawingml/2006/table">
            <a:tbl>
              <a:tblPr firstRow="1" bandRow="1">
                <a:tableStyleId>{5940675A-B579-460E-94D1-54222C63F5DA}</a:tableStyleId>
              </a:tblPr>
              <a:tblGrid>
                <a:gridCol w="1428750">
                  <a:extLst>
                    <a:ext uri="{9D8B030D-6E8A-4147-A177-3AD203B41FA5}">
                      <a16:colId xmlns:a16="http://schemas.microsoft.com/office/drawing/2014/main" val="20000"/>
                    </a:ext>
                  </a:extLst>
                </a:gridCol>
                <a:gridCol w="3603819">
                  <a:extLst>
                    <a:ext uri="{9D8B030D-6E8A-4147-A177-3AD203B41FA5}">
                      <a16:colId xmlns:a16="http://schemas.microsoft.com/office/drawing/2014/main" val="20001"/>
                    </a:ext>
                  </a:extLst>
                </a:gridCol>
              </a:tblGrid>
              <a:tr h="5905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a:solidFill>
                            <a:schemeClr val="tx1"/>
                          </a:solidFill>
                          <a:latin typeface="Meiryo UI" panose="020B0604030504040204" pitchFamily="50" charset="-128"/>
                          <a:ea typeface="Meiryo UI" panose="020B0604030504040204" pitchFamily="50" charset="-128"/>
                          <a:cs typeface="Meiryo UI" panose="020B0604030504040204" pitchFamily="50" charset="-128"/>
                        </a:rPr>
                        <a:t>点数</a:t>
                      </a:r>
                      <a:endParaRPr kumimoji="1" lang="en-US" altLang="ja-JP" sz="200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600">
                          <a:latin typeface="Meiryo UI" panose="020B0604030504040204" pitchFamily="50" charset="-128"/>
                          <a:ea typeface="Meiryo UI" panose="020B0604030504040204" pitchFamily="50" charset="-128"/>
                          <a:cs typeface="Meiryo UI" panose="020B0604030504040204" pitchFamily="50" charset="-128"/>
                        </a:rPr>
                        <a:t>評価の根拠を明記</a:t>
                      </a:r>
                      <a:endParaRPr kumimoji="1" lang="en-US" altLang="ja-JP" sz="160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0"/>
                  </a:ext>
                </a:extLst>
              </a:tr>
              <a:tr h="5257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a:solidFill>
                            <a:schemeClr val="tx1"/>
                          </a:solidFill>
                          <a:latin typeface="Meiryo UI" panose="020B0604030504040204" pitchFamily="50" charset="-128"/>
                          <a:ea typeface="Meiryo UI" panose="020B0604030504040204" pitchFamily="50" charset="-128"/>
                          <a:cs typeface="Meiryo UI" panose="020B0604030504040204" pitchFamily="50" charset="-128"/>
                        </a:rPr>
                        <a:t>2 - 1 - 0</a:t>
                      </a:r>
                    </a:p>
                  </a:txBody>
                  <a:tcPr anchor="ctr"/>
                </a:tc>
                <a:tc>
                  <a:txBody>
                    <a:bodyPr/>
                    <a:lstStyle/>
                    <a:p>
                      <a:endParaRPr kumimoji="1" lang="ja-JP" altLang="en-US" sz="160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1"/>
                  </a:ext>
                </a:extLst>
              </a:tr>
            </a:tbl>
          </a:graphicData>
        </a:graphic>
      </p:graphicFrame>
      <p:sp>
        <p:nvSpPr>
          <p:cNvPr id="13" name="正方形/長方形 12"/>
          <p:cNvSpPr/>
          <p:nvPr/>
        </p:nvSpPr>
        <p:spPr>
          <a:xfrm>
            <a:off x="1718310" y="5000680"/>
            <a:ext cx="3628962" cy="1200329"/>
          </a:xfrm>
          <a:prstGeom prst="rect">
            <a:avLst/>
          </a:prstGeom>
          <a:solidFill>
            <a:schemeClr val="accent5">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点数欄は以下のいずれかより選択</a:t>
            </a:r>
            <a:r>
              <a:rPr kumimoji="1" lang="en-US" altLang="ja-JP"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＝よい反応があった</a:t>
            </a:r>
            <a:endParaRPr kumimoji="1" lang="en-US" altLang="ja-JP"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＝特に反応はなかった</a:t>
            </a:r>
            <a:endParaRPr kumimoji="1" lang="en-US" altLang="ja-JP"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0</a:t>
            </a:r>
            <a:r>
              <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＝悪い反応があった</a:t>
            </a:r>
            <a:endParaRPr kumimoji="1" lang="en-US" altLang="ja-JP"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5347272" y="5000680"/>
            <a:ext cx="1445958" cy="600164"/>
          </a:xfrm>
          <a:prstGeom prst="rect">
            <a:avLst/>
          </a:prstGeom>
          <a:solidFill>
            <a:srgbClr val="00B0F0">
              <a:alpha val="23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5" name="正方形/長方形 14"/>
          <p:cNvSpPr/>
          <p:nvPr/>
        </p:nvSpPr>
        <p:spPr>
          <a:xfrm>
            <a:off x="6793230" y="5000679"/>
            <a:ext cx="3589020" cy="600165"/>
          </a:xfrm>
          <a:prstGeom prst="rect">
            <a:avLst/>
          </a:prstGeom>
          <a:solidFill>
            <a:schemeClr val="accent6">
              <a:alpha val="23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 name="スライド番号プレースホルダー 3">
            <a:extLst>
              <a:ext uri="{FF2B5EF4-FFF2-40B4-BE49-F238E27FC236}">
                <a16:creationId xmlns:a16="http://schemas.microsoft.com/office/drawing/2014/main" id="{71E4760F-367E-40C5-837C-5F9B31C7364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80792C-8AB3-4542-BF5E-19B9D95460B3}" type="slidenum">
              <a:rPr kumimoji="1" lang="ja-JP" altLang="en-US" sz="20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678F3016-E420-3B29-6869-01586FE09B4A}"/>
              </a:ext>
            </a:extLst>
          </p:cNvPr>
          <p:cNvSpPr/>
          <p:nvPr/>
        </p:nvSpPr>
        <p:spPr>
          <a:xfrm>
            <a:off x="1491883" y="1342562"/>
            <a:ext cx="10133924" cy="461665"/>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2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相談者の反応を、相談対応の良否の目安の一つにする</a:t>
            </a:r>
            <a:r>
              <a:rPr kumimoji="1" lang="ja-JP" altLang="ja-JP" sz="2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2400" b="0"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661735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6892151" y="244736"/>
            <a:ext cx="4910098" cy="1143000"/>
          </a:xfrm>
        </p:spPr>
        <p:txBody>
          <a:bodyPr>
            <a:normAutofit fontScale="90000"/>
          </a:bodyPr>
          <a:lstStyle/>
          <a:p>
            <a:r>
              <a:rPr lang="ja-JP" altLang="en-US" dirty="0">
                <a:latin typeface="Meiryo UI" panose="020B0604030504040204" pitchFamily="50" charset="-128"/>
                <a:ea typeface="Meiryo UI" panose="020B0604030504040204" pitchFamily="50" charset="-128"/>
                <a:cs typeface="メイリオ" panose="020B0604030504040204" pitchFamily="50" charset="-128"/>
              </a:rPr>
              <a:t>がん相談対応評価表</a:t>
            </a:r>
            <a:endParaRPr kumimoji="1" lang="ja-JP" altLang="en-US"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18" name="コンテンツ プレースホルダー 5"/>
          <p:cNvSpPr>
            <a:spLocks noGrp="1"/>
          </p:cNvSpPr>
          <p:nvPr>
            <p:ph idx="1"/>
          </p:nvPr>
        </p:nvSpPr>
        <p:spPr>
          <a:xfrm>
            <a:off x="7638143" y="2443758"/>
            <a:ext cx="3418114" cy="2299692"/>
          </a:xfrm>
          <a:solidFill>
            <a:schemeClr val="accent5">
              <a:lumMod val="20000"/>
              <a:lumOff val="80000"/>
            </a:schemeClr>
          </a:solidFill>
        </p:spPr>
        <p:txBody>
          <a:bodyPr anchor="ctr">
            <a:normAutofit/>
          </a:bodyPr>
          <a:lstStyle/>
          <a:p>
            <a:pPr marL="0" indent="0" algn="ctr">
              <a:buNone/>
            </a:pPr>
            <a:r>
              <a:rPr lang="ja-JP" altLang="en-US" sz="2800" dirty="0">
                <a:latin typeface="Meiryo UI" panose="020B0604030504040204" pitchFamily="50" charset="-128"/>
                <a:ea typeface="Meiryo UI" panose="020B0604030504040204" pitchFamily="50" charset="-128"/>
                <a:cs typeface="Meiryo UI" panose="020B0604030504040204" pitchFamily="50" charset="-128"/>
              </a:rPr>
              <a:t>相談対応を評価する</a:t>
            </a:r>
            <a:endParaRPr lang="en-US" altLang="ja-JP" sz="2800" dirty="0">
              <a:latin typeface="Meiryo UI" panose="020B0604030504040204" pitchFamily="50" charset="-128"/>
              <a:ea typeface="Meiryo UI" panose="020B0604030504040204" pitchFamily="50" charset="-128"/>
              <a:cs typeface="Meiryo UI" panose="020B0604030504040204" pitchFamily="50" charset="-128"/>
            </a:endParaRPr>
          </a:p>
          <a:p>
            <a:pPr marL="0" indent="0" algn="ctr">
              <a:buNone/>
            </a:pPr>
            <a:r>
              <a:rPr lang="en-US" altLang="ja-JP" sz="28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2800" dirty="0" err="1">
                <a:latin typeface="Meiryo UI" panose="020B0604030504040204" pitchFamily="50" charset="-128"/>
                <a:ea typeface="Meiryo UI" panose="020B0604030504040204" pitchFamily="50" charset="-128"/>
                <a:cs typeface="Meiryo UI" panose="020B0604030504040204" pitchFamily="50" charset="-128"/>
              </a:rPr>
              <a:t>つの</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ツールとして</a:t>
            </a:r>
            <a:endParaRPr lang="en-US" altLang="ja-JP" sz="2800" dirty="0">
              <a:latin typeface="Meiryo UI" panose="020B0604030504040204" pitchFamily="50" charset="-128"/>
              <a:ea typeface="Meiryo UI" panose="020B0604030504040204" pitchFamily="50" charset="-128"/>
              <a:cs typeface="Meiryo UI" panose="020B0604030504040204" pitchFamily="50" charset="-128"/>
            </a:endParaRPr>
          </a:p>
          <a:p>
            <a:pPr marL="0" indent="0" algn="ctr">
              <a:buNone/>
            </a:pPr>
            <a:r>
              <a:rPr lang="ja-JP" altLang="en-US" sz="2800" dirty="0">
                <a:latin typeface="Meiryo UI" panose="020B0604030504040204" pitchFamily="50" charset="-128"/>
                <a:ea typeface="Meiryo UI" panose="020B0604030504040204" pitchFamily="50" charset="-128"/>
                <a:cs typeface="Meiryo UI" panose="020B0604030504040204" pitchFamily="50" charset="-128"/>
              </a:rPr>
              <a:t>ご活用ください</a:t>
            </a:r>
            <a:r>
              <a:rPr lang="ja-JP" altLang="en-US" sz="28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2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C253FF6E-B59C-4DB0-83C6-C53395645BA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80792C-8AB3-4542-BF5E-19B9D95460B3}" type="slidenum">
              <a:rPr kumimoji="1" lang="ja-JP" altLang="en-US" sz="20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7011938D-819A-45FC-866B-629391FDDAD9}"/>
              </a:ext>
            </a:extLst>
          </p:cNvPr>
          <p:cNvPicPr>
            <a:picLocks noChangeAspect="1"/>
          </p:cNvPicPr>
          <p:nvPr/>
        </p:nvPicPr>
        <p:blipFill>
          <a:blip r:embed="rId3"/>
          <a:stretch>
            <a:fillRect/>
          </a:stretch>
        </p:blipFill>
        <p:spPr>
          <a:xfrm>
            <a:off x="389750" y="244735"/>
            <a:ext cx="5823301" cy="4498715"/>
          </a:xfrm>
          <a:prstGeom prst="rect">
            <a:avLst/>
          </a:prstGeom>
          <a:effectLst>
            <a:outerShdw blurRad="50800" dist="38100" dir="2700000" algn="tl" rotWithShape="0">
              <a:prstClr val="black">
                <a:alpha val="40000"/>
              </a:prstClr>
            </a:outerShdw>
          </a:effectLst>
        </p:spPr>
      </p:pic>
      <p:pic>
        <p:nvPicPr>
          <p:cNvPr id="4" name="図 3">
            <a:extLst>
              <a:ext uri="{FF2B5EF4-FFF2-40B4-BE49-F238E27FC236}">
                <a16:creationId xmlns:a16="http://schemas.microsoft.com/office/drawing/2014/main" id="{21C7D78A-965E-4845-8298-E4F8AC1C71A4}"/>
              </a:ext>
            </a:extLst>
          </p:cNvPr>
          <p:cNvPicPr>
            <a:picLocks noChangeAspect="1"/>
          </p:cNvPicPr>
          <p:nvPr/>
        </p:nvPicPr>
        <p:blipFill>
          <a:blip r:embed="rId4"/>
          <a:stretch>
            <a:fillRect/>
          </a:stretch>
        </p:blipFill>
        <p:spPr>
          <a:xfrm>
            <a:off x="389750" y="4856396"/>
            <a:ext cx="5770543" cy="1681563"/>
          </a:xfrm>
          <a:prstGeom prst="rect">
            <a:avLst/>
          </a:prstGeom>
          <a:effectLst>
            <a:outerShdw blurRad="50800" dist="38100" dir="2700000" algn="tl" rotWithShape="0">
              <a:prstClr val="black">
                <a:alpha val="40000"/>
              </a:prstClr>
            </a:outerShdw>
          </a:effectLst>
        </p:spPr>
      </p:pic>
      <p:sp>
        <p:nvSpPr>
          <p:cNvPr id="7" name="正方形/長方形 6"/>
          <p:cNvSpPr/>
          <p:nvPr/>
        </p:nvSpPr>
        <p:spPr>
          <a:xfrm>
            <a:off x="389750" y="4170222"/>
            <a:ext cx="5823301" cy="573228"/>
          </a:xfrm>
          <a:prstGeom prst="rect">
            <a:avLst/>
          </a:prstGeom>
          <a:solidFill>
            <a:srgbClr val="00B050">
              <a:alpha val="22353"/>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 name="正方形/長方形 8"/>
          <p:cNvSpPr/>
          <p:nvPr/>
        </p:nvSpPr>
        <p:spPr>
          <a:xfrm>
            <a:off x="389749" y="4850822"/>
            <a:ext cx="5770543" cy="1681563"/>
          </a:xfrm>
          <a:prstGeom prst="rect">
            <a:avLst/>
          </a:prstGeom>
          <a:solidFill>
            <a:srgbClr val="00B050">
              <a:alpha val="23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 name="線吹き出し 1 (枠付き) 12"/>
          <p:cNvSpPr/>
          <p:nvPr/>
        </p:nvSpPr>
        <p:spPr>
          <a:xfrm>
            <a:off x="2556433" y="983130"/>
            <a:ext cx="4545564" cy="2878230"/>
          </a:xfrm>
          <a:prstGeom prst="borderCallout1">
            <a:avLst>
              <a:gd name="adj1" fmla="val 78427"/>
              <a:gd name="adj2" fmla="val -307"/>
              <a:gd name="adj3" fmla="val 110034"/>
              <a:gd name="adj4" fmla="val -16407"/>
            </a:avLst>
          </a:prstGeom>
          <a:solidFill>
            <a:schemeClr val="accent3">
              <a:lumMod val="40000"/>
              <a:lumOff val="60000"/>
            </a:schemeClr>
          </a:solidFill>
          <a:ln w="57150">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特記事項</a:t>
            </a: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欄</a:t>
            </a:r>
            <a:endPar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相談環境</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に関する改善点など気付いた点があれば記載</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相談員側</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相談にふさわしい落ち着いた環境か</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相談者が気になるような雑音や他者の声が入ることはないか</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4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情報提供に必要なネット環境などが整っているか</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相談者側</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子どもの声や出先など、相談者の状況をアセスメントする際の手がかり</a:t>
            </a:r>
          </a:p>
        </p:txBody>
      </p:sp>
      <p:sp>
        <p:nvSpPr>
          <p:cNvPr id="15" name="線吹き出し 1 (枠付き) 14"/>
          <p:cNvSpPr/>
          <p:nvPr/>
        </p:nvSpPr>
        <p:spPr>
          <a:xfrm>
            <a:off x="2565323" y="4957004"/>
            <a:ext cx="4545565" cy="1249486"/>
          </a:xfrm>
          <a:prstGeom prst="borderCallout1">
            <a:avLst>
              <a:gd name="adj1" fmla="val 45240"/>
              <a:gd name="adj2" fmla="val -940"/>
              <a:gd name="adj3" fmla="val 14928"/>
              <a:gd name="adj4" fmla="val -15653"/>
            </a:avLst>
          </a:prstGeom>
          <a:solidFill>
            <a:schemeClr val="accent3">
              <a:lumMod val="40000"/>
              <a:lumOff val="60000"/>
            </a:schemeClr>
          </a:solidFill>
          <a:ln w="57150">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III.</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相談の総合評価　欄</a:t>
            </a:r>
            <a:endPar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評価者自身が得た学び</a:t>
            </a:r>
            <a:endParaRPr lang="en-US" altLang="ja-JP" sz="1400"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組織として取り組むべき課題、改善策などを記載</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3576341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81200" y="265125"/>
            <a:ext cx="8229600" cy="1143000"/>
          </a:xfrm>
        </p:spPr>
        <p:txBody>
          <a:bodyPr/>
          <a:lstStyle/>
          <a:p>
            <a:r>
              <a:rPr lang="ja-JP" altLang="en-US">
                <a:latin typeface="Meiryo UI" panose="020B0604030504040204" pitchFamily="50" charset="-128"/>
                <a:ea typeface="Meiryo UI" panose="020B0604030504040204" pitchFamily="50" charset="-128"/>
              </a:rPr>
              <a:t>この講義</a:t>
            </a:r>
            <a:r>
              <a:rPr kumimoji="1" lang="ja-JP" altLang="en-US">
                <a:latin typeface="Meiryo UI" panose="020B0604030504040204" pitchFamily="50" charset="-128"/>
                <a:ea typeface="Meiryo UI" panose="020B0604030504040204" pitchFamily="50" charset="-128"/>
              </a:rPr>
              <a:t>のねらい（目的）</a:t>
            </a:r>
          </a:p>
        </p:txBody>
      </p:sp>
      <p:sp>
        <p:nvSpPr>
          <p:cNvPr id="4" name="テキスト ボックス 3"/>
          <p:cNvSpPr txBox="1"/>
          <p:nvPr/>
        </p:nvSpPr>
        <p:spPr>
          <a:xfrm>
            <a:off x="1392382" y="2180785"/>
            <a:ext cx="9746673" cy="3539430"/>
          </a:xfrm>
          <a:prstGeom prst="rect">
            <a:avLst/>
          </a:prstGeom>
          <a:noFill/>
        </p:spPr>
        <p:txBody>
          <a:bodyPr wrap="square" rtlCol="0">
            <a:spAutoFit/>
          </a:bodyPr>
          <a:lstStyle/>
          <a:p>
            <a:pPr marL="285750" indent="-285750">
              <a:buFont typeface="Arial" panose="020B0604020202020204" pitchFamily="34" charset="0"/>
              <a:buChar char="•"/>
              <a:defRPr/>
            </a:pPr>
            <a:r>
              <a:rPr lang="ja-JP" altLang="en-US" sz="3200">
                <a:solidFill>
                  <a:schemeClr val="bg1">
                    <a:lumMod val="85000"/>
                  </a:schemeClr>
                </a:solidFill>
                <a:latin typeface="Meiryo UI" panose="020B0604030504040204" pitchFamily="50" charset="-128"/>
                <a:ea typeface="Meiryo UI" panose="020B0604030504040204" pitchFamily="50" charset="-128"/>
              </a:rPr>
              <a:t>「がん相談対応評価表」の目的・特徴、各項目の概要を確認する。</a:t>
            </a:r>
            <a:endParaRPr lang="en-US" altLang="ja-JP" sz="3200">
              <a:solidFill>
                <a:schemeClr val="bg1">
                  <a:lumMod val="85000"/>
                </a:schemeClr>
              </a:solidFill>
              <a:latin typeface="Meiryo UI" panose="020B0604030504040204" pitchFamily="50" charset="-128"/>
              <a:ea typeface="Meiryo UI" panose="020B0604030504040204" pitchFamily="50" charset="-128"/>
            </a:endParaRPr>
          </a:p>
          <a:p>
            <a:pPr>
              <a:defRPr/>
            </a:pPr>
            <a:endParaRPr lang="en-US" altLang="ja-JP" sz="3200">
              <a:solidFill>
                <a:prstClr val="black"/>
              </a:solidFill>
              <a:latin typeface="Meiryo UI" panose="020B0604030504040204" pitchFamily="50" charset="-128"/>
              <a:ea typeface="Meiryo UI" panose="020B0604030504040204" pitchFamily="50" charset="-128"/>
            </a:endParaRPr>
          </a:p>
          <a:p>
            <a:pPr>
              <a:defRPr/>
            </a:pPr>
            <a:endParaRPr lang="en-US" altLang="ja-JP" sz="3200">
              <a:solidFill>
                <a:prstClr val="black"/>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defRPr/>
            </a:pPr>
            <a:r>
              <a:rPr lang="ja-JP" altLang="en-US" sz="3200">
                <a:solidFill>
                  <a:prstClr val="black"/>
                </a:solidFill>
                <a:latin typeface="Meiryo UI" panose="020B0604030504040204" pitchFamily="50" charset="-128"/>
                <a:ea typeface="Meiryo UI" panose="020B0604030504040204" pitchFamily="50" charset="-128"/>
              </a:rPr>
              <a:t>「がん相談対応評価表」を用いてグループディスカッションを行う際のルール</a:t>
            </a:r>
            <a:r>
              <a:rPr lang="ja-JP" altLang="en-US" sz="3200">
                <a:latin typeface="Meiryo UI" panose="020B0604030504040204" pitchFamily="50" charset="-128"/>
                <a:ea typeface="Meiryo UI" panose="020B0604030504040204" pitchFamily="50" charset="-128"/>
              </a:rPr>
              <a:t>と進め方</a:t>
            </a:r>
            <a:r>
              <a:rPr lang="ja-JP" altLang="en-US" sz="3200">
                <a:solidFill>
                  <a:prstClr val="black"/>
                </a:solidFill>
                <a:latin typeface="Meiryo UI" panose="020B0604030504040204" pitchFamily="50" charset="-128"/>
                <a:ea typeface="Meiryo UI" panose="020B0604030504040204" pitchFamily="50" charset="-128"/>
              </a:rPr>
              <a:t>を確認する。</a:t>
            </a:r>
            <a:br>
              <a:rPr lang="ja-JP" altLang="en-US" sz="3200">
                <a:solidFill>
                  <a:prstClr val="black"/>
                </a:solidFill>
                <a:latin typeface="Meiryo UI" panose="020B0604030504040204" pitchFamily="50" charset="-128"/>
                <a:ea typeface="Meiryo UI" panose="020B0604030504040204" pitchFamily="50" charset="-128"/>
              </a:rPr>
            </a:br>
            <a:endParaRPr lang="ja-JP" altLang="en-US" sz="3200">
              <a:solidFill>
                <a:prstClr val="black"/>
              </a:solidFill>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2B74A7F1-7CDE-4F7C-92AE-406B071F6E3B}"/>
              </a:ext>
            </a:extLst>
          </p:cNvPr>
          <p:cNvSpPr>
            <a:spLocks noGrp="1"/>
          </p:cNvSpPr>
          <p:nvPr>
            <p:ph type="sldNum" sz="quarter" idx="12"/>
          </p:nvPr>
        </p:nvSpPr>
        <p:spPr/>
        <p:txBody>
          <a:bodyPr/>
          <a:lstStyle/>
          <a:p>
            <a:fld id="{9380792C-8AB3-4542-BF5E-19B9D95460B3}" type="slidenum">
              <a:rPr lang="ja-JP" altLang="en-US" smtClean="0">
                <a:solidFill>
                  <a:prstClr val="black"/>
                </a:solidFill>
              </a:rPr>
              <a:pPr/>
              <a:t>38</a:t>
            </a:fld>
            <a:endParaRPr lang="ja-JP" altLang="en-US">
              <a:solidFill>
                <a:prstClr val="black"/>
              </a:solidFill>
            </a:endParaRPr>
          </a:p>
        </p:txBody>
      </p:sp>
    </p:spTree>
    <p:extLst>
      <p:ext uri="{BB962C8B-B14F-4D97-AF65-F5344CB8AC3E}">
        <p14:creationId xmlns:p14="http://schemas.microsoft.com/office/powerpoint/2010/main" val="28223917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37563" y="-76329"/>
            <a:ext cx="8229600" cy="1143000"/>
          </a:xfrm>
        </p:spPr>
        <p:txBody>
          <a:bodyPr>
            <a:normAutofit/>
          </a:bodyPr>
          <a:lstStyle/>
          <a:p>
            <a:pPr algn="ctr"/>
            <a:r>
              <a:rPr lang="ja-JP" altLang="en-US" b="1">
                <a:solidFill>
                  <a:srgbClr val="002060"/>
                </a:solidFill>
                <a:latin typeface="Meiryo UI" panose="020B0604030504040204" pitchFamily="50" charset="-128"/>
                <a:ea typeface="Meiryo UI" panose="020B0604030504040204" pitchFamily="50" charset="-128"/>
                <a:cs typeface="Meiryo UI" panose="020B0604030504040204" pitchFamily="50" charset="-128"/>
              </a:rPr>
              <a:t>グループワーク①</a:t>
            </a:r>
            <a:endParaRPr kumimoji="1" lang="ja-JP" altLang="en-US" b="1">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666166" y="2110356"/>
            <a:ext cx="11041380" cy="4148686"/>
          </a:xfrm>
        </p:spPr>
        <p:txBody>
          <a:bodyPr>
            <a:noAutofit/>
          </a:bodyPr>
          <a:lstStyle/>
          <a:p>
            <a:pPr marL="630238" indent="-630238">
              <a:lnSpc>
                <a:spcPct val="50000"/>
              </a:lnSpc>
              <a:spcBef>
                <a:spcPts val="1800"/>
              </a:spcBef>
              <a:buNone/>
            </a:pPr>
            <a:r>
              <a:rPr lang="ja-JP" altLang="en-US" sz="2400" b="1" dirty="0">
                <a:latin typeface="Meiryo UI" panose="020B0604030504040204" pitchFamily="50" charset="-128"/>
                <a:ea typeface="Meiryo UI" panose="020B0604030504040204" pitchFamily="50" charset="-128"/>
              </a:rPr>
              <a:t>＜進め方＞</a:t>
            </a:r>
            <a:endParaRPr lang="ja-JP" altLang="ja-JP" sz="2400" dirty="0">
              <a:latin typeface="Meiryo UI" panose="020B0604030504040204" pitchFamily="50" charset="-128"/>
              <a:ea typeface="Meiryo UI" panose="020B0604030504040204" pitchFamily="50" charset="-128"/>
            </a:endParaRPr>
          </a:p>
          <a:p>
            <a:pPr marL="630238" indent="-630238">
              <a:lnSpc>
                <a:spcPct val="50000"/>
              </a:lnSpc>
              <a:spcBef>
                <a:spcPts val="1800"/>
              </a:spcBef>
              <a:buNone/>
            </a:pPr>
            <a:r>
              <a:rPr lang="ja-JP" altLang="en-US" sz="2200" dirty="0">
                <a:latin typeface="Meiryo UI" panose="020B0604030504040204" pitchFamily="50" charset="-128"/>
                <a:ea typeface="Meiryo UI" panose="020B0604030504040204" pitchFamily="50" charset="-128"/>
                <a:cs typeface="Meiryo UI" panose="020B0604030504040204" pitchFamily="50" charset="-128"/>
              </a:rPr>
              <a:t>１．まず、相談事例の全体的な印象を話し合う</a:t>
            </a:r>
          </a:p>
          <a:p>
            <a:pPr marL="630238" indent="-630238">
              <a:lnSpc>
                <a:spcPct val="50000"/>
              </a:lnSpc>
              <a:spcBef>
                <a:spcPts val="1800"/>
              </a:spcBef>
              <a:buNone/>
            </a:pPr>
            <a:r>
              <a:rPr lang="ja-JP" altLang="en-US" sz="2200" dirty="0">
                <a:latin typeface="Meiryo UI" panose="020B0604030504040204" pitchFamily="50" charset="-128"/>
                <a:ea typeface="Meiryo UI" panose="020B0604030504040204" pitchFamily="50" charset="-128"/>
                <a:cs typeface="Meiryo UI" panose="020B0604030504040204" pitchFamily="50" charset="-128"/>
              </a:rPr>
              <a:t>２．個々の項目の評価（評点）と、その理由を出し合う</a:t>
            </a:r>
          </a:p>
          <a:p>
            <a:pPr marL="630238" indent="-630238">
              <a:lnSpc>
                <a:spcPct val="50000"/>
              </a:lnSpc>
              <a:spcBef>
                <a:spcPts val="1800"/>
              </a:spcBef>
              <a:buNone/>
            </a:pPr>
            <a:r>
              <a:rPr lang="ja-JP" altLang="en-US" sz="2200" dirty="0">
                <a:latin typeface="Meiryo UI" panose="020B0604030504040204" pitchFamily="50" charset="-128"/>
                <a:ea typeface="Meiryo UI" panose="020B0604030504040204" pitchFamily="50" charset="-128"/>
                <a:cs typeface="Meiryo UI" panose="020B0604030504040204" pitchFamily="50" charset="-128"/>
              </a:rPr>
              <a:t>３．がん専門相談員の役割に照らし、より望ましい対応や代替案を話し合う</a:t>
            </a:r>
            <a:endParaRPr lang="en-US" altLang="ja-JP" sz="2200"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sz="800" b="1" dirty="0">
              <a:latin typeface="Meiryo UI" panose="020B0604030504040204" pitchFamily="50" charset="-128"/>
              <a:ea typeface="Meiryo UI" panose="020B0604030504040204" pitchFamily="50" charset="-128"/>
            </a:endParaRPr>
          </a:p>
          <a:p>
            <a:pPr marL="0" indent="0">
              <a:buNone/>
            </a:pPr>
            <a:r>
              <a:rPr lang="ja-JP" altLang="en-US" sz="2400" b="1" dirty="0">
                <a:latin typeface="Meiryo UI" panose="020B0604030504040204" pitchFamily="50" charset="-128"/>
                <a:ea typeface="Meiryo UI" panose="020B0604030504040204" pitchFamily="50" charset="-128"/>
              </a:rPr>
              <a:t>＜ルール＞</a:t>
            </a:r>
            <a:endParaRPr lang="ja-JP" altLang="ja-JP" sz="2400" dirty="0">
              <a:latin typeface="Meiryo UI" panose="020B0604030504040204" pitchFamily="50" charset="-128"/>
              <a:ea typeface="Meiryo UI" panose="020B0604030504040204" pitchFamily="50" charset="-128"/>
            </a:endParaRPr>
          </a:p>
          <a:p>
            <a:pPr lvl="0"/>
            <a:r>
              <a:rPr lang="ja-JP" altLang="en-US" sz="2200" b="1" dirty="0">
                <a:solidFill>
                  <a:srgbClr val="FF3399"/>
                </a:solidFill>
                <a:latin typeface="Meiryo UI" panose="020B0604030504040204" pitchFamily="50" charset="-128"/>
                <a:ea typeface="Meiryo UI" panose="020B0604030504040204" pitchFamily="50" charset="-128"/>
              </a:rPr>
              <a:t>意見を一致させる必要はなく</a:t>
            </a:r>
            <a:r>
              <a:rPr lang="ja-JP" altLang="en-US" sz="2200" dirty="0">
                <a:latin typeface="Meiryo UI" panose="020B0604030504040204" pitchFamily="50" charset="-128"/>
                <a:ea typeface="Meiryo UI" panose="020B0604030504040204" pitchFamily="50" charset="-128"/>
              </a:rPr>
              <a:t>、評価内容は途中で変更しても構わない</a:t>
            </a:r>
            <a:endParaRPr lang="en-US" altLang="ja-JP" sz="2200" dirty="0">
              <a:latin typeface="Meiryo UI" panose="020B0604030504040204" pitchFamily="50" charset="-128"/>
              <a:ea typeface="Meiryo UI" panose="020B0604030504040204" pitchFamily="50" charset="-128"/>
            </a:endParaRPr>
          </a:p>
          <a:p>
            <a:pPr lvl="0"/>
            <a:r>
              <a:rPr lang="ja-JP" altLang="ja-JP" sz="2200" dirty="0">
                <a:latin typeface="Meiryo UI" panose="020B0604030504040204" pitchFamily="50" charset="-128"/>
                <a:ea typeface="Meiryo UI" panose="020B0604030504040204" pitchFamily="50" charset="-128"/>
              </a:rPr>
              <a:t>多様な意見</a:t>
            </a:r>
            <a:r>
              <a:rPr lang="ja-JP" altLang="en-US" sz="2200" dirty="0">
                <a:latin typeface="Meiryo UI" panose="020B0604030504040204" pitchFamily="50" charset="-128"/>
                <a:ea typeface="Meiryo UI" panose="020B0604030504040204" pitchFamily="50" charset="-128"/>
              </a:rPr>
              <a:t>や考え方を活発に出し</a:t>
            </a:r>
            <a:r>
              <a:rPr lang="ja-JP" altLang="ja-JP" sz="2200" dirty="0">
                <a:latin typeface="Meiryo UI" panose="020B0604030504040204" pitchFamily="50" charset="-128"/>
                <a:ea typeface="Meiryo UI" panose="020B0604030504040204" pitchFamily="50" charset="-128"/>
              </a:rPr>
              <a:t>合い、吸収し合</a:t>
            </a:r>
            <a:r>
              <a:rPr lang="ja-JP" altLang="en-US" sz="2200" dirty="0">
                <a:latin typeface="Meiryo UI" panose="020B0604030504040204" pitchFamily="50" charset="-128"/>
                <a:ea typeface="Meiryo UI" panose="020B0604030504040204" pitchFamily="50" charset="-128"/>
              </a:rPr>
              <a:t>う</a:t>
            </a:r>
            <a:r>
              <a:rPr lang="ja-JP" altLang="ja-JP" sz="2200" dirty="0">
                <a:latin typeface="Meiryo UI" panose="020B0604030504040204" pitchFamily="50" charset="-128"/>
                <a:ea typeface="Meiryo UI" panose="020B0604030504040204" pitchFamily="50" charset="-128"/>
              </a:rPr>
              <a:t>ことを大切に</a:t>
            </a:r>
            <a:r>
              <a:rPr lang="ja-JP" altLang="en-US" sz="2200" dirty="0">
                <a:latin typeface="Meiryo UI" panose="020B0604030504040204" pitchFamily="50" charset="-128"/>
                <a:ea typeface="Meiryo UI" panose="020B0604030504040204" pitchFamily="50" charset="-128"/>
              </a:rPr>
              <a:t>する</a:t>
            </a:r>
            <a:endParaRPr lang="ja-JP" altLang="ja-JP" sz="2200" dirty="0">
              <a:latin typeface="Meiryo UI" panose="020B0604030504040204" pitchFamily="50" charset="-128"/>
              <a:ea typeface="Meiryo UI" panose="020B0604030504040204" pitchFamily="50" charset="-128"/>
            </a:endParaRPr>
          </a:p>
          <a:p>
            <a:r>
              <a:rPr lang="ja-JP" altLang="en-US" sz="2200" dirty="0">
                <a:latin typeface="Meiryo UI" panose="020B0604030504040204" pitchFamily="50" charset="-128"/>
                <a:ea typeface="Meiryo UI" panose="020B0604030504040204" pitchFamily="50" charset="-128"/>
                <a:cs typeface="Meiryo UI" panose="020B0604030504040204" pitchFamily="50" charset="-128"/>
              </a:rPr>
              <a:t>事例提供者がグループ内にいるつもりで、建設的に話し合う</a:t>
            </a:r>
            <a:endParaRPr lang="en-US" altLang="ja-JP" sz="22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2200" b="1" dirty="0">
                <a:solidFill>
                  <a:srgbClr val="FF3399"/>
                </a:solidFill>
                <a:latin typeface="Meiryo UI" panose="020B0604030504040204" pitchFamily="50" charset="-128"/>
                <a:ea typeface="Meiryo UI" panose="020B0604030504040204" pitchFamily="50" charset="-128"/>
              </a:rPr>
              <a:t>良かった対応・参考になった対応</a:t>
            </a:r>
            <a:r>
              <a:rPr lang="ja-JP" altLang="en-US" sz="2200" dirty="0">
                <a:latin typeface="Meiryo UI" panose="020B0604030504040204" pitchFamily="50" charset="-128"/>
                <a:ea typeface="Meiryo UI" panose="020B0604030504040204" pitchFamily="50" charset="-128"/>
              </a:rPr>
              <a:t>も忘れずに出す</a:t>
            </a:r>
            <a:endParaRPr lang="en-US" altLang="ja-JP" sz="2200" dirty="0">
              <a:latin typeface="Meiryo UI" panose="020B0604030504040204" pitchFamily="50" charset="-128"/>
              <a:ea typeface="Meiryo UI" panose="020B0604030504040204" pitchFamily="50" charset="-128"/>
            </a:endParaRPr>
          </a:p>
          <a:p>
            <a:pPr lvl="0"/>
            <a:r>
              <a:rPr lang="ja-JP" altLang="ja-JP" sz="2200" dirty="0">
                <a:solidFill>
                  <a:prstClr val="black"/>
                </a:solidFill>
                <a:latin typeface="Meiryo UI" panose="020B0604030504040204" pitchFamily="50" charset="-128"/>
                <a:ea typeface="Meiryo UI" panose="020B0604030504040204" pitchFamily="50" charset="-128"/>
              </a:rPr>
              <a:t>より</a:t>
            </a:r>
            <a:r>
              <a:rPr lang="ja-JP" altLang="en-US" sz="2200" dirty="0">
                <a:solidFill>
                  <a:prstClr val="black"/>
                </a:solidFill>
                <a:latin typeface="Meiryo UI" panose="020B0604030504040204" pitchFamily="50" charset="-128"/>
                <a:ea typeface="Meiryo UI" panose="020B0604030504040204" pitchFamily="50" charset="-128"/>
              </a:rPr>
              <a:t>よ</a:t>
            </a:r>
            <a:r>
              <a:rPr lang="ja-JP" altLang="ja-JP" sz="2200" dirty="0">
                <a:solidFill>
                  <a:prstClr val="black"/>
                </a:solidFill>
                <a:latin typeface="Meiryo UI" panose="020B0604030504040204" pitchFamily="50" charset="-128"/>
                <a:ea typeface="Meiryo UI" panose="020B0604030504040204" pitchFamily="50" charset="-128"/>
              </a:rPr>
              <a:t>い対応</a:t>
            </a:r>
            <a:r>
              <a:rPr lang="ja-JP" altLang="en-US" sz="2200" dirty="0">
                <a:solidFill>
                  <a:prstClr val="black"/>
                </a:solidFill>
                <a:latin typeface="Meiryo UI" panose="020B0604030504040204" pitchFamily="50" charset="-128"/>
                <a:ea typeface="Meiryo UI" panose="020B0604030504040204" pitchFamily="50" charset="-128"/>
              </a:rPr>
              <a:t>にしていくための</a:t>
            </a:r>
            <a:r>
              <a:rPr lang="ja-JP" altLang="ja-JP" sz="2200" dirty="0">
                <a:solidFill>
                  <a:prstClr val="black"/>
                </a:solidFill>
                <a:latin typeface="Meiryo UI" panose="020B0604030504040204" pitchFamily="50" charset="-128"/>
                <a:ea typeface="Meiryo UI" panose="020B0604030504040204" pitchFamily="50" charset="-128"/>
              </a:rPr>
              <a:t>代替案</a:t>
            </a:r>
            <a:r>
              <a:rPr lang="ja-JP" altLang="en-US" sz="2200" dirty="0">
                <a:solidFill>
                  <a:prstClr val="black"/>
                </a:solidFill>
                <a:latin typeface="Meiryo UI" panose="020B0604030504040204" pitchFamily="50" charset="-128"/>
                <a:ea typeface="Meiryo UI" panose="020B0604030504040204" pitchFamily="50" charset="-128"/>
              </a:rPr>
              <a:t>（</a:t>
            </a:r>
            <a:r>
              <a:rPr lang="ja-JP" altLang="en-US" sz="2200" b="1" dirty="0">
                <a:solidFill>
                  <a:srgbClr val="FF3399"/>
                </a:solidFill>
                <a:latin typeface="Meiryo UI" panose="020B0604030504040204" pitchFamily="50" charset="-128"/>
                <a:ea typeface="Meiryo UI" panose="020B0604030504040204" pitchFamily="50" charset="-128"/>
              </a:rPr>
              <a:t>具体的な言い回し・フレーズ</a:t>
            </a:r>
            <a:r>
              <a:rPr lang="ja-JP" altLang="en-US" sz="2200" dirty="0">
                <a:solidFill>
                  <a:prstClr val="black"/>
                </a:solidFill>
                <a:latin typeface="Meiryo UI" panose="020B0604030504040204" pitchFamily="50" charset="-128"/>
                <a:ea typeface="Meiryo UI" panose="020B0604030504040204" pitchFamily="50" charset="-128"/>
              </a:rPr>
              <a:t>）を積極的に言語化する</a:t>
            </a:r>
            <a:endParaRPr lang="en-US" altLang="ja-JP" sz="2200"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95793BB0-B24C-418B-AC3C-0FED67AC0A2A}"/>
              </a:ext>
            </a:extLst>
          </p:cNvPr>
          <p:cNvSpPr>
            <a:spLocks noGrp="1"/>
          </p:cNvSpPr>
          <p:nvPr>
            <p:ph type="sldNum" sz="quarter" idx="12"/>
          </p:nvPr>
        </p:nvSpPr>
        <p:spPr>
          <a:xfrm>
            <a:off x="10134600" y="6472418"/>
            <a:ext cx="2057400" cy="365125"/>
          </a:xfrm>
        </p:spPr>
        <p:txBody>
          <a:bodyPr/>
          <a:lstStyle/>
          <a:p>
            <a:fld id="{4EF7B10E-C61E-4626-95D3-FC918ECEBB28}" type="slidenum">
              <a:rPr lang="ja-JP" altLang="en-US" sz="2000">
                <a:solidFill>
                  <a:schemeClr val="tx1"/>
                </a:solidFill>
                <a:latin typeface="Meiryo UI" panose="020B0604030504040204" pitchFamily="50" charset="-128"/>
                <a:ea typeface="Meiryo UI" panose="020B0604030504040204" pitchFamily="50" charset="-128"/>
              </a:rPr>
              <a:t>39</a:t>
            </a:fld>
            <a:endParaRPr lang="ja-JP" altLang="en-US" sz="2000" dirty="0">
              <a:solidFill>
                <a:schemeClr val="tx1"/>
              </a:solidFill>
              <a:latin typeface="Meiryo UI" panose="020B0604030504040204" pitchFamily="50" charset="-128"/>
              <a:ea typeface="Meiryo UI" panose="020B0604030504040204" pitchFamily="50" charset="-128"/>
            </a:endParaRP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0573" y="65904"/>
            <a:ext cx="1184580" cy="924697"/>
          </a:xfrm>
          <a:prstGeom prst="rect">
            <a:avLst/>
          </a:prstGeom>
        </p:spPr>
      </p:pic>
      <p:sp>
        <p:nvSpPr>
          <p:cNvPr id="6" name="テキスト ボックス 5"/>
          <p:cNvSpPr txBox="1"/>
          <p:nvPr/>
        </p:nvSpPr>
        <p:spPr>
          <a:xfrm>
            <a:off x="2072056" y="1041703"/>
            <a:ext cx="8229599"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defRPr/>
            </a:pPr>
            <a:r>
              <a:rPr lang="ja-JP" altLang="en-US" sz="2400" b="1" dirty="0">
                <a:solidFill>
                  <a:prstClr val="black"/>
                </a:solidFill>
                <a:latin typeface="Meiryo UI" panose="020B0604030504040204" pitchFamily="50" charset="-128"/>
                <a:ea typeface="Meiryo UI" panose="020B0604030504040204" pitchFamily="50" charset="-128"/>
              </a:rPr>
              <a:t>グループディスカッションを通して得る気づきをもとに、</a:t>
            </a:r>
            <a:endParaRPr lang="en-US" altLang="ja-JP" sz="2400" b="1" dirty="0">
              <a:solidFill>
                <a:prstClr val="black"/>
              </a:solidFill>
              <a:latin typeface="Meiryo UI" panose="020B0604030504040204" pitchFamily="50" charset="-128"/>
              <a:ea typeface="Meiryo UI" panose="020B0604030504040204" pitchFamily="50" charset="-128"/>
            </a:endParaRPr>
          </a:p>
          <a:p>
            <a:pPr>
              <a:defRPr/>
            </a:pPr>
            <a:r>
              <a:rPr lang="ja-JP" altLang="en-US" sz="2400" b="1" dirty="0">
                <a:solidFill>
                  <a:prstClr val="black"/>
                </a:solidFill>
                <a:latin typeface="Meiryo UI" panose="020B0604030504040204" pitchFamily="50" charset="-128"/>
                <a:ea typeface="Meiryo UI" panose="020B0604030504040204" pitchFamily="50" charset="-128"/>
              </a:rPr>
              <a:t>参加者各自が日々の対応を振り返り、対応の幅を広げる</a:t>
            </a:r>
          </a:p>
        </p:txBody>
      </p:sp>
      <p:sp>
        <p:nvSpPr>
          <p:cNvPr id="7" name="テキスト ボックス 6"/>
          <p:cNvSpPr txBox="1"/>
          <p:nvPr/>
        </p:nvSpPr>
        <p:spPr>
          <a:xfrm>
            <a:off x="889137" y="1111824"/>
            <a:ext cx="902811" cy="523220"/>
          </a:xfrm>
          <a:prstGeom prst="rect">
            <a:avLst/>
          </a:prstGeom>
          <a:noFill/>
        </p:spPr>
        <p:txBody>
          <a:bodyPr wrap="none" rtlCol="0">
            <a:spAutoFit/>
          </a:bodyPr>
          <a:lstStyle/>
          <a:p>
            <a:pPr>
              <a:defRPr/>
            </a:pPr>
            <a:r>
              <a:rPr lang="ja-JP" altLang="en-US" sz="2800" b="1" dirty="0">
                <a:solidFill>
                  <a:prstClr val="black"/>
                </a:solidFill>
                <a:latin typeface="Meiryo UI" panose="020B0604030504040204" pitchFamily="50" charset="-128"/>
                <a:ea typeface="Meiryo UI" panose="020B0604030504040204" pitchFamily="50" charset="-128"/>
              </a:rPr>
              <a:t>目的</a:t>
            </a:r>
          </a:p>
        </p:txBody>
      </p:sp>
      <p:sp>
        <p:nvSpPr>
          <p:cNvPr id="8" name="テキスト ボックス 7">
            <a:extLst>
              <a:ext uri="{FF2B5EF4-FFF2-40B4-BE49-F238E27FC236}">
                <a16:creationId xmlns:a16="http://schemas.microsoft.com/office/drawing/2014/main" id="{496BFA2A-C5D4-42FC-9276-1C1F44566801}"/>
              </a:ext>
            </a:extLst>
          </p:cNvPr>
          <p:cNvSpPr txBox="1"/>
          <p:nvPr/>
        </p:nvSpPr>
        <p:spPr>
          <a:xfrm>
            <a:off x="6419126" y="6259042"/>
            <a:ext cx="3744808" cy="584775"/>
          </a:xfrm>
          <a:prstGeom prst="rect">
            <a:avLst/>
          </a:prstGeom>
          <a:noFill/>
        </p:spPr>
        <p:txBody>
          <a:bodyPr wrap="square" lIns="91440" tIns="45720" rIns="91440" bIns="45720" rtlCol="0" anchor="t">
            <a:spAutoFit/>
          </a:bodyPr>
          <a:lstStyle/>
          <a:p>
            <a:pPr algn="r">
              <a:defRPr/>
            </a:pPr>
            <a:r>
              <a:rPr lang="ja-JP" altLang="en-US" sz="3200">
                <a:solidFill>
                  <a:srgbClr val="0070C0"/>
                </a:solidFill>
                <a:latin typeface="Meiryo UI"/>
                <a:ea typeface="Meiryo UI"/>
                <a:cs typeface="Meiryo UI" panose="020B0604030504040204" pitchFamily="50" charset="-128"/>
              </a:rPr>
              <a:t>時間：●●分 </a:t>
            </a:r>
            <a:endParaRPr lang="ja-JP" altLang="en-US" sz="3200"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a:extLst>
              <a:ext uri="{FF2B5EF4-FFF2-40B4-BE49-F238E27FC236}">
                <a16:creationId xmlns:a16="http://schemas.microsoft.com/office/drawing/2014/main" id="{C5E13EBA-2006-49E8-86AD-4730D133A69A}"/>
              </a:ext>
            </a:extLst>
          </p:cNvPr>
          <p:cNvSpPr txBox="1"/>
          <p:nvPr/>
        </p:nvSpPr>
        <p:spPr>
          <a:xfrm>
            <a:off x="417203" y="231863"/>
            <a:ext cx="1526954" cy="584775"/>
          </a:xfrm>
          <a:prstGeom prst="rect">
            <a:avLst/>
          </a:prstGeom>
          <a:solidFill>
            <a:srgbClr val="FF0000"/>
          </a:solidFill>
        </p:spPr>
        <p:txBody>
          <a:bodyPr wrap="square" lIns="91440" tIns="45720" rIns="91440" bIns="45720" rtlCol="0" anchor="t">
            <a:spAutoFit/>
          </a:bodyPr>
          <a:lstStyle/>
          <a:p>
            <a:r>
              <a:rPr kumimoji="1" lang="ja-JP" altLang="en-US" sz="3200" b="1">
                <a:ea typeface="ＭＳ Ｐゴシック"/>
              </a:rPr>
              <a:t>変更可</a:t>
            </a:r>
          </a:p>
        </p:txBody>
      </p:sp>
    </p:spTree>
    <p:extLst>
      <p:ext uri="{BB962C8B-B14F-4D97-AF65-F5344CB8AC3E}">
        <p14:creationId xmlns:p14="http://schemas.microsoft.com/office/powerpoint/2010/main" val="2542826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12421" y="303524"/>
            <a:ext cx="8229600" cy="764704"/>
          </a:xfrm>
        </p:spPr>
        <p:txBody>
          <a:bodyPr>
            <a:noAutofit/>
          </a:bodyPr>
          <a:lstStyle/>
          <a:p>
            <a:r>
              <a:rPr lang="ja-JP" altLang="en-US" sz="5400" dirty="0">
                <a:solidFill>
                  <a:srgbClr val="002060"/>
                </a:solidFill>
              </a:rPr>
              <a:t>タイムスケジュール</a:t>
            </a:r>
            <a:r>
              <a:rPr lang="ja-JP" altLang="en-US" sz="6000" dirty="0">
                <a:solidFill>
                  <a:srgbClr val="002060"/>
                </a:solidFill>
              </a:rPr>
              <a:t>　</a:t>
            </a:r>
          </a:p>
        </p:txBody>
      </p:sp>
      <p:graphicFrame>
        <p:nvGraphicFramePr>
          <p:cNvPr id="8" name="表 7">
            <a:extLst>
              <a:ext uri="{FF2B5EF4-FFF2-40B4-BE49-F238E27FC236}">
                <a16:creationId xmlns:a16="http://schemas.microsoft.com/office/drawing/2014/main" id="{22CAAD26-122F-4D04-BE58-025A2A1ACE36}"/>
              </a:ext>
            </a:extLst>
          </p:cNvPr>
          <p:cNvGraphicFramePr>
            <a:graphicFrameLocks noGrp="1"/>
          </p:cNvGraphicFramePr>
          <p:nvPr>
            <p:extLst>
              <p:ext uri="{D42A27DB-BD31-4B8C-83A1-F6EECF244321}">
                <p14:modId xmlns:p14="http://schemas.microsoft.com/office/powerpoint/2010/main" val="988692025"/>
              </p:ext>
            </p:extLst>
          </p:nvPr>
        </p:nvGraphicFramePr>
        <p:xfrm>
          <a:off x="550554" y="1352900"/>
          <a:ext cx="11153334" cy="5035156"/>
        </p:xfrm>
        <a:graphic>
          <a:graphicData uri="http://schemas.openxmlformats.org/drawingml/2006/table">
            <a:tbl>
              <a:tblPr/>
              <a:tblGrid>
                <a:gridCol w="1529706">
                  <a:extLst>
                    <a:ext uri="{9D8B030D-6E8A-4147-A177-3AD203B41FA5}">
                      <a16:colId xmlns:a16="http://schemas.microsoft.com/office/drawing/2014/main" val="1418821785"/>
                    </a:ext>
                  </a:extLst>
                </a:gridCol>
                <a:gridCol w="1333535">
                  <a:extLst>
                    <a:ext uri="{9D8B030D-6E8A-4147-A177-3AD203B41FA5}">
                      <a16:colId xmlns:a16="http://schemas.microsoft.com/office/drawing/2014/main" val="2466074821"/>
                    </a:ext>
                  </a:extLst>
                </a:gridCol>
                <a:gridCol w="8290093">
                  <a:extLst>
                    <a:ext uri="{9D8B030D-6E8A-4147-A177-3AD203B41FA5}">
                      <a16:colId xmlns:a16="http://schemas.microsoft.com/office/drawing/2014/main" val="3332838797"/>
                    </a:ext>
                  </a:extLst>
                </a:gridCol>
              </a:tblGrid>
              <a:tr h="384712">
                <a:tc gridSpan="2">
                  <a:txBody>
                    <a:bodyPr/>
                    <a:lstStyle/>
                    <a:p>
                      <a:pPr algn="ctr" rtl="0" fontAlgn="ctr"/>
                      <a:r>
                        <a:rPr lang="ja-JP" altLang="en-US" sz="1700" b="1" i="0" u="none" strike="noStrike" dirty="0">
                          <a:solidFill>
                            <a:srgbClr val="FFFFFF"/>
                          </a:solidFill>
                          <a:effectLst/>
                          <a:latin typeface="Meiryo UI" panose="020B0604030504040204" pitchFamily="50" charset="-128"/>
                          <a:ea typeface="Meiryo UI" panose="020B0604030504040204" pitchFamily="50" charset="-128"/>
                        </a:rPr>
                        <a:t>時間</a:t>
                      </a:r>
                    </a:p>
                  </a:txBody>
                  <a:tcPr marL="8305" marR="8305" marT="83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8064A2"/>
                    </a:solidFill>
                  </a:tcPr>
                </a:tc>
                <a:tc hMerge="1">
                  <a:txBody>
                    <a:bodyPr/>
                    <a:lstStyle/>
                    <a:p>
                      <a:pPr algn="ctr" rtl="0" fontAlgn="ctr"/>
                      <a:endParaRPr lang="ja-JP" altLang="en-US" sz="1700" b="1" i="0" u="none" strike="noStrike">
                        <a:solidFill>
                          <a:srgbClr val="FFFFFF"/>
                        </a:solidFill>
                        <a:effectLst/>
                        <a:latin typeface="Meiryo UI" panose="020B0604030504040204" pitchFamily="50" charset="-128"/>
                        <a:ea typeface="Meiryo UI" panose="020B0604030504040204" pitchFamily="50" charset="-128"/>
                      </a:endParaRPr>
                    </a:p>
                  </a:txBody>
                  <a:tcPr marL="8305" marR="8305" marT="83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064A2"/>
                    </a:solidFill>
                  </a:tcPr>
                </a:tc>
                <a:tc>
                  <a:txBody>
                    <a:bodyPr/>
                    <a:lstStyle/>
                    <a:p>
                      <a:pPr algn="ctr" rtl="0" fontAlgn="ctr"/>
                      <a:r>
                        <a:rPr lang="ja-JP" altLang="en-US" sz="1700" b="1" i="0" u="none" strike="noStrike">
                          <a:solidFill>
                            <a:srgbClr val="FFFFFF"/>
                          </a:solidFill>
                          <a:effectLst/>
                          <a:latin typeface="Meiryo UI" panose="020B0604030504040204" pitchFamily="50" charset="-128"/>
                          <a:ea typeface="Meiryo UI" panose="020B0604030504040204" pitchFamily="50" charset="-128"/>
                        </a:rPr>
                        <a:t>内容</a:t>
                      </a:r>
                    </a:p>
                  </a:txBody>
                  <a:tcPr marL="8305" marR="8305" marT="83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8064A2"/>
                    </a:solidFill>
                  </a:tcPr>
                </a:tc>
                <a:extLst>
                  <a:ext uri="{0D108BD9-81ED-4DB2-BD59-A6C34878D82A}">
                    <a16:rowId xmlns:a16="http://schemas.microsoft.com/office/drawing/2014/main" val="1756291651"/>
                  </a:ext>
                </a:extLst>
              </a:tr>
              <a:tr h="394578">
                <a:tc>
                  <a:txBody>
                    <a:bodyPr/>
                    <a:lstStyle/>
                    <a:p>
                      <a:pPr algn="ctr" rtl="0" fontAlgn="ctr"/>
                      <a:r>
                        <a:rPr lang="en-US" altLang="ja-JP" sz="2200" b="0" i="0" u="none" strike="noStrike" dirty="0">
                          <a:solidFill>
                            <a:srgbClr val="000000"/>
                          </a:solidFill>
                          <a:effectLst/>
                          <a:latin typeface="Meiryo UI" panose="020B0604030504040204" pitchFamily="50" charset="-128"/>
                          <a:ea typeface="Meiryo UI" panose="020B0604030504040204" pitchFamily="50" charset="-128"/>
                        </a:rPr>
                        <a:t>13:00</a:t>
                      </a:r>
                    </a:p>
                  </a:txBody>
                  <a:tcPr marL="8305" marR="8305" marT="83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DEAF0"/>
                    </a:solidFill>
                  </a:tcPr>
                </a:tc>
                <a:tc>
                  <a:txBody>
                    <a:bodyPr/>
                    <a:lstStyle/>
                    <a:p>
                      <a:pPr algn="ctr"/>
                      <a:r>
                        <a:rPr lang="en-US" altLang="ja-JP" sz="20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2000" b="0" i="0" u="none" strike="noStrike" dirty="0">
                          <a:solidFill>
                            <a:srgbClr val="000000"/>
                          </a:solidFill>
                          <a:effectLst/>
                          <a:latin typeface="Meiryo UI" panose="020B0604030504040204" pitchFamily="50" charset="-128"/>
                          <a:ea typeface="Meiryo UI" panose="020B0604030504040204" pitchFamily="50" charset="-128"/>
                        </a:rPr>
                        <a:t>分</a:t>
                      </a:r>
                      <a:endParaRPr kumimoji="1" lang="ja-JP" altLang="en-US" sz="2000" dirty="0"/>
                    </a:p>
                  </a:txBody>
                  <a:tcPr marL="8305" marR="8305" marT="83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DEAF0"/>
                    </a:solidFill>
                  </a:tcPr>
                </a:tc>
                <a:tc>
                  <a:txBody>
                    <a:bodyPr/>
                    <a:lstStyle/>
                    <a:p>
                      <a:pPr algn="l"/>
                      <a:r>
                        <a:rPr lang="ja-JP" altLang="en-US" sz="2200" b="0" i="0" u="none" strike="noStrike" dirty="0">
                          <a:solidFill>
                            <a:srgbClr val="000000"/>
                          </a:solidFill>
                          <a:effectLst/>
                          <a:latin typeface="Meiryo UI" panose="020B0604030504040204" pitchFamily="50" charset="-128"/>
                          <a:ea typeface="Meiryo UI" panose="020B0604030504040204" pitchFamily="50" charset="-128"/>
                        </a:rPr>
                        <a:t> オリエンテーション</a:t>
                      </a:r>
                      <a:endParaRPr kumimoji="1" lang="ja-JP" altLang="en-US" sz="2200" dirty="0"/>
                    </a:p>
                  </a:txBody>
                  <a:tcPr marL="8305" marR="8305" marT="83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DEAF0"/>
                    </a:solidFill>
                  </a:tcPr>
                </a:tc>
                <a:extLst>
                  <a:ext uri="{0D108BD9-81ED-4DB2-BD59-A6C34878D82A}">
                    <a16:rowId xmlns:a16="http://schemas.microsoft.com/office/drawing/2014/main" val="1268787555"/>
                  </a:ext>
                </a:extLst>
              </a:tr>
              <a:tr h="502331">
                <a:tc>
                  <a:txBody>
                    <a:bodyPr/>
                    <a:lstStyle/>
                    <a:p>
                      <a:pPr algn="ctr" rtl="0" fontAlgn="ctr"/>
                      <a:r>
                        <a:rPr lang="en-US" altLang="ja-JP" sz="2200" b="0" i="0" u="none" strike="noStrike" dirty="0">
                          <a:solidFill>
                            <a:srgbClr val="000000"/>
                          </a:solidFill>
                          <a:effectLst/>
                          <a:latin typeface="Meiryo UI" panose="020B0604030504040204" pitchFamily="50" charset="-128"/>
                          <a:ea typeface="Meiryo UI" panose="020B0604030504040204" pitchFamily="50" charset="-128"/>
                        </a:rPr>
                        <a:t>13:10</a:t>
                      </a:r>
                    </a:p>
                  </a:txBody>
                  <a:tcPr marL="8305" marR="8305" marT="83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8D3E0"/>
                    </a:solidFill>
                  </a:tcPr>
                </a:tc>
                <a:tc>
                  <a:txBody>
                    <a:bodyPr/>
                    <a:lstStyle/>
                    <a:p>
                      <a:pPr algn="ctr"/>
                      <a:r>
                        <a:rPr lang="en-US" altLang="ja-JP" sz="2000" b="0" i="0" u="none" strike="noStrike" dirty="0">
                          <a:solidFill>
                            <a:schemeClr val="tx1"/>
                          </a:solidFill>
                          <a:effectLst/>
                          <a:latin typeface="Meiryo UI" panose="020B0604030504040204" pitchFamily="50" charset="-128"/>
                          <a:ea typeface="Meiryo UI" panose="020B0604030504040204" pitchFamily="50" charset="-128"/>
                        </a:rPr>
                        <a:t>20</a:t>
                      </a:r>
                      <a:r>
                        <a:rPr lang="ja-JP" altLang="en-US" sz="2000" b="0" i="0" u="none" strike="noStrike" dirty="0">
                          <a:solidFill>
                            <a:schemeClr val="tx1"/>
                          </a:solidFill>
                          <a:effectLst/>
                          <a:latin typeface="Meiryo UI" panose="020B0604030504040204" pitchFamily="50" charset="-128"/>
                          <a:ea typeface="Meiryo UI" panose="020B0604030504040204" pitchFamily="50" charset="-128"/>
                        </a:rPr>
                        <a:t>分</a:t>
                      </a:r>
                      <a:endParaRPr kumimoji="1" lang="ja-JP" altLang="en-US" sz="2000" dirty="0">
                        <a:solidFill>
                          <a:schemeClr val="tx1"/>
                        </a:solidFill>
                      </a:endParaRPr>
                    </a:p>
                  </a:txBody>
                  <a:tcPr marL="8305" marR="8305" marT="83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8D3E0"/>
                    </a:solidFill>
                  </a:tcPr>
                </a:tc>
                <a:tc>
                  <a:txBody>
                    <a:bodyPr/>
                    <a:lstStyle/>
                    <a:p>
                      <a:pPr algn="l"/>
                      <a:r>
                        <a:rPr lang="en-US" altLang="ja-JP" sz="22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2200" b="0" i="0" u="none" strike="noStrike" dirty="0">
                          <a:solidFill>
                            <a:srgbClr val="000000"/>
                          </a:solidFill>
                          <a:effectLst/>
                          <a:latin typeface="Meiryo UI" panose="020B0604030504040204" pitchFamily="50" charset="-128"/>
                          <a:ea typeface="Meiryo UI" panose="020B0604030504040204" pitchFamily="50" charset="-128"/>
                        </a:rPr>
                        <a:t>講義①</a:t>
                      </a:r>
                      <a:r>
                        <a:rPr lang="en-US" altLang="ja-JP" sz="22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2200" b="0" i="0" u="none" strike="noStrike" dirty="0">
                          <a:solidFill>
                            <a:srgbClr val="000000"/>
                          </a:solidFill>
                          <a:effectLst/>
                          <a:latin typeface="Meiryo UI" panose="020B0604030504040204" pitchFamily="50" charset="-128"/>
                          <a:ea typeface="Meiryo UI" panose="020B0604030504040204" pitchFamily="50" charset="-128"/>
                        </a:rPr>
                        <a:t>　評価表の目的・意義・ ルールについて理解する</a:t>
                      </a:r>
                      <a:endParaRPr kumimoji="1" lang="ja-JP" altLang="en-US" sz="2200" dirty="0"/>
                    </a:p>
                  </a:txBody>
                  <a:tcPr marL="8305" marR="8305" marT="83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8D3E0"/>
                    </a:solidFill>
                  </a:tcPr>
                </a:tc>
                <a:extLst>
                  <a:ext uri="{0D108BD9-81ED-4DB2-BD59-A6C34878D82A}">
                    <a16:rowId xmlns:a16="http://schemas.microsoft.com/office/drawing/2014/main" val="4139595752"/>
                  </a:ext>
                </a:extLst>
              </a:tr>
              <a:tr h="411480">
                <a:tc>
                  <a:txBody>
                    <a:bodyPr/>
                    <a:lstStyle/>
                    <a:p>
                      <a:pPr algn="ctr" rtl="0" fontAlgn="ctr"/>
                      <a:r>
                        <a:rPr lang="en-US" altLang="ja-JP" sz="2200" b="0" i="0" u="none" strike="noStrike" dirty="0">
                          <a:solidFill>
                            <a:srgbClr val="000000"/>
                          </a:solidFill>
                          <a:effectLst/>
                          <a:latin typeface="Meiryo UI" panose="020B0604030504040204" pitchFamily="50" charset="-128"/>
                          <a:ea typeface="Meiryo UI" panose="020B0604030504040204" pitchFamily="50" charset="-128"/>
                        </a:rPr>
                        <a:t>13:3</a:t>
                      </a:r>
                      <a:r>
                        <a:rPr lang="en-US" altLang="ja-JP" sz="2200" b="0" i="0" u="none" strike="noStrike" dirty="0">
                          <a:solidFill>
                            <a:schemeClr val="tx1"/>
                          </a:solidFill>
                          <a:effectLst/>
                          <a:latin typeface="Meiryo UI" panose="020B0604030504040204" pitchFamily="50" charset="-128"/>
                          <a:ea typeface="Meiryo UI" panose="020B0604030504040204" pitchFamily="50" charset="-128"/>
                        </a:rPr>
                        <a:t>0</a:t>
                      </a:r>
                    </a:p>
                  </a:txBody>
                  <a:tcPr marL="8305" marR="8305" marT="83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EAF0"/>
                    </a:solidFill>
                  </a:tcPr>
                </a:tc>
                <a:tc>
                  <a:txBody>
                    <a:bodyPr/>
                    <a:lstStyle/>
                    <a:p>
                      <a:pPr algn="ctr"/>
                      <a:r>
                        <a:rPr lang="en-US" altLang="ja-JP" sz="2000" b="0" i="0" u="none" strike="noStrike" dirty="0">
                          <a:solidFill>
                            <a:schemeClr val="tx1"/>
                          </a:solidFill>
                          <a:effectLst/>
                          <a:latin typeface="Meiryo UI" panose="020B0604030504040204" pitchFamily="50" charset="-128"/>
                          <a:ea typeface="Meiryo UI" panose="020B0604030504040204" pitchFamily="50" charset="-128"/>
                        </a:rPr>
                        <a:t>10</a:t>
                      </a:r>
                      <a:r>
                        <a:rPr lang="ja-JP" altLang="en-US" sz="2000" b="0" i="0" u="none" strike="noStrike" dirty="0">
                          <a:solidFill>
                            <a:schemeClr val="tx1"/>
                          </a:solidFill>
                          <a:effectLst/>
                          <a:latin typeface="Meiryo UI" panose="020B0604030504040204" pitchFamily="50" charset="-128"/>
                          <a:ea typeface="Meiryo UI" panose="020B0604030504040204" pitchFamily="50" charset="-128"/>
                        </a:rPr>
                        <a:t>分</a:t>
                      </a:r>
                      <a:endParaRPr kumimoji="1" lang="ja-JP" altLang="en-US" sz="2000" dirty="0">
                        <a:solidFill>
                          <a:schemeClr val="tx1"/>
                        </a:solidFill>
                      </a:endParaRPr>
                    </a:p>
                  </a:txBody>
                  <a:tcPr marL="8305" marR="8305" marT="83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EAF0"/>
                    </a:solidFill>
                  </a:tcPr>
                </a:tc>
                <a:tc>
                  <a:txBody>
                    <a:bodyPr/>
                    <a:lstStyle/>
                    <a:p>
                      <a:pPr algn="l"/>
                      <a:r>
                        <a:rPr lang="ja-JP" altLang="en-US" sz="2200" b="0" i="0" u="none" strike="noStrike">
                          <a:solidFill>
                            <a:srgbClr val="000000"/>
                          </a:solidFill>
                          <a:effectLst/>
                          <a:latin typeface="Meiryo UI" panose="020B0604030504040204" pitchFamily="50" charset="-128"/>
                          <a:ea typeface="Meiryo UI" panose="020B0604030504040204" pitchFamily="50" charset="-128"/>
                        </a:rPr>
                        <a:t> アイスブレイク／役割決め</a:t>
                      </a:r>
                      <a:endParaRPr kumimoji="1" lang="ja-JP" altLang="en-US" sz="2200"/>
                    </a:p>
                  </a:txBody>
                  <a:tcPr marL="8305" marR="8305" marT="83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EAF0"/>
                    </a:solidFill>
                  </a:tcPr>
                </a:tc>
                <a:extLst>
                  <a:ext uri="{0D108BD9-81ED-4DB2-BD59-A6C34878D82A}">
                    <a16:rowId xmlns:a16="http://schemas.microsoft.com/office/drawing/2014/main" val="1193584317"/>
                  </a:ext>
                </a:extLst>
              </a:tr>
              <a:tr h="480060">
                <a:tc>
                  <a:txBody>
                    <a:bodyPr/>
                    <a:lstStyle/>
                    <a:p>
                      <a:pPr algn="ctr" rtl="0" fontAlgn="ctr"/>
                      <a:r>
                        <a:rPr lang="en-US" altLang="ja-JP" sz="2200" b="0" i="0" u="none" strike="noStrike" dirty="0">
                          <a:solidFill>
                            <a:srgbClr val="000000"/>
                          </a:solidFill>
                          <a:effectLst/>
                          <a:latin typeface="Meiryo UI" panose="020B0604030504040204" pitchFamily="50" charset="-128"/>
                          <a:ea typeface="Meiryo UI" panose="020B0604030504040204" pitchFamily="50" charset="-128"/>
                        </a:rPr>
                        <a:t>13:40</a:t>
                      </a:r>
                    </a:p>
                  </a:txBody>
                  <a:tcPr marL="8305" marR="8305" marT="83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8D3E0"/>
                    </a:solidFill>
                  </a:tcPr>
                </a:tc>
                <a:tc>
                  <a:txBody>
                    <a:bodyPr/>
                    <a:lstStyle/>
                    <a:p>
                      <a:pPr algn="ctr"/>
                      <a:r>
                        <a:rPr lang="en-US" altLang="ja-JP" sz="2000" b="0" i="0" u="none" strike="noStrike" dirty="0">
                          <a:solidFill>
                            <a:schemeClr val="tx1"/>
                          </a:solidFill>
                          <a:effectLst/>
                          <a:latin typeface="Meiryo UI" panose="020B0604030504040204" pitchFamily="50" charset="-128"/>
                          <a:ea typeface="Meiryo UI" panose="020B0604030504040204" pitchFamily="50" charset="-128"/>
                        </a:rPr>
                        <a:t>85</a:t>
                      </a:r>
                      <a:r>
                        <a:rPr lang="ja-JP" altLang="en-US" sz="2000" b="0" i="0" u="none" strike="noStrike" dirty="0">
                          <a:solidFill>
                            <a:schemeClr val="tx1"/>
                          </a:solidFill>
                          <a:effectLst/>
                          <a:latin typeface="Meiryo UI" panose="020B0604030504040204" pitchFamily="50" charset="-128"/>
                          <a:ea typeface="Meiryo UI" panose="020B0604030504040204" pitchFamily="50" charset="-128"/>
                        </a:rPr>
                        <a:t>分</a:t>
                      </a:r>
                      <a:endParaRPr kumimoji="1" lang="ja-JP" altLang="en-US" sz="2000" dirty="0">
                        <a:solidFill>
                          <a:schemeClr val="tx1"/>
                        </a:solidFill>
                      </a:endParaRPr>
                    </a:p>
                  </a:txBody>
                  <a:tcPr marL="8305" marR="8305" marT="83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8D3E0"/>
                    </a:solidFill>
                  </a:tcPr>
                </a:tc>
                <a:tc>
                  <a:txBody>
                    <a:bodyPr/>
                    <a:lstStyle/>
                    <a:p>
                      <a:pPr algn="l"/>
                      <a:r>
                        <a:rPr lang="en-US" altLang="ja-JP" sz="22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2200" b="0" i="0" u="none" strike="noStrike" dirty="0">
                          <a:solidFill>
                            <a:srgbClr val="000000"/>
                          </a:solidFill>
                          <a:effectLst/>
                          <a:latin typeface="Meiryo UI" panose="020B0604030504040204" pitchFamily="50" charset="-128"/>
                          <a:ea typeface="Meiryo UI" panose="020B0604030504040204" pitchFamily="50" charset="-128"/>
                        </a:rPr>
                        <a:t>グループ討議①</a:t>
                      </a:r>
                      <a:r>
                        <a:rPr lang="en-US" altLang="ja-JP" sz="22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2200" b="0" i="0" u="none" strike="noStrike" dirty="0">
                          <a:solidFill>
                            <a:srgbClr val="000000"/>
                          </a:solidFill>
                          <a:effectLst/>
                          <a:latin typeface="Meiryo UI" panose="020B0604030504040204" pitchFamily="50" charset="-128"/>
                          <a:ea typeface="Meiryo UI" panose="020B0604030504040204" pitchFamily="50" charset="-128"/>
                        </a:rPr>
                        <a:t>電話相談事例をもとに意見交換</a:t>
                      </a:r>
                      <a:endParaRPr kumimoji="1" lang="ja-JP" altLang="en-US" sz="2200" dirty="0"/>
                    </a:p>
                  </a:txBody>
                  <a:tcPr marL="8305" marR="8305" marT="83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8D3E0"/>
                    </a:solidFill>
                  </a:tcPr>
                </a:tc>
                <a:extLst>
                  <a:ext uri="{0D108BD9-81ED-4DB2-BD59-A6C34878D82A}">
                    <a16:rowId xmlns:a16="http://schemas.microsoft.com/office/drawing/2014/main" val="661431490"/>
                  </a:ext>
                </a:extLst>
              </a:tr>
              <a:tr h="434340">
                <a:tc>
                  <a:txBody>
                    <a:bodyPr/>
                    <a:lstStyle/>
                    <a:p>
                      <a:pPr algn="ctr" rtl="0" fontAlgn="ctr"/>
                      <a:r>
                        <a:rPr lang="en-US" altLang="ja-JP" sz="2200" b="0" i="0" u="none" strike="noStrike" dirty="0">
                          <a:solidFill>
                            <a:srgbClr val="000000"/>
                          </a:solidFill>
                          <a:effectLst/>
                          <a:latin typeface="Meiryo UI" panose="020B0604030504040204" pitchFamily="50" charset="-128"/>
                          <a:ea typeface="Meiryo UI" panose="020B0604030504040204" pitchFamily="50" charset="-128"/>
                        </a:rPr>
                        <a:t>15:05</a:t>
                      </a:r>
                    </a:p>
                  </a:txBody>
                  <a:tcPr marL="8305" marR="8305" marT="83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EAF0"/>
                    </a:solidFill>
                  </a:tcPr>
                </a:tc>
                <a:tc>
                  <a:txBody>
                    <a:bodyPr/>
                    <a:lstStyle/>
                    <a:p>
                      <a:pPr algn="ctr"/>
                      <a:r>
                        <a:rPr lang="en-US" altLang="ja-JP" sz="2000" b="0" i="0" u="none" strike="noStrike" dirty="0">
                          <a:solidFill>
                            <a:schemeClr val="tx1"/>
                          </a:solidFill>
                          <a:effectLst/>
                          <a:latin typeface="Meiryo UI" panose="020B0604030504040204" pitchFamily="50" charset="-128"/>
                          <a:ea typeface="Meiryo UI" panose="020B0604030504040204" pitchFamily="50" charset="-128"/>
                        </a:rPr>
                        <a:t>10</a:t>
                      </a:r>
                      <a:r>
                        <a:rPr lang="ja-JP" altLang="en-US" sz="2000" b="0" i="0" u="none" strike="noStrike" dirty="0">
                          <a:solidFill>
                            <a:schemeClr val="tx1"/>
                          </a:solidFill>
                          <a:effectLst/>
                          <a:latin typeface="Meiryo UI" panose="020B0604030504040204" pitchFamily="50" charset="-128"/>
                          <a:ea typeface="Meiryo UI" panose="020B0604030504040204" pitchFamily="50" charset="-128"/>
                        </a:rPr>
                        <a:t>分</a:t>
                      </a:r>
                      <a:endParaRPr kumimoji="1" lang="ja-JP" altLang="en-US" sz="2000" dirty="0">
                        <a:solidFill>
                          <a:schemeClr val="tx1"/>
                        </a:solidFill>
                        <a:latin typeface="Meiryo UI" panose="020B0604030504040204" pitchFamily="50" charset="-128"/>
                        <a:ea typeface="Meiryo UI" panose="020B0604030504040204" pitchFamily="50" charset="-128"/>
                      </a:endParaRPr>
                    </a:p>
                  </a:txBody>
                  <a:tcPr marL="8305" marR="8305" marT="83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EA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2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2200" b="0" i="0" u="none" strike="noStrike" dirty="0">
                          <a:solidFill>
                            <a:srgbClr val="FF3399"/>
                          </a:solidFill>
                          <a:effectLst/>
                          <a:latin typeface="Meiryo UI" panose="020B0604030504040204" pitchFamily="50" charset="-128"/>
                          <a:ea typeface="Meiryo UI" panose="020B0604030504040204" pitchFamily="50" charset="-128"/>
                        </a:rPr>
                        <a:t> 休憩</a:t>
                      </a:r>
                      <a:r>
                        <a:rPr lang="en-US" altLang="ja-JP" sz="2200" b="0" i="0" u="none" strike="noStrike" dirty="0">
                          <a:solidFill>
                            <a:srgbClr val="FF3399"/>
                          </a:solidFill>
                          <a:effectLst/>
                          <a:latin typeface="Meiryo UI" panose="020B0604030504040204" pitchFamily="50" charset="-128"/>
                          <a:ea typeface="Meiryo UI" panose="020B0604030504040204" pitchFamily="50" charset="-128"/>
                        </a:rPr>
                        <a:t>10</a:t>
                      </a:r>
                      <a:r>
                        <a:rPr lang="ja-JP" altLang="en-US" sz="2200" b="0" i="0" u="none" strike="noStrike" dirty="0">
                          <a:solidFill>
                            <a:srgbClr val="FF3399"/>
                          </a:solidFill>
                          <a:effectLst/>
                          <a:latin typeface="Meiryo UI" panose="020B0604030504040204" pitchFamily="50" charset="-128"/>
                          <a:ea typeface="Meiryo UI" panose="020B0604030504040204" pitchFamily="50" charset="-128"/>
                        </a:rPr>
                        <a:t>分</a:t>
                      </a:r>
                    </a:p>
                  </a:txBody>
                  <a:tcPr marL="8305" marR="8305" marT="83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EAF0"/>
                    </a:solidFill>
                  </a:tcPr>
                </a:tc>
                <a:extLst>
                  <a:ext uri="{0D108BD9-81ED-4DB2-BD59-A6C34878D82A}">
                    <a16:rowId xmlns:a16="http://schemas.microsoft.com/office/drawing/2014/main" val="3315557813"/>
                  </a:ext>
                </a:extLst>
              </a:tr>
              <a:tr h="445770">
                <a:tc>
                  <a:txBody>
                    <a:bodyPr/>
                    <a:lstStyle/>
                    <a:p>
                      <a:pPr algn="ctr" rtl="0" fontAlgn="ctr"/>
                      <a:r>
                        <a:rPr lang="en-US" altLang="ja-JP" sz="2200" b="0" i="0" u="none" strike="noStrike" dirty="0">
                          <a:solidFill>
                            <a:srgbClr val="000000"/>
                          </a:solidFill>
                          <a:effectLst/>
                          <a:latin typeface="Meiryo UI" panose="020B0604030504040204" pitchFamily="50" charset="-128"/>
                          <a:ea typeface="Meiryo UI" panose="020B0604030504040204" pitchFamily="50" charset="-128"/>
                        </a:rPr>
                        <a:t>15:15</a:t>
                      </a:r>
                    </a:p>
                  </a:txBody>
                  <a:tcPr marL="8305" marR="8305" marT="83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8D3E0"/>
                    </a:solidFill>
                  </a:tcPr>
                </a:tc>
                <a:tc>
                  <a:txBody>
                    <a:bodyPr/>
                    <a:lstStyle/>
                    <a:p>
                      <a:pPr algn="ctr"/>
                      <a:r>
                        <a:rPr lang="en-US" altLang="ja-JP" sz="2000" b="0" i="0" u="none" strike="noStrike" dirty="0">
                          <a:solidFill>
                            <a:schemeClr val="tx1"/>
                          </a:solidFill>
                          <a:effectLst/>
                          <a:latin typeface="Meiryo UI" panose="020B0604030504040204" pitchFamily="50" charset="-128"/>
                          <a:ea typeface="Meiryo UI" panose="020B0604030504040204" pitchFamily="50" charset="-128"/>
                        </a:rPr>
                        <a:t>30</a:t>
                      </a:r>
                      <a:r>
                        <a:rPr lang="ja-JP" altLang="en-US" sz="2000" b="0" i="0" u="none" strike="noStrike" dirty="0">
                          <a:solidFill>
                            <a:schemeClr val="tx1"/>
                          </a:solidFill>
                          <a:effectLst/>
                          <a:latin typeface="Meiryo UI" panose="020B0604030504040204" pitchFamily="50" charset="-128"/>
                          <a:ea typeface="Meiryo UI" panose="020B0604030504040204" pitchFamily="50" charset="-128"/>
                        </a:rPr>
                        <a:t>分</a:t>
                      </a:r>
                      <a:endParaRPr kumimoji="1" lang="ja-JP" altLang="en-US" sz="2000" dirty="0">
                        <a:solidFill>
                          <a:schemeClr val="tx1"/>
                        </a:solidFill>
                        <a:latin typeface="Meiryo UI" panose="020B0604030504040204" pitchFamily="50" charset="-128"/>
                        <a:ea typeface="Meiryo UI" panose="020B0604030504040204" pitchFamily="50" charset="-128"/>
                      </a:endParaRPr>
                    </a:p>
                  </a:txBody>
                  <a:tcPr marL="8305" marR="8305" marT="83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8D3E0"/>
                    </a:solidFill>
                  </a:tcPr>
                </a:tc>
                <a:tc>
                  <a:txBody>
                    <a:bodyPr/>
                    <a:lstStyle/>
                    <a:p>
                      <a:pPr algn="l"/>
                      <a:r>
                        <a:rPr lang="zh-TW" altLang="en-US" sz="2200" b="0" i="0" u="none" strike="noStrike" dirty="0">
                          <a:solidFill>
                            <a:srgbClr val="000000"/>
                          </a:solidFill>
                          <a:effectLst/>
                          <a:latin typeface="Meiryo UI" panose="020B0604030504040204" pitchFamily="50" charset="-128"/>
                          <a:ea typeface="Meiryo UI" panose="020B0604030504040204" pitchFamily="50" charset="-128"/>
                        </a:rPr>
                        <a:t> 全体共有／質疑応答</a:t>
                      </a:r>
                      <a:endParaRPr kumimoji="1" lang="ja-JP" altLang="en-US" sz="2200" dirty="0"/>
                    </a:p>
                  </a:txBody>
                  <a:tcPr marL="8305" marR="8305" marT="83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8D3E0"/>
                    </a:solidFill>
                  </a:tcPr>
                </a:tc>
                <a:extLst>
                  <a:ext uri="{0D108BD9-81ED-4DB2-BD59-A6C34878D82A}">
                    <a16:rowId xmlns:a16="http://schemas.microsoft.com/office/drawing/2014/main" val="2834069776"/>
                  </a:ext>
                </a:extLst>
              </a:tr>
              <a:tr h="483968">
                <a:tc>
                  <a:txBody>
                    <a:bodyPr/>
                    <a:lstStyle/>
                    <a:p>
                      <a:pPr algn="ctr" rtl="0" fontAlgn="ctr"/>
                      <a:r>
                        <a:rPr lang="en-US" altLang="ja-JP" sz="2200" b="0" i="0" u="none" strike="noStrike" dirty="0">
                          <a:solidFill>
                            <a:srgbClr val="000000"/>
                          </a:solidFill>
                          <a:effectLst/>
                          <a:latin typeface="Meiryo UI" panose="020B0604030504040204" pitchFamily="50" charset="-128"/>
                          <a:ea typeface="Meiryo UI" panose="020B0604030504040204" pitchFamily="50" charset="-128"/>
                        </a:rPr>
                        <a:t>15:45</a:t>
                      </a:r>
                    </a:p>
                  </a:txBody>
                  <a:tcPr marL="8305" marR="8305" marT="83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EAF0"/>
                    </a:solidFill>
                  </a:tcPr>
                </a:tc>
                <a:tc>
                  <a:txBody>
                    <a:bodyPr/>
                    <a:lstStyle/>
                    <a:p>
                      <a:pPr algn="ctr" rtl="0" fontAlgn="ctr"/>
                      <a:r>
                        <a:rPr lang="en-US" altLang="ja-JP" sz="2000" b="0" i="0" u="none" strike="noStrike" dirty="0">
                          <a:solidFill>
                            <a:schemeClr val="tx1"/>
                          </a:solidFill>
                          <a:effectLst/>
                          <a:latin typeface="Meiryo UI" panose="020B0604030504040204" pitchFamily="50" charset="-128"/>
                          <a:ea typeface="Meiryo UI" panose="020B0604030504040204" pitchFamily="50" charset="-128"/>
                        </a:rPr>
                        <a:t>15</a:t>
                      </a:r>
                      <a:r>
                        <a:rPr lang="ja-JP" altLang="en-US" sz="2000" b="0" i="0" u="none" strike="noStrike" dirty="0">
                          <a:solidFill>
                            <a:schemeClr val="tx1"/>
                          </a:solidFill>
                          <a:effectLst/>
                          <a:latin typeface="Meiryo UI" panose="020B0604030504040204" pitchFamily="50" charset="-128"/>
                          <a:ea typeface="Meiryo UI" panose="020B0604030504040204" pitchFamily="50" charset="-128"/>
                        </a:rPr>
                        <a:t>分</a:t>
                      </a:r>
                      <a:endParaRPr lang="en-US" altLang="ja-JP" sz="2000" b="0" i="0" u="none" strike="noStrike" dirty="0">
                        <a:solidFill>
                          <a:schemeClr val="tx1"/>
                        </a:solidFill>
                        <a:effectLst/>
                        <a:latin typeface="Meiryo UI" panose="020B0604030504040204" pitchFamily="50" charset="-128"/>
                        <a:ea typeface="Meiryo UI" panose="020B0604030504040204" pitchFamily="50" charset="-128"/>
                      </a:endParaRPr>
                    </a:p>
                  </a:txBody>
                  <a:tcPr marL="8305" marR="8305" marT="83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EAF0"/>
                    </a:solidFill>
                  </a:tcPr>
                </a:tc>
                <a:tc>
                  <a:txBody>
                    <a:bodyPr/>
                    <a:lstStyle/>
                    <a:p>
                      <a:pPr algn="l" rtl="0" fontAlgn="ctr"/>
                      <a:r>
                        <a:rPr lang="en-US" altLang="ja-JP" sz="22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2200" b="0" i="0" u="none" strike="noStrike" dirty="0">
                          <a:solidFill>
                            <a:srgbClr val="000000"/>
                          </a:solidFill>
                          <a:effectLst/>
                          <a:latin typeface="Meiryo UI" panose="020B0604030504040204" pitchFamily="50" charset="-128"/>
                          <a:ea typeface="Meiryo UI" panose="020B0604030504040204" pitchFamily="50" charset="-128"/>
                        </a:rPr>
                        <a:t>講義②</a:t>
                      </a:r>
                      <a:r>
                        <a:rPr lang="en-US" altLang="ja-JP" sz="22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2200" b="0" i="0" u="none" strike="noStrike" dirty="0">
                          <a:solidFill>
                            <a:srgbClr val="000000"/>
                          </a:solidFill>
                          <a:effectLst/>
                          <a:latin typeface="Meiryo UI" panose="020B0604030504040204" pitchFamily="50" charset="-128"/>
                          <a:ea typeface="Meiryo UI" panose="020B0604030504040204" pitchFamily="50" charset="-128"/>
                        </a:rPr>
                        <a:t>　がん相談支援の質を考える</a:t>
                      </a:r>
                      <a:endParaRPr lang="en-US" altLang="ja-JP" sz="2200" b="0" i="0" u="none" strike="noStrike" dirty="0">
                        <a:solidFill>
                          <a:srgbClr val="000000"/>
                        </a:solidFill>
                        <a:effectLst/>
                        <a:latin typeface="Meiryo UI" panose="020B0604030504040204" pitchFamily="50" charset="-128"/>
                        <a:ea typeface="Meiryo UI" panose="020B0604030504040204" pitchFamily="50" charset="-128"/>
                      </a:endParaRPr>
                    </a:p>
                  </a:txBody>
                  <a:tcPr marL="8305" marR="8305" marT="83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EAF0"/>
                    </a:solidFill>
                  </a:tcPr>
                </a:tc>
                <a:extLst>
                  <a:ext uri="{0D108BD9-81ED-4DB2-BD59-A6C34878D82A}">
                    <a16:rowId xmlns:a16="http://schemas.microsoft.com/office/drawing/2014/main" val="2601915503"/>
                  </a:ext>
                </a:extLst>
              </a:tr>
              <a:tr h="499012">
                <a:tc>
                  <a:txBody>
                    <a:bodyPr/>
                    <a:lstStyle/>
                    <a:p>
                      <a:pPr algn="ctr" rtl="0" fontAlgn="ctr"/>
                      <a:r>
                        <a:rPr lang="en-US" altLang="ja-JP" sz="2200" b="0" i="0" u="none" strike="noStrike" dirty="0">
                          <a:solidFill>
                            <a:srgbClr val="000000"/>
                          </a:solidFill>
                          <a:effectLst/>
                          <a:latin typeface="Meiryo UI" panose="020B0604030504040204" pitchFamily="50" charset="-128"/>
                          <a:ea typeface="Meiryo UI" panose="020B0604030504040204" pitchFamily="50" charset="-128"/>
                        </a:rPr>
                        <a:t>16:00</a:t>
                      </a:r>
                    </a:p>
                  </a:txBody>
                  <a:tcPr marL="8305" marR="8305" marT="83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8D3E0"/>
                    </a:solidFill>
                  </a:tcPr>
                </a:tc>
                <a:tc>
                  <a:txBody>
                    <a:bodyPr/>
                    <a:lstStyle/>
                    <a:p>
                      <a:pPr algn="ctr" rtl="0" fontAlgn="ctr"/>
                      <a:r>
                        <a:rPr lang="en-US" altLang="ja-JP" sz="2000" b="0" i="0" u="none" strike="noStrike" dirty="0">
                          <a:solidFill>
                            <a:srgbClr val="000000"/>
                          </a:solidFill>
                          <a:effectLst/>
                          <a:latin typeface="Meiryo UI" panose="020B0604030504040204" pitchFamily="50" charset="-128"/>
                          <a:ea typeface="Meiryo UI" panose="020B0604030504040204" pitchFamily="50" charset="-128"/>
                        </a:rPr>
                        <a:t>30</a:t>
                      </a:r>
                      <a:r>
                        <a:rPr lang="ja-JP" altLang="en-US" sz="2000" b="0" i="0" u="none" strike="noStrike" dirty="0">
                          <a:solidFill>
                            <a:srgbClr val="000000"/>
                          </a:solidFill>
                          <a:effectLst/>
                          <a:latin typeface="Meiryo UI" panose="020B0604030504040204" pitchFamily="50" charset="-128"/>
                          <a:ea typeface="Meiryo UI" panose="020B0604030504040204" pitchFamily="50" charset="-128"/>
                        </a:rPr>
                        <a:t>分</a:t>
                      </a:r>
                      <a:endParaRPr lang="en-US" altLang="ja-JP" sz="2000" b="0" i="0" u="none" strike="noStrike" dirty="0">
                        <a:solidFill>
                          <a:srgbClr val="000000"/>
                        </a:solidFill>
                        <a:effectLst/>
                        <a:latin typeface="Meiryo UI" panose="020B0604030504040204" pitchFamily="50" charset="-128"/>
                        <a:ea typeface="Meiryo UI" panose="020B0604030504040204" pitchFamily="50" charset="-128"/>
                      </a:endParaRPr>
                    </a:p>
                  </a:txBody>
                  <a:tcPr marL="8305" marR="8305" marT="83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8D3E0"/>
                    </a:solidFill>
                  </a:tcPr>
                </a:tc>
                <a:tc>
                  <a:txBody>
                    <a:bodyPr/>
                    <a:lstStyle/>
                    <a:p>
                      <a:pPr algn="l" rtl="0" fontAlgn="ctr"/>
                      <a:r>
                        <a:rPr lang="en-US" altLang="ja-JP" sz="22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2200" b="0" i="0" u="none" strike="noStrike" dirty="0">
                          <a:solidFill>
                            <a:srgbClr val="000000"/>
                          </a:solidFill>
                          <a:effectLst/>
                          <a:latin typeface="Meiryo UI" panose="020B0604030504040204" pitchFamily="50" charset="-128"/>
                          <a:ea typeface="Meiryo UI" panose="020B0604030504040204" pitchFamily="50" charset="-128"/>
                        </a:rPr>
                        <a:t>グループ討議②</a:t>
                      </a:r>
                      <a:r>
                        <a:rPr lang="en-US" altLang="ja-JP" sz="22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2200" b="0" i="0" u="none" strike="noStrike" dirty="0">
                          <a:solidFill>
                            <a:srgbClr val="000000"/>
                          </a:solidFill>
                          <a:effectLst/>
                          <a:latin typeface="Meiryo UI" panose="020B0604030504040204" pitchFamily="50" charset="-128"/>
                          <a:ea typeface="Meiryo UI" panose="020B0604030504040204" pitchFamily="50" charset="-128"/>
                        </a:rPr>
                        <a:t>自施設の「相談対応の質保証」を行うための意見交換＋本日の振り返り</a:t>
                      </a:r>
                      <a:endParaRPr lang="en-US" altLang="ja-JP" sz="2200" b="0" i="0" u="none" strike="noStrike" dirty="0">
                        <a:solidFill>
                          <a:srgbClr val="000000"/>
                        </a:solidFill>
                        <a:effectLst/>
                        <a:latin typeface="Meiryo UI" panose="020B0604030504040204" pitchFamily="50" charset="-128"/>
                        <a:ea typeface="Meiryo UI" panose="020B0604030504040204" pitchFamily="50" charset="-128"/>
                      </a:endParaRPr>
                    </a:p>
                  </a:txBody>
                  <a:tcPr marL="8305" marR="8305" marT="83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8D3E0"/>
                    </a:solidFill>
                  </a:tcPr>
                </a:tc>
                <a:extLst>
                  <a:ext uri="{0D108BD9-81ED-4DB2-BD59-A6C34878D82A}">
                    <a16:rowId xmlns:a16="http://schemas.microsoft.com/office/drawing/2014/main" val="80318538"/>
                  </a:ext>
                </a:extLst>
              </a:tr>
              <a:tr h="434340">
                <a:tc>
                  <a:txBody>
                    <a:bodyPr/>
                    <a:lstStyle/>
                    <a:p>
                      <a:pPr algn="ctr" rtl="0" fontAlgn="ctr"/>
                      <a:r>
                        <a:rPr lang="en-US" altLang="ja-JP" sz="2200" b="0" i="0" u="none" strike="noStrike" dirty="0">
                          <a:solidFill>
                            <a:srgbClr val="000000"/>
                          </a:solidFill>
                          <a:effectLst/>
                          <a:latin typeface="Meiryo UI" panose="020B0604030504040204" pitchFamily="50" charset="-128"/>
                          <a:ea typeface="Meiryo UI" panose="020B0604030504040204" pitchFamily="50" charset="-128"/>
                        </a:rPr>
                        <a:t>16:30</a:t>
                      </a:r>
                    </a:p>
                  </a:txBody>
                  <a:tcPr marL="8305" marR="8305" marT="83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EAF0"/>
                    </a:solidFill>
                  </a:tcPr>
                </a:tc>
                <a:tc>
                  <a:txBody>
                    <a:bodyPr/>
                    <a:lstStyle/>
                    <a:p>
                      <a:pPr algn="ctr" rtl="0" fontAlgn="ctr"/>
                      <a:r>
                        <a:rPr lang="en-US" altLang="ja-JP" sz="2000" b="0" i="0" u="none" strike="noStrike" dirty="0">
                          <a:solidFill>
                            <a:srgbClr val="000000"/>
                          </a:solidFill>
                          <a:effectLst/>
                          <a:latin typeface="Meiryo UI" panose="020B0604030504040204" pitchFamily="50" charset="-128"/>
                          <a:ea typeface="Meiryo UI" panose="020B0604030504040204" pitchFamily="50" charset="-128"/>
                        </a:rPr>
                        <a:t>20</a:t>
                      </a:r>
                      <a:r>
                        <a:rPr lang="ja-JP" altLang="en-US" sz="2000" b="0" i="0" u="none" strike="noStrike" dirty="0">
                          <a:solidFill>
                            <a:srgbClr val="000000"/>
                          </a:solidFill>
                          <a:effectLst/>
                          <a:latin typeface="Meiryo UI" panose="020B0604030504040204" pitchFamily="50" charset="-128"/>
                          <a:ea typeface="Meiryo UI" panose="020B0604030504040204" pitchFamily="50" charset="-128"/>
                        </a:rPr>
                        <a:t>分</a:t>
                      </a:r>
                      <a:endParaRPr lang="en-US" altLang="ja-JP" sz="2000" b="0" i="0" u="none" strike="noStrike" dirty="0">
                        <a:solidFill>
                          <a:srgbClr val="000000"/>
                        </a:solidFill>
                        <a:effectLst/>
                        <a:latin typeface="Meiryo UI" panose="020B0604030504040204" pitchFamily="50" charset="-128"/>
                        <a:ea typeface="Meiryo UI" panose="020B0604030504040204" pitchFamily="50" charset="-128"/>
                      </a:endParaRPr>
                    </a:p>
                  </a:txBody>
                  <a:tcPr marL="8305" marR="8305" marT="83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EAF0"/>
                    </a:solidFill>
                  </a:tcPr>
                </a:tc>
                <a:tc>
                  <a:txBody>
                    <a:bodyPr/>
                    <a:lstStyle/>
                    <a:p>
                      <a:pPr algn="l" rtl="0" fontAlgn="ctr"/>
                      <a:r>
                        <a:rPr lang="zh-TW" altLang="en-US" sz="2200" b="0" i="0" u="none" strike="noStrike" dirty="0">
                          <a:solidFill>
                            <a:srgbClr val="000000"/>
                          </a:solidFill>
                          <a:effectLst/>
                          <a:latin typeface="Meiryo UI" panose="020B0604030504040204" pitchFamily="50" charset="-128"/>
                          <a:ea typeface="Meiryo UI" panose="020B0604030504040204" pitchFamily="50" charset="-128"/>
                        </a:rPr>
                        <a:t> 全体共有／質疑応答</a:t>
                      </a:r>
                      <a:endParaRPr lang="en-US" altLang="ja-JP" sz="2200" b="0" i="0" u="none" strike="noStrike" dirty="0">
                        <a:solidFill>
                          <a:srgbClr val="000000"/>
                        </a:solidFill>
                        <a:effectLst/>
                        <a:latin typeface="Meiryo UI" panose="020B0604030504040204" pitchFamily="50" charset="-128"/>
                        <a:ea typeface="Meiryo UI" panose="020B0604030504040204" pitchFamily="50" charset="-128"/>
                      </a:endParaRPr>
                    </a:p>
                  </a:txBody>
                  <a:tcPr marL="8305" marR="8305" marT="83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EAF0"/>
                    </a:solidFill>
                  </a:tcPr>
                </a:tc>
                <a:extLst>
                  <a:ext uri="{0D108BD9-81ED-4DB2-BD59-A6C34878D82A}">
                    <a16:rowId xmlns:a16="http://schemas.microsoft.com/office/drawing/2014/main" val="3205819852"/>
                  </a:ext>
                </a:extLst>
              </a:tr>
              <a:tr h="384712">
                <a:tc>
                  <a:txBody>
                    <a:bodyPr/>
                    <a:lstStyle/>
                    <a:p>
                      <a:pPr algn="ctr" rtl="0" fontAlgn="ctr"/>
                      <a:r>
                        <a:rPr lang="en-US" altLang="ja-JP" sz="2200" b="0" i="0" u="none" strike="noStrike" dirty="0">
                          <a:solidFill>
                            <a:srgbClr val="000000"/>
                          </a:solidFill>
                          <a:effectLst/>
                          <a:latin typeface="Meiryo UI" panose="020B0604030504040204" pitchFamily="50" charset="-128"/>
                          <a:ea typeface="Meiryo UI" panose="020B0604030504040204" pitchFamily="50" charset="-128"/>
                        </a:rPr>
                        <a:t>16:50</a:t>
                      </a:r>
                    </a:p>
                  </a:txBody>
                  <a:tcPr marL="8305" marR="8305" marT="83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8D3E0"/>
                    </a:solidFill>
                  </a:tcPr>
                </a:tc>
                <a:tc>
                  <a:txBody>
                    <a:bodyPr/>
                    <a:lstStyle/>
                    <a:p>
                      <a:pPr algn="ctr" rtl="0" fontAlgn="ctr"/>
                      <a:r>
                        <a:rPr lang="en-US" altLang="ja-JP" sz="20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2000" b="0" i="0" u="none" strike="noStrike" dirty="0">
                          <a:solidFill>
                            <a:srgbClr val="000000"/>
                          </a:solidFill>
                          <a:effectLst/>
                          <a:latin typeface="Meiryo UI" panose="020B0604030504040204" pitchFamily="50" charset="-128"/>
                          <a:ea typeface="Meiryo UI" panose="020B0604030504040204" pitchFamily="50" charset="-128"/>
                        </a:rPr>
                        <a:t>分</a:t>
                      </a:r>
                      <a:endParaRPr lang="en-US" altLang="ja-JP" sz="2000" b="0" i="0" u="none" strike="noStrike" dirty="0">
                        <a:solidFill>
                          <a:srgbClr val="000000"/>
                        </a:solidFill>
                        <a:effectLst/>
                        <a:latin typeface="Meiryo UI" panose="020B0604030504040204" pitchFamily="50" charset="-128"/>
                        <a:ea typeface="Meiryo UI" panose="020B0604030504040204" pitchFamily="50" charset="-128"/>
                      </a:endParaRPr>
                    </a:p>
                  </a:txBody>
                  <a:tcPr marL="8305" marR="8305" marT="83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8D3E0"/>
                    </a:solidFill>
                  </a:tcPr>
                </a:tc>
                <a:tc>
                  <a:txBody>
                    <a:bodyPr/>
                    <a:lstStyle/>
                    <a:p>
                      <a:pPr algn="l" rtl="0" fontAlgn="ctr"/>
                      <a:r>
                        <a:rPr lang="ja-JP" altLang="en-US" sz="2200" b="0" i="0" u="none" strike="noStrike" dirty="0">
                          <a:solidFill>
                            <a:srgbClr val="000000"/>
                          </a:solidFill>
                          <a:effectLst/>
                          <a:latin typeface="Meiryo UI" panose="020B0604030504040204" pitchFamily="50" charset="-128"/>
                          <a:ea typeface="Meiryo UI" panose="020B0604030504040204" pitchFamily="50" charset="-128"/>
                        </a:rPr>
                        <a:t> 事務連絡</a:t>
                      </a:r>
                      <a:endParaRPr lang="en-US" altLang="ja-JP" sz="2200" b="0" i="0" u="none" strike="noStrike" dirty="0">
                        <a:solidFill>
                          <a:srgbClr val="000000"/>
                        </a:solidFill>
                        <a:effectLst/>
                        <a:latin typeface="Meiryo UI" panose="020B0604030504040204" pitchFamily="50" charset="-128"/>
                        <a:ea typeface="Meiryo UI" panose="020B0604030504040204" pitchFamily="50" charset="-128"/>
                      </a:endParaRPr>
                    </a:p>
                  </a:txBody>
                  <a:tcPr marL="8305" marR="8305" marT="830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8D3E0"/>
                    </a:solidFill>
                  </a:tcPr>
                </a:tc>
                <a:extLst>
                  <a:ext uri="{0D108BD9-81ED-4DB2-BD59-A6C34878D82A}">
                    <a16:rowId xmlns:a16="http://schemas.microsoft.com/office/drawing/2014/main" val="2904886668"/>
                  </a:ext>
                </a:extLst>
              </a:tr>
            </a:tbl>
          </a:graphicData>
        </a:graphic>
      </p:graphicFrame>
      <p:sp>
        <p:nvSpPr>
          <p:cNvPr id="3" name="スライド番号プレースホルダー 2">
            <a:extLst>
              <a:ext uri="{FF2B5EF4-FFF2-40B4-BE49-F238E27FC236}">
                <a16:creationId xmlns:a16="http://schemas.microsoft.com/office/drawing/2014/main" id="{ADC66F7B-3E3F-43FE-8FF6-052E8E4A2247}"/>
              </a:ext>
            </a:extLst>
          </p:cNvPr>
          <p:cNvSpPr>
            <a:spLocks noGrp="1"/>
          </p:cNvSpPr>
          <p:nvPr>
            <p:ph type="sldNum" sz="quarter" idx="12"/>
          </p:nvPr>
        </p:nvSpPr>
        <p:spPr/>
        <p:txBody>
          <a:bodyPr/>
          <a:lstStyle/>
          <a:p>
            <a:fld id="{389E48E1-7C39-4AD1-8551-2A10274F1DAA}" type="slidenum">
              <a:rPr kumimoji="1" lang="ja-JP" altLang="en-US" smtClean="0"/>
              <a:pPr/>
              <a:t>4</a:t>
            </a:fld>
            <a:endParaRPr kumimoji="1" lang="ja-JP" altLang="en-US"/>
          </a:p>
        </p:txBody>
      </p:sp>
      <p:sp>
        <p:nvSpPr>
          <p:cNvPr id="4" name="テキスト ボックス 3">
            <a:extLst>
              <a:ext uri="{FF2B5EF4-FFF2-40B4-BE49-F238E27FC236}">
                <a16:creationId xmlns:a16="http://schemas.microsoft.com/office/drawing/2014/main" id="{5720B180-20DF-4358-8E5B-5C227BB54A72}"/>
              </a:ext>
            </a:extLst>
          </p:cNvPr>
          <p:cNvSpPr txBox="1"/>
          <p:nvPr/>
        </p:nvSpPr>
        <p:spPr>
          <a:xfrm>
            <a:off x="550553" y="431888"/>
            <a:ext cx="2412779" cy="584775"/>
          </a:xfrm>
          <a:prstGeom prst="rect">
            <a:avLst/>
          </a:prstGeom>
          <a:solidFill>
            <a:srgbClr val="FF0000"/>
          </a:solidFill>
        </p:spPr>
        <p:txBody>
          <a:bodyPr wrap="square" rtlCol="0">
            <a:spAutoFit/>
          </a:bodyPr>
          <a:lstStyle/>
          <a:p>
            <a:r>
              <a:rPr kumimoji="1" lang="ja-JP" altLang="en-US" sz="3200" b="1" dirty="0"/>
              <a:t>例　変更可</a:t>
            </a:r>
          </a:p>
        </p:txBody>
      </p:sp>
    </p:spTree>
    <p:extLst>
      <p:ext uri="{BB962C8B-B14F-4D97-AF65-F5344CB8AC3E}">
        <p14:creationId xmlns:p14="http://schemas.microsoft.com/office/powerpoint/2010/main" val="6632341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743F3F9E-58AD-456F-A512-F1833F3F7D20}"/>
              </a:ext>
            </a:extLst>
          </p:cNvPr>
          <p:cNvSpPr>
            <a:spLocks noGrp="1"/>
          </p:cNvSpPr>
          <p:nvPr>
            <p:ph type="body" idx="1"/>
          </p:nvPr>
        </p:nvSpPr>
        <p:spPr>
          <a:xfrm>
            <a:off x="2209800" y="2132857"/>
            <a:ext cx="7772400" cy="1500187"/>
          </a:xfrm>
        </p:spPr>
        <p:txBody>
          <a:bodyPr>
            <a:normAutofit/>
          </a:bodyPr>
          <a:lstStyle/>
          <a:p>
            <a:pPr algn="ctr"/>
            <a:r>
              <a:rPr lang="ja-JP" altLang="en-US" sz="44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アイスブレイク・役割決め</a:t>
            </a:r>
          </a:p>
        </p:txBody>
      </p:sp>
      <p:sp>
        <p:nvSpPr>
          <p:cNvPr id="8" name="スライド番号プレースホルダー 7">
            <a:extLst>
              <a:ext uri="{FF2B5EF4-FFF2-40B4-BE49-F238E27FC236}">
                <a16:creationId xmlns:a16="http://schemas.microsoft.com/office/drawing/2014/main" id="{1037DB48-5D2C-4452-9D69-CBD0888B28B1}"/>
              </a:ext>
            </a:extLst>
          </p:cNvPr>
          <p:cNvSpPr>
            <a:spLocks noGrp="1"/>
          </p:cNvSpPr>
          <p:nvPr>
            <p:ph type="sldNum" sz="quarter" idx="12"/>
          </p:nvPr>
        </p:nvSpPr>
        <p:spPr/>
        <p:txBody>
          <a:bodyPr/>
          <a:lstStyle/>
          <a:p>
            <a:pPr>
              <a:defRPr/>
            </a:pPr>
            <a:fld id="{9380792C-8AB3-4542-BF5E-19B9D95460B3}" type="slidenum">
              <a:rPr lang="ja-JP" altLang="en-US">
                <a:solidFill>
                  <a:prstClr val="black"/>
                </a:solidFill>
              </a:rPr>
              <a:pPr>
                <a:defRPr/>
              </a:pPr>
              <a:t>40</a:t>
            </a:fld>
            <a:endParaRPr lang="ja-JP" altLang="en-US">
              <a:solidFill>
                <a:prstClr val="black"/>
              </a:solidFill>
            </a:endParaRPr>
          </a:p>
        </p:txBody>
      </p:sp>
    </p:spTree>
    <p:extLst>
      <p:ext uri="{BB962C8B-B14F-4D97-AF65-F5344CB8AC3E}">
        <p14:creationId xmlns:p14="http://schemas.microsoft.com/office/powerpoint/2010/main" val="27903027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3FD218-8F2E-47FB-A0F6-44E6D4FB5357}"/>
              </a:ext>
            </a:extLst>
          </p:cNvPr>
          <p:cNvSpPr>
            <a:spLocks noGrp="1"/>
          </p:cNvSpPr>
          <p:nvPr>
            <p:ph type="title"/>
          </p:nvPr>
        </p:nvSpPr>
        <p:spPr>
          <a:xfrm>
            <a:off x="1577502" y="374590"/>
            <a:ext cx="9029373" cy="1296144"/>
          </a:xfrm>
        </p:spPr>
        <p:txBody>
          <a:bodyPr>
            <a:normAutofit fontScale="90000"/>
          </a:bodyPr>
          <a:lstStyle/>
          <a:p>
            <a:r>
              <a:rPr lang="ja-JP" altLang="en-US" sz="3000" b="1">
                <a:solidFill>
                  <a:srgbClr val="002060"/>
                </a:solidFill>
                <a:latin typeface="メイリオ" panose="020B0604030504040204" pitchFamily="50" charset="-128"/>
                <a:ea typeface="メイリオ" panose="020B0604030504040204" pitchFamily="50" charset="-128"/>
              </a:rPr>
              <a:t>オンライングループワークの際の</a:t>
            </a:r>
            <a:br>
              <a:rPr lang="en-US" altLang="ja-JP" sz="900" b="1">
                <a:solidFill>
                  <a:srgbClr val="002060"/>
                </a:solidFill>
                <a:latin typeface="メイリオ" panose="020B0604030504040204" pitchFamily="50" charset="-128"/>
                <a:ea typeface="メイリオ" panose="020B0604030504040204" pitchFamily="50" charset="-128"/>
              </a:rPr>
            </a:br>
            <a:br>
              <a:rPr lang="en-US" altLang="ja-JP" sz="900" b="1">
                <a:solidFill>
                  <a:srgbClr val="002060"/>
                </a:solidFill>
                <a:latin typeface="メイリオ" panose="020B0604030504040204" pitchFamily="50" charset="-128"/>
                <a:ea typeface="メイリオ" panose="020B0604030504040204" pitchFamily="50" charset="-128"/>
              </a:rPr>
            </a:br>
            <a:r>
              <a:rPr lang="ja-JP" altLang="en-US" b="1">
                <a:solidFill>
                  <a:srgbClr val="FF3399"/>
                </a:solidFill>
                <a:latin typeface="メイリオ" panose="020B0604030504040204" pitchFamily="50" charset="-128"/>
                <a:ea typeface="メイリオ" panose="020B0604030504040204" pitchFamily="50" charset="-128"/>
              </a:rPr>
              <a:t>みなさんへのお願い：</a:t>
            </a:r>
            <a:r>
              <a:rPr lang="ja-JP" altLang="en-US" sz="3000" b="1">
                <a:solidFill>
                  <a:srgbClr val="002060"/>
                </a:solidFill>
                <a:latin typeface="メイリオ" panose="020B0604030504040204" pitchFamily="50" charset="-128"/>
                <a:ea typeface="メイリオ" panose="020B0604030504040204" pitchFamily="50" charset="-128"/>
              </a:rPr>
              <a:t>グループに入ったら･･･</a:t>
            </a:r>
            <a:endParaRPr kumimoji="1" lang="ja-JP" altLang="en-US" b="1">
              <a:solidFill>
                <a:srgbClr val="002060"/>
              </a:solidFill>
              <a:latin typeface="メイリオ" panose="020B0604030504040204" pitchFamily="50" charset="-128"/>
              <a:ea typeface="メイリオ" panose="020B0604030504040204" pitchFamily="50" charset="-128"/>
            </a:endParaRPr>
          </a:p>
        </p:txBody>
      </p:sp>
      <p:sp>
        <p:nvSpPr>
          <p:cNvPr id="3" name="コンテンツ プレースホルダー 2">
            <a:extLst>
              <a:ext uri="{FF2B5EF4-FFF2-40B4-BE49-F238E27FC236}">
                <a16:creationId xmlns:a16="http://schemas.microsoft.com/office/drawing/2014/main" id="{F10EB8A5-F66B-4306-B966-19720EC81257}"/>
              </a:ext>
            </a:extLst>
          </p:cNvPr>
          <p:cNvSpPr>
            <a:spLocks noGrp="1"/>
          </p:cNvSpPr>
          <p:nvPr>
            <p:ph idx="1"/>
          </p:nvPr>
        </p:nvSpPr>
        <p:spPr>
          <a:xfrm>
            <a:off x="1501570" y="2034944"/>
            <a:ext cx="8907123" cy="4120490"/>
          </a:xfrm>
        </p:spPr>
        <p:txBody>
          <a:bodyPr>
            <a:normAutofit/>
          </a:bodyPr>
          <a:lstStyle/>
          <a:p>
            <a:pPr marL="0" indent="0">
              <a:lnSpc>
                <a:spcPct val="120000"/>
              </a:lnSpc>
              <a:spcBef>
                <a:spcPts val="600"/>
              </a:spcBef>
              <a:buNone/>
            </a:pPr>
            <a:r>
              <a:rPr kumimoji="1" lang="ja-JP" altLang="en-US" dirty="0">
                <a:solidFill>
                  <a:srgbClr val="002060"/>
                </a:solidFill>
                <a:latin typeface="Meiryo UI" panose="020B0604030504040204" pitchFamily="50" charset="-128"/>
                <a:ea typeface="Meiryo UI" panose="020B0604030504040204" pitchFamily="50" charset="-128"/>
              </a:rPr>
              <a:t>１</a:t>
            </a:r>
            <a:r>
              <a:rPr lang="ja-JP" altLang="en-US" dirty="0">
                <a:solidFill>
                  <a:srgbClr val="002060"/>
                </a:solidFill>
                <a:latin typeface="Meiryo UI" panose="020B0604030504040204" pitchFamily="50" charset="-128"/>
                <a:ea typeface="Meiryo UI" panose="020B0604030504040204" pitchFamily="50" charset="-128"/>
              </a:rPr>
              <a:t>．表情が見えるよう、</a:t>
            </a:r>
            <a:r>
              <a:rPr lang="ja-JP" altLang="en-US" b="1" dirty="0">
                <a:solidFill>
                  <a:srgbClr val="002060"/>
                </a:solidFill>
                <a:latin typeface="Meiryo UI" panose="020B0604030504040204" pitchFamily="50" charset="-128"/>
                <a:ea typeface="Meiryo UI" panose="020B0604030504040204" pitchFamily="50" charset="-128"/>
              </a:rPr>
              <a:t>カメラ</a:t>
            </a:r>
            <a:r>
              <a:rPr lang="ja-JP" altLang="en-US" dirty="0">
                <a:solidFill>
                  <a:srgbClr val="002060"/>
                </a:solidFill>
                <a:latin typeface="Meiryo UI" panose="020B0604030504040204" pitchFamily="50" charset="-128"/>
                <a:ea typeface="Meiryo UI" panose="020B0604030504040204" pitchFamily="50" charset="-128"/>
              </a:rPr>
              <a:t>の角度・高さを調整しましょう。</a:t>
            </a:r>
            <a:endParaRPr lang="en-US" altLang="ja-JP" sz="800" dirty="0">
              <a:solidFill>
                <a:srgbClr val="002060"/>
              </a:solidFill>
              <a:latin typeface="Meiryo UI" panose="020B0604030504040204" pitchFamily="50" charset="-128"/>
              <a:ea typeface="Meiryo UI" panose="020B0604030504040204" pitchFamily="50" charset="-128"/>
            </a:endParaRPr>
          </a:p>
          <a:p>
            <a:pPr marL="0" indent="0">
              <a:lnSpc>
                <a:spcPct val="120000"/>
              </a:lnSpc>
              <a:spcBef>
                <a:spcPts val="600"/>
              </a:spcBef>
              <a:buNone/>
            </a:pPr>
            <a:r>
              <a:rPr kumimoji="1" lang="ja-JP" altLang="en-US" dirty="0">
                <a:solidFill>
                  <a:srgbClr val="002060"/>
                </a:solidFill>
                <a:latin typeface="Meiryo UI" panose="020B0604030504040204" pitchFamily="50" charset="-128"/>
                <a:ea typeface="Meiryo UI" panose="020B0604030504040204" pitchFamily="50" charset="-128"/>
              </a:rPr>
              <a:t>２．</a:t>
            </a:r>
            <a:r>
              <a:rPr lang="ja-JP" altLang="en-US" b="1" dirty="0">
                <a:solidFill>
                  <a:srgbClr val="002060"/>
                </a:solidFill>
                <a:latin typeface="Meiryo UI" panose="020B0604030504040204" pitchFamily="50" charset="-128"/>
                <a:ea typeface="Meiryo UI" panose="020B0604030504040204" pitchFamily="50" charset="-128"/>
              </a:rPr>
              <a:t>ミュートを解除</a:t>
            </a:r>
            <a:r>
              <a:rPr lang="ja-JP" altLang="en-US" dirty="0">
                <a:solidFill>
                  <a:srgbClr val="002060"/>
                </a:solidFill>
                <a:latin typeface="Meiryo UI" panose="020B0604030504040204" pitchFamily="50" charset="-128"/>
                <a:ea typeface="Meiryo UI" panose="020B0604030504040204" pitchFamily="50" charset="-128"/>
              </a:rPr>
              <a:t>しましょう。</a:t>
            </a:r>
            <a:endParaRPr lang="en-US" altLang="ja-JP" dirty="0">
              <a:solidFill>
                <a:srgbClr val="002060"/>
              </a:solidFill>
              <a:latin typeface="Meiryo UI" panose="020B0604030504040204" pitchFamily="50" charset="-128"/>
              <a:ea typeface="Meiryo UI" panose="020B0604030504040204" pitchFamily="50" charset="-128"/>
            </a:endParaRPr>
          </a:p>
          <a:p>
            <a:pPr lvl="1">
              <a:lnSpc>
                <a:spcPct val="120000"/>
              </a:lnSpc>
              <a:spcBef>
                <a:spcPts val="600"/>
              </a:spcBef>
            </a:pPr>
            <a:r>
              <a:rPr lang="ja-JP" altLang="en-US" dirty="0">
                <a:solidFill>
                  <a:srgbClr val="002060"/>
                </a:solidFill>
                <a:latin typeface="Meiryo UI" panose="020B0604030504040204" pitchFamily="50" charset="-128"/>
                <a:ea typeface="Meiryo UI" panose="020B0604030504040204" pitchFamily="50" charset="-128"/>
              </a:rPr>
              <a:t>みなさんの声（感嘆の様子、うなり声・・・）が頼りです！</a:t>
            </a:r>
            <a:endParaRPr lang="en-US" altLang="ja-JP" sz="1800" dirty="0">
              <a:solidFill>
                <a:srgbClr val="002060"/>
              </a:solidFill>
              <a:latin typeface="Meiryo UI" panose="020B0604030504040204" pitchFamily="50" charset="-128"/>
              <a:ea typeface="Meiryo UI" panose="020B0604030504040204" pitchFamily="50" charset="-128"/>
            </a:endParaRPr>
          </a:p>
          <a:p>
            <a:pPr marL="0" indent="0">
              <a:lnSpc>
                <a:spcPct val="120000"/>
              </a:lnSpc>
              <a:spcBef>
                <a:spcPts val="600"/>
              </a:spcBef>
              <a:buNone/>
            </a:pPr>
            <a:endParaRPr lang="en-US" altLang="ja-JP" sz="900" dirty="0">
              <a:solidFill>
                <a:srgbClr val="002060"/>
              </a:solidFill>
              <a:latin typeface="Meiryo UI" panose="020B0604030504040204" pitchFamily="50" charset="-128"/>
              <a:ea typeface="Meiryo UI" panose="020B0604030504040204" pitchFamily="50" charset="-128"/>
            </a:endParaRPr>
          </a:p>
          <a:p>
            <a:pPr marL="0" indent="0">
              <a:lnSpc>
                <a:spcPct val="120000"/>
              </a:lnSpc>
              <a:spcBef>
                <a:spcPts val="600"/>
              </a:spcBef>
              <a:buNone/>
            </a:pPr>
            <a:r>
              <a:rPr kumimoji="1" lang="ja-JP" altLang="en-US" dirty="0">
                <a:solidFill>
                  <a:srgbClr val="002060"/>
                </a:solidFill>
                <a:latin typeface="Meiryo UI" panose="020B0604030504040204" pitchFamily="50" charset="-128"/>
                <a:ea typeface="Meiryo UI" panose="020B0604030504040204" pitchFamily="50" charset="-128"/>
              </a:rPr>
              <a:t>３．</a:t>
            </a:r>
            <a:r>
              <a:rPr lang="ja-JP" altLang="en-US" b="1" dirty="0">
                <a:solidFill>
                  <a:srgbClr val="002060"/>
                </a:solidFill>
                <a:latin typeface="Meiryo UI" panose="020B0604030504040204" pitchFamily="50" charset="-128"/>
                <a:ea typeface="Meiryo UI" panose="020B0604030504040204" pitchFamily="50" charset="-128"/>
              </a:rPr>
              <a:t>ギャラリービュー</a:t>
            </a:r>
            <a:r>
              <a:rPr lang="ja-JP" altLang="en-US" dirty="0">
                <a:solidFill>
                  <a:srgbClr val="002060"/>
                </a:solidFill>
                <a:latin typeface="Meiryo UI" panose="020B0604030504040204" pitchFamily="50" charset="-128"/>
                <a:ea typeface="Meiryo UI" panose="020B0604030504040204" pitchFamily="50" charset="-128"/>
              </a:rPr>
              <a:t>にし、メンバーの顔が見えるようにしましょう。</a:t>
            </a:r>
            <a:endParaRPr lang="en-US" altLang="ja-JP" dirty="0">
              <a:solidFill>
                <a:srgbClr val="002060"/>
              </a:solidFill>
              <a:latin typeface="Meiryo UI" panose="020B0604030504040204" pitchFamily="50" charset="-128"/>
              <a:ea typeface="Meiryo UI" panose="020B0604030504040204" pitchFamily="50" charset="-128"/>
            </a:endParaRPr>
          </a:p>
          <a:p>
            <a:pPr marL="0" indent="0">
              <a:lnSpc>
                <a:spcPct val="120000"/>
              </a:lnSpc>
              <a:spcBef>
                <a:spcPts val="600"/>
              </a:spcBef>
              <a:buNone/>
            </a:pPr>
            <a:endParaRPr lang="en-US" altLang="ja-JP" sz="1000" dirty="0">
              <a:solidFill>
                <a:srgbClr val="002060"/>
              </a:solidFill>
              <a:latin typeface="Meiryo UI" panose="020B0604030504040204" pitchFamily="50" charset="-128"/>
              <a:ea typeface="Meiryo UI" panose="020B0604030504040204" pitchFamily="50" charset="-128"/>
            </a:endParaRPr>
          </a:p>
          <a:p>
            <a:pPr marL="0" indent="0">
              <a:lnSpc>
                <a:spcPct val="120000"/>
              </a:lnSpc>
              <a:spcBef>
                <a:spcPts val="600"/>
              </a:spcBef>
              <a:buNone/>
            </a:pPr>
            <a:r>
              <a:rPr lang="ja-JP" altLang="en-US" dirty="0">
                <a:solidFill>
                  <a:srgbClr val="002060"/>
                </a:solidFill>
                <a:latin typeface="Meiryo UI" panose="020B0604030504040204" pitchFamily="50" charset="-128"/>
                <a:ea typeface="Meiryo UI" panose="020B0604030504040204" pitchFamily="50" charset="-128"/>
              </a:rPr>
              <a:t>４．</a:t>
            </a:r>
            <a:r>
              <a:rPr lang="ja-JP" altLang="en-US" b="1" dirty="0">
                <a:solidFill>
                  <a:srgbClr val="002060"/>
                </a:solidFill>
                <a:latin typeface="Meiryo UI" panose="020B0604030504040204" pitchFamily="50" charset="-128"/>
                <a:ea typeface="Meiryo UI" panose="020B0604030504040204" pitchFamily="50" charset="-128"/>
              </a:rPr>
              <a:t>声＋動作</a:t>
            </a:r>
            <a:r>
              <a:rPr lang="ja-JP" altLang="en-US" dirty="0">
                <a:solidFill>
                  <a:srgbClr val="002060"/>
                </a:solidFill>
                <a:latin typeface="Meiryo UI" panose="020B0604030504040204" pitchFamily="50" charset="-128"/>
                <a:ea typeface="Meiryo UI" panose="020B0604030504040204" pitchFamily="50" charset="-128"/>
              </a:rPr>
              <a:t>で、積極的にワークに参加しましょう。</a:t>
            </a:r>
            <a:endParaRPr lang="en-US" altLang="ja-JP" dirty="0">
              <a:solidFill>
                <a:srgbClr val="002060"/>
              </a:solidFill>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258BB83C-CD49-4564-B5F8-8A2D8C4A8899}"/>
              </a:ext>
            </a:extLst>
          </p:cNvPr>
          <p:cNvSpPr>
            <a:spLocks noGrp="1"/>
          </p:cNvSpPr>
          <p:nvPr>
            <p:ph type="sldNum" sz="quarter" idx="12"/>
          </p:nvPr>
        </p:nvSpPr>
        <p:spPr>
          <a:xfrm>
            <a:off x="10134600" y="6492875"/>
            <a:ext cx="2057400" cy="365125"/>
          </a:xfrm>
        </p:spPr>
        <p:txBody>
          <a:bodyPr/>
          <a:lstStyle/>
          <a:p>
            <a:fld id="{4EF7B10E-C61E-4626-95D3-FC918ECEBB28}" type="slidenum">
              <a:rPr lang="ja-JP" altLang="en-US" sz="2000">
                <a:solidFill>
                  <a:schemeClr val="tx1"/>
                </a:solidFill>
                <a:latin typeface="Meiryo UI" panose="020B0604030504040204" pitchFamily="50" charset="-128"/>
                <a:ea typeface="Meiryo UI" panose="020B0604030504040204" pitchFamily="50" charset="-128"/>
              </a:rPr>
              <a:t>41</a:t>
            </a:fld>
            <a:endParaRPr lang="ja-JP" altLang="en-US" sz="2000" dirty="0">
              <a:solidFill>
                <a:schemeClr val="tx1"/>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5F0733C1-AC4A-0B3F-A40D-A47BB4386FD2}"/>
              </a:ext>
            </a:extLst>
          </p:cNvPr>
          <p:cNvSpPr txBox="1"/>
          <p:nvPr/>
        </p:nvSpPr>
        <p:spPr>
          <a:xfrm>
            <a:off x="192505" y="229912"/>
            <a:ext cx="1384539" cy="1077218"/>
          </a:xfrm>
          <a:prstGeom prst="rect">
            <a:avLst/>
          </a:prstGeom>
          <a:solidFill>
            <a:srgbClr val="FF0000"/>
          </a:solidFill>
        </p:spPr>
        <p:txBody>
          <a:bodyPr wrap="square" lIns="91440" tIns="45720" rIns="91440" bIns="45720" rtlCol="0" anchor="t">
            <a:spAutoFit/>
          </a:bodyPr>
          <a:lstStyle/>
          <a:p>
            <a:r>
              <a:rPr kumimoji="1" lang="ja-JP" altLang="en-US" sz="3200" b="1">
                <a:ea typeface="ＭＳ Ｐゴシック"/>
              </a:rPr>
              <a:t>変更可</a:t>
            </a:r>
          </a:p>
        </p:txBody>
      </p:sp>
    </p:spTree>
    <p:extLst>
      <p:ext uri="{BB962C8B-B14F-4D97-AF65-F5344CB8AC3E}">
        <p14:creationId xmlns:p14="http://schemas.microsoft.com/office/powerpoint/2010/main" val="1612264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3D99F99C-F78A-4056-AACB-F4DC3FDEB5CA}"/>
              </a:ext>
            </a:extLst>
          </p:cNvPr>
          <p:cNvSpPr txBox="1">
            <a:spLocks/>
          </p:cNvSpPr>
          <p:nvPr/>
        </p:nvSpPr>
        <p:spPr>
          <a:xfrm>
            <a:off x="1981200" y="409615"/>
            <a:ext cx="8229600" cy="867316"/>
          </a:xfrm>
          <a:prstGeom prst="rect">
            <a:avLst/>
          </a:prstGeom>
        </p:spPr>
        <p:txBody>
          <a:bodyPr vert="horz" lIns="91440" tIns="45720" rIns="91440" bIns="45720" rtlCol="0" anchor="ctr">
            <a:norm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a:defRPr/>
            </a:pPr>
            <a:r>
              <a:rPr lang="ja-JP" altLang="en-US"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アイスブレイク</a:t>
            </a:r>
          </a:p>
        </p:txBody>
      </p:sp>
      <p:sp>
        <p:nvSpPr>
          <p:cNvPr id="5" name="コンテンツ プレースホルダ 2">
            <a:extLst>
              <a:ext uri="{FF2B5EF4-FFF2-40B4-BE49-F238E27FC236}">
                <a16:creationId xmlns:a16="http://schemas.microsoft.com/office/drawing/2014/main" id="{5F01DEE8-10DA-4034-8224-9FC0BCAD22C8}"/>
              </a:ext>
            </a:extLst>
          </p:cNvPr>
          <p:cNvSpPr>
            <a:spLocks noGrp="1"/>
          </p:cNvSpPr>
          <p:nvPr>
            <p:ph idx="1"/>
          </p:nvPr>
        </p:nvSpPr>
        <p:spPr>
          <a:xfrm>
            <a:off x="1981200" y="1687209"/>
            <a:ext cx="8534400" cy="4191214"/>
          </a:xfrm>
        </p:spPr>
        <p:txBody>
          <a:bodyPr>
            <a:noAutofit/>
          </a:bodyPr>
          <a:lstStyle/>
          <a:p>
            <a:pPr marL="0" indent="0">
              <a:buClr>
                <a:schemeClr val="tx1">
                  <a:lumMod val="75000"/>
                  <a:lumOff val="25000"/>
                </a:schemeClr>
              </a:buClr>
              <a:buNone/>
            </a:pPr>
            <a:r>
              <a:rPr lang="ja-JP" altLang="en-US" dirty="0">
                <a:latin typeface="Meiryo UI" panose="020B0604030504040204" pitchFamily="50" charset="-128"/>
                <a:ea typeface="Meiryo UI" panose="020B0604030504040204" pitchFamily="50" charset="-128"/>
              </a:rPr>
              <a:t>自己紹介</a:t>
            </a:r>
            <a:endParaRPr lang="en-US" altLang="ja-JP" dirty="0">
              <a:latin typeface="Meiryo UI" panose="020B0604030504040204" pitchFamily="50" charset="-128"/>
              <a:ea typeface="Meiryo UI" panose="020B0604030504040204" pitchFamily="50" charset="-128"/>
            </a:endParaRPr>
          </a:p>
          <a:p>
            <a:pPr marL="685800" lvl="1" indent="-342900"/>
            <a:r>
              <a:rPr lang="ja-JP" altLang="en-US" sz="2400" dirty="0">
                <a:latin typeface="Meiryo UI" panose="020B0604030504040204" pitchFamily="50" charset="-128"/>
                <a:ea typeface="Meiryo UI" panose="020B0604030504040204" pitchFamily="50" charset="-128"/>
              </a:rPr>
              <a:t>所属、職種、相談員経験</a:t>
            </a:r>
            <a:endParaRPr lang="en-US" altLang="ja-JP" sz="2400" dirty="0">
              <a:latin typeface="Meiryo UI" panose="020B0604030504040204" pitchFamily="50" charset="-128"/>
              <a:ea typeface="Meiryo UI" panose="020B0604030504040204" pitchFamily="50" charset="-128"/>
            </a:endParaRPr>
          </a:p>
          <a:p>
            <a:pPr marL="685800" lvl="1" indent="-342900"/>
            <a:r>
              <a:rPr lang="ja-JP" altLang="en-US" sz="2400" dirty="0">
                <a:latin typeface="Meiryo UI" panose="020B0604030504040204" pitchFamily="50" charset="-128"/>
                <a:ea typeface="Meiryo UI" panose="020B0604030504040204" pitchFamily="50" charset="-128"/>
              </a:rPr>
              <a:t>評価表の活用経験と感想</a:t>
            </a:r>
            <a:endParaRPr lang="en-US" altLang="ja-JP" sz="2400" dirty="0">
              <a:latin typeface="Meiryo UI" panose="020B0604030504040204" pitchFamily="50" charset="-128"/>
              <a:ea typeface="Meiryo UI" panose="020B0604030504040204" pitchFamily="50" charset="-128"/>
            </a:endParaRPr>
          </a:p>
          <a:p>
            <a:pPr marL="685800" lvl="1" indent="-342900"/>
            <a:r>
              <a:rPr lang="ja-JP" altLang="en-US" sz="2400" dirty="0">
                <a:latin typeface="Meiryo UI" panose="020B0604030504040204" pitchFamily="50" charset="-128"/>
                <a:ea typeface="Meiryo UI" panose="020B0604030504040204" pitchFamily="50" charset="-128"/>
              </a:rPr>
              <a:t>私の</a:t>
            </a:r>
            <a:r>
              <a:rPr lang="en-US" altLang="ja-JP" sz="2400" dirty="0">
                <a:latin typeface="Meiryo UI" panose="020B0604030504040204" pitchFamily="50" charset="-128"/>
                <a:ea typeface="Meiryo UI" panose="020B0604030504040204" pitchFamily="50" charset="-128"/>
              </a:rPr>
              <a:t>QOL</a:t>
            </a:r>
            <a:r>
              <a:rPr lang="ja-JP" altLang="en-US" sz="2400" dirty="0">
                <a:latin typeface="Meiryo UI" panose="020B0604030504040204" pitchFamily="50" charset="-128"/>
                <a:ea typeface="Meiryo UI" panose="020B0604030504040204" pitchFamily="50" charset="-128"/>
              </a:rPr>
              <a:t>をあげてくれるもの、こと</a:t>
            </a:r>
            <a:br>
              <a:rPr lang="en-US" altLang="ja-JP"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a:t>
            </a:r>
            <a:endParaRPr lang="en-US" altLang="ja-JP" sz="2400" dirty="0">
              <a:latin typeface="Meiryo UI" panose="020B0604030504040204" pitchFamily="50" charset="-128"/>
              <a:ea typeface="Meiryo UI" panose="020B0604030504040204" pitchFamily="50" charset="-128"/>
            </a:endParaRPr>
          </a:p>
          <a:p>
            <a:pPr marL="0" indent="-57150">
              <a:buNone/>
            </a:pPr>
            <a:endParaRPr lang="en-US" altLang="ja-JP" sz="2500" dirty="0">
              <a:latin typeface="Meiryo UI" panose="020B0604030504040204" pitchFamily="50" charset="-128"/>
              <a:ea typeface="Meiryo UI" panose="020B0604030504040204" pitchFamily="50" charset="-128"/>
            </a:endParaRPr>
          </a:p>
          <a:p>
            <a:pPr marL="0" indent="-57150">
              <a:buNone/>
            </a:pPr>
            <a:endParaRPr lang="en-US" altLang="ja-JP" sz="2500" dirty="0">
              <a:latin typeface="Meiryo UI" panose="020B0604030504040204" pitchFamily="50" charset="-128"/>
              <a:ea typeface="Meiryo UI" panose="020B0604030504040204" pitchFamily="50" charset="-128"/>
            </a:endParaRPr>
          </a:p>
        </p:txBody>
      </p:sp>
      <p:sp>
        <p:nvSpPr>
          <p:cNvPr id="7" name="円/楕円 6"/>
          <p:cNvSpPr/>
          <p:nvPr/>
        </p:nvSpPr>
        <p:spPr>
          <a:xfrm>
            <a:off x="9207151" y="3971293"/>
            <a:ext cx="2007298" cy="201622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defRPr/>
            </a:pPr>
            <a:endParaRPr lang="en-US" altLang="ja-JP" sz="2800" b="1">
              <a:solidFill>
                <a:prstClr val="black"/>
              </a:solidFill>
              <a:latin typeface="Calibri"/>
              <a:ea typeface="ＭＳ Ｐゴシック" panose="020B0600070205080204" pitchFamily="50" charset="-128"/>
            </a:endParaRPr>
          </a:p>
        </p:txBody>
      </p:sp>
      <p:sp>
        <p:nvSpPr>
          <p:cNvPr id="4" name="スライド番号プレースホルダー 3">
            <a:extLst>
              <a:ext uri="{FF2B5EF4-FFF2-40B4-BE49-F238E27FC236}">
                <a16:creationId xmlns:a16="http://schemas.microsoft.com/office/drawing/2014/main" id="{362B9AB8-0A3C-4D18-8468-FB17832CECD9}"/>
              </a:ext>
            </a:extLst>
          </p:cNvPr>
          <p:cNvSpPr>
            <a:spLocks noGrp="1"/>
          </p:cNvSpPr>
          <p:nvPr>
            <p:ph type="sldNum" sz="quarter" idx="12"/>
          </p:nvPr>
        </p:nvSpPr>
        <p:spPr/>
        <p:txBody>
          <a:bodyPr/>
          <a:lstStyle/>
          <a:p>
            <a:pPr>
              <a:defRPr/>
            </a:pPr>
            <a:fld id="{9380792C-8AB3-4542-BF5E-19B9D95460B3}" type="slidenum">
              <a:rPr lang="ja-JP" altLang="en-US">
                <a:solidFill>
                  <a:prstClr val="black"/>
                </a:solidFill>
              </a:rPr>
              <a:pPr>
                <a:defRPr/>
              </a:pPr>
              <a:t>42</a:t>
            </a:fld>
            <a:endParaRPr lang="ja-JP" altLang="en-US">
              <a:solidFill>
                <a:prstClr val="black"/>
              </a:solidFill>
            </a:endParaRPr>
          </a:p>
        </p:txBody>
      </p:sp>
      <p:sp>
        <p:nvSpPr>
          <p:cNvPr id="8" name="正方形/長方形 7">
            <a:extLst>
              <a:ext uri="{FF2B5EF4-FFF2-40B4-BE49-F238E27FC236}">
                <a16:creationId xmlns:a16="http://schemas.microsoft.com/office/drawing/2014/main" id="{D04303CC-E8A0-4402-9C00-9D6E19AB3F99}"/>
              </a:ext>
            </a:extLst>
          </p:cNvPr>
          <p:cNvSpPr/>
          <p:nvPr/>
        </p:nvSpPr>
        <p:spPr>
          <a:xfrm>
            <a:off x="9207151" y="4717795"/>
            <a:ext cx="2007298" cy="523220"/>
          </a:xfrm>
          <a:prstGeom prst="rect">
            <a:avLst/>
          </a:prstGeom>
        </p:spPr>
        <p:txBody>
          <a:bodyPr wrap="square">
            <a:spAutoFit/>
          </a:bodyPr>
          <a:lstStyle/>
          <a:p>
            <a:pPr algn="ctr">
              <a:defRPr/>
            </a:pPr>
            <a:r>
              <a:rPr lang="en-US" altLang="ja-JP" sz="2800" b="1" dirty="0">
                <a:solidFill>
                  <a:prstClr val="black"/>
                </a:solidFill>
                <a:latin typeface="Calibri"/>
                <a:ea typeface="ＭＳ Ｐゴシック" panose="020B0600070205080204" pitchFamily="50" charset="-128"/>
              </a:rPr>
              <a:t>1</a:t>
            </a:r>
            <a:r>
              <a:rPr lang="ja-JP" altLang="en-US" sz="2800" b="1" dirty="0">
                <a:solidFill>
                  <a:prstClr val="black"/>
                </a:solidFill>
                <a:latin typeface="Calibri"/>
                <a:ea typeface="ＭＳ Ｐゴシック" panose="020B0600070205080204" pitchFamily="50" charset="-128"/>
              </a:rPr>
              <a:t>人</a:t>
            </a:r>
            <a:r>
              <a:rPr lang="en-US" altLang="ja-JP" sz="2800" b="1" dirty="0">
                <a:solidFill>
                  <a:prstClr val="black"/>
                </a:solidFill>
                <a:latin typeface="Calibri"/>
                <a:ea typeface="ＭＳ Ｐゴシック" panose="020B0600070205080204" pitchFamily="50" charset="-128"/>
              </a:rPr>
              <a:t>1</a:t>
            </a:r>
            <a:r>
              <a:rPr lang="ja-JP" altLang="en-US" sz="2800" b="1" dirty="0">
                <a:solidFill>
                  <a:prstClr val="black"/>
                </a:solidFill>
                <a:latin typeface="Calibri"/>
                <a:ea typeface="ＭＳ Ｐゴシック" panose="020B0600070205080204" pitchFamily="50" charset="-128"/>
              </a:rPr>
              <a:t>分</a:t>
            </a:r>
            <a:endParaRPr lang="en-US" altLang="ja-JP" sz="2800" b="1" dirty="0">
              <a:solidFill>
                <a:prstClr val="black"/>
              </a:solidFill>
              <a:latin typeface="Calibri"/>
              <a:ea typeface="ＭＳ Ｐゴシック" panose="020B0600070205080204" pitchFamily="50" charset="-128"/>
            </a:endParaRPr>
          </a:p>
        </p:txBody>
      </p:sp>
      <p:pic>
        <p:nvPicPr>
          <p:cNvPr id="1026" name="Picture 2" descr="2019年のライブ＆イベント総まとめ！ | One Step Beyond">
            <a:extLst>
              <a:ext uri="{FF2B5EF4-FFF2-40B4-BE49-F238E27FC236}">
                <a16:creationId xmlns:a16="http://schemas.microsoft.com/office/drawing/2014/main" id="{7C47057E-30AE-4BED-9B98-BDA171144AB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2307" y="3806886"/>
            <a:ext cx="2190750" cy="1232297"/>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a:extLst>
              <a:ext uri="{FF2B5EF4-FFF2-40B4-BE49-F238E27FC236}">
                <a16:creationId xmlns:a16="http://schemas.microsoft.com/office/drawing/2014/main" id="{F2592320-1BEC-4860-B11D-CF0F9A207027}"/>
              </a:ext>
            </a:extLst>
          </p:cNvPr>
          <p:cNvSpPr txBox="1"/>
          <p:nvPr/>
        </p:nvSpPr>
        <p:spPr>
          <a:xfrm>
            <a:off x="550553" y="431888"/>
            <a:ext cx="2412779" cy="584775"/>
          </a:xfrm>
          <a:prstGeom prst="rect">
            <a:avLst/>
          </a:prstGeom>
          <a:solidFill>
            <a:srgbClr val="FF0000"/>
          </a:solidFill>
        </p:spPr>
        <p:txBody>
          <a:bodyPr wrap="square" rtlCol="0">
            <a:spAutoFit/>
          </a:bodyPr>
          <a:lstStyle/>
          <a:p>
            <a:r>
              <a:rPr kumimoji="1" lang="ja-JP" altLang="en-US" sz="3200" b="1" dirty="0"/>
              <a:t>例　変更可</a:t>
            </a:r>
          </a:p>
        </p:txBody>
      </p:sp>
      <p:pic>
        <p:nvPicPr>
          <p:cNvPr id="1028" name="Picture 4" descr="スイーツビュッフェ・ケーキバイキングのイラスト | かわいいフリー素材集 いらすとや">
            <a:extLst>
              <a:ext uri="{FF2B5EF4-FFF2-40B4-BE49-F238E27FC236}">
                <a16:creationId xmlns:a16="http://schemas.microsoft.com/office/drawing/2014/main" id="{461770DF-C42C-40D9-BE5D-E90FF0A99DE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3753790"/>
            <a:ext cx="1665303" cy="1338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44937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表 34"/>
          <p:cNvGraphicFramePr>
            <a:graphicFrameLocks noGrp="1"/>
          </p:cNvGraphicFramePr>
          <p:nvPr>
            <p:extLst>
              <p:ext uri="{D42A27DB-BD31-4B8C-83A1-F6EECF244321}">
                <p14:modId xmlns:p14="http://schemas.microsoft.com/office/powerpoint/2010/main" val="3645003776"/>
              </p:ext>
            </p:extLst>
          </p:nvPr>
        </p:nvGraphicFramePr>
        <p:xfrm>
          <a:off x="837502" y="1303434"/>
          <a:ext cx="10165472" cy="3756923"/>
        </p:xfrm>
        <a:graphic>
          <a:graphicData uri="http://schemas.openxmlformats.org/drawingml/2006/table">
            <a:tbl>
              <a:tblPr firstRow="1" bandRow="1">
                <a:tableStyleId>{5C22544A-7EE6-4342-B048-85BDC9FD1C3A}</a:tableStyleId>
              </a:tblPr>
              <a:tblGrid>
                <a:gridCol w="1439798">
                  <a:extLst>
                    <a:ext uri="{9D8B030D-6E8A-4147-A177-3AD203B41FA5}">
                      <a16:colId xmlns:a16="http://schemas.microsoft.com/office/drawing/2014/main" val="20000"/>
                    </a:ext>
                  </a:extLst>
                </a:gridCol>
                <a:gridCol w="4236042">
                  <a:extLst>
                    <a:ext uri="{9D8B030D-6E8A-4147-A177-3AD203B41FA5}">
                      <a16:colId xmlns:a16="http://schemas.microsoft.com/office/drawing/2014/main" val="20001"/>
                    </a:ext>
                  </a:extLst>
                </a:gridCol>
                <a:gridCol w="1746580">
                  <a:extLst>
                    <a:ext uri="{9D8B030D-6E8A-4147-A177-3AD203B41FA5}">
                      <a16:colId xmlns:a16="http://schemas.microsoft.com/office/drawing/2014/main" val="20002"/>
                    </a:ext>
                  </a:extLst>
                </a:gridCol>
                <a:gridCol w="2743052">
                  <a:extLst>
                    <a:ext uri="{9D8B030D-6E8A-4147-A177-3AD203B41FA5}">
                      <a16:colId xmlns:a16="http://schemas.microsoft.com/office/drawing/2014/main" val="4283058059"/>
                    </a:ext>
                  </a:extLst>
                </a:gridCol>
              </a:tblGrid>
              <a:tr h="416923">
                <a:tc gridSpan="2">
                  <a:txBody>
                    <a:bodyPr/>
                    <a:lstStyle/>
                    <a:p>
                      <a:pPr algn="ctr"/>
                      <a:r>
                        <a:rPr kumimoji="1" lang="ja-JP" altLang="en-US" sz="2400" dirty="0">
                          <a:latin typeface="メイリオ" panose="020B0604030504040204" pitchFamily="50" charset="-128"/>
                          <a:ea typeface="メイリオ" panose="020B0604030504040204" pitchFamily="50" charset="-128"/>
                        </a:rPr>
                        <a:t>役割</a:t>
                      </a:r>
                    </a:p>
                  </a:txBody>
                  <a:tcPr marL="91436" marR="91436" marT="45713" marB="45713" anchor="ctr"/>
                </a:tc>
                <a:tc hMerge="1">
                  <a:txBody>
                    <a:bodyPr/>
                    <a:lstStyle/>
                    <a:p>
                      <a:pPr algn="l"/>
                      <a:endParaRPr kumimoji="1" lang="ja-JP" altLang="en-US"/>
                    </a:p>
                  </a:txBody>
                  <a:tcPr anchor="ctr"/>
                </a:tc>
                <a:tc>
                  <a:txBody>
                    <a:bodyPr/>
                    <a:lstStyle/>
                    <a:p>
                      <a:pPr algn="ctr"/>
                      <a:endParaRPr kumimoji="1" lang="ja-JP" altLang="en-US" sz="2400" dirty="0">
                        <a:latin typeface="メイリオ" panose="020B0604030504040204" pitchFamily="50" charset="-128"/>
                        <a:ea typeface="メイリオ" panose="020B0604030504040204" pitchFamily="50" charset="-128"/>
                      </a:endParaRPr>
                    </a:p>
                  </a:txBody>
                  <a:tcPr marL="91436" marR="91436" marT="45713" marB="45713" anchor="ctr"/>
                </a:tc>
                <a:tc>
                  <a:txBody>
                    <a:bodyPr/>
                    <a:lstStyle/>
                    <a:p>
                      <a:pPr algn="ctr"/>
                      <a:r>
                        <a:rPr kumimoji="1" lang="ja-JP" altLang="en-US" sz="2400" dirty="0">
                          <a:latin typeface="メイリオ" panose="020B0604030504040204" pitchFamily="50" charset="-128"/>
                          <a:ea typeface="メイリオ" panose="020B0604030504040204" pitchFamily="50" charset="-128"/>
                        </a:rPr>
                        <a:t>担当メンバー</a:t>
                      </a:r>
                    </a:p>
                  </a:txBody>
                  <a:tcPr marL="91436" marR="91436" marT="45713" marB="45713" anchor="ctr"/>
                </a:tc>
                <a:extLst>
                  <a:ext uri="{0D108BD9-81ED-4DB2-BD59-A6C34878D82A}">
                    <a16:rowId xmlns:a16="http://schemas.microsoft.com/office/drawing/2014/main" val="10000"/>
                  </a:ext>
                </a:extLst>
              </a:tr>
              <a:tr h="742803">
                <a:tc rowSpan="2">
                  <a:txBody>
                    <a:bodyPr/>
                    <a:lstStyle/>
                    <a:p>
                      <a:pPr algn="ctr"/>
                      <a:r>
                        <a:rPr kumimoji="1" lang="ja-JP" altLang="en-US" sz="2400" dirty="0">
                          <a:solidFill>
                            <a:schemeClr val="tx1"/>
                          </a:solidFill>
                          <a:latin typeface="メイリオ" panose="020B0604030504040204" pitchFamily="50" charset="-128"/>
                          <a:ea typeface="メイリオ" panose="020B0604030504040204" pitchFamily="50" charset="-128"/>
                        </a:rPr>
                        <a:t>発表者</a:t>
                      </a:r>
                      <a:endParaRPr kumimoji="1" lang="ja-JP" altLang="en-US" sz="2400" b="1" dirty="0">
                        <a:solidFill>
                          <a:schemeClr val="tx1"/>
                        </a:solidFill>
                        <a:latin typeface="メイリオ" panose="020B0604030504040204" pitchFamily="50" charset="-128"/>
                        <a:ea typeface="メイリオ" panose="020B0604030504040204" pitchFamily="50" charset="-128"/>
                      </a:endParaRPr>
                    </a:p>
                  </a:txBody>
                  <a:tcPr marL="91436" marR="91436" marT="45713" marB="45713" anchor="ctr">
                    <a:solidFill>
                      <a:srgbClr val="E9EDF4"/>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dirty="0">
                          <a:solidFill>
                            <a:schemeClr val="tx1"/>
                          </a:solidFill>
                          <a:latin typeface="メイリオ" panose="020B0604030504040204" pitchFamily="50" charset="-128"/>
                          <a:ea typeface="メイリオ" panose="020B0604030504040204" pitchFamily="50" charset="-128"/>
                        </a:rPr>
                        <a:t>グループワーク①または②</a:t>
                      </a:r>
                      <a:br>
                        <a:rPr kumimoji="1" lang="en-US" altLang="ja-JP" sz="2400" dirty="0">
                          <a:solidFill>
                            <a:schemeClr val="tx1"/>
                          </a:solidFill>
                          <a:latin typeface="メイリオ" panose="020B0604030504040204" pitchFamily="50" charset="-128"/>
                          <a:ea typeface="メイリオ" panose="020B0604030504040204" pitchFamily="50" charset="-128"/>
                        </a:rPr>
                      </a:br>
                      <a:r>
                        <a:rPr kumimoji="1" lang="ja-JP" altLang="en-US" sz="2400" dirty="0">
                          <a:solidFill>
                            <a:schemeClr val="tx1"/>
                          </a:solidFill>
                          <a:latin typeface="メイリオ" panose="020B0604030504040204" pitchFamily="50" charset="-128"/>
                          <a:ea typeface="メイリオ" panose="020B0604030504040204" pitchFamily="50" charset="-128"/>
                        </a:rPr>
                        <a:t>の発表</a:t>
                      </a:r>
                    </a:p>
                  </a:txBody>
                  <a:tcPr marL="91436" marR="91436" marT="45713" marB="45713" anchor="ctr">
                    <a:solidFill>
                      <a:srgbClr val="E9EDF4"/>
                    </a:solidFill>
                  </a:tcPr>
                </a:tc>
                <a:tc>
                  <a:txBody>
                    <a:bodyPr/>
                    <a:lstStyle/>
                    <a:p>
                      <a:pPr algn="ctr"/>
                      <a:r>
                        <a:rPr kumimoji="1" lang="ja-JP" altLang="en-US" sz="2000" dirty="0">
                          <a:solidFill>
                            <a:schemeClr val="tx1"/>
                          </a:solidFill>
                          <a:latin typeface="メイリオ" panose="020B0604030504040204" pitchFamily="50" charset="-128"/>
                          <a:ea typeface="メイリオ" panose="020B0604030504040204" pitchFamily="50" charset="-128"/>
                          <a:cs typeface="Arial" panose="020B0604020202020204" pitchFamily="34" charset="0"/>
                        </a:rPr>
                        <a:t>メイン</a:t>
                      </a:r>
                    </a:p>
                  </a:txBody>
                  <a:tcPr marL="91436" marR="91436" marT="45713" marB="45713" anchor="ctr">
                    <a:solidFill>
                      <a:srgbClr val="E9EDF4"/>
                    </a:solidFill>
                  </a:tcPr>
                </a:tc>
                <a:tc>
                  <a:txBody>
                    <a:bodyPr/>
                    <a:lstStyle/>
                    <a:p>
                      <a:pPr algn="ctr"/>
                      <a:endParaRPr kumimoji="1" lang="ja-JP" altLang="en-US" sz="2000" dirty="0">
                        <a:solidFill>
                          <a:schemeClr val="tx1"/>
                        </a:solidFill>
                        <a:latin typeface="メイリオ" panose="020B0604030504040204" pitchFamily="50" charset="-128"/>
                        <a:ea typeface="メイリオ" panose="020B0604030504040204" pitchFamily="50" charset="-128"/>
                        <a:cs typeface="Arial" panose="020B0604020202020204" pitchFamily="34" charset="0"/>
                      </a:endParaRPr>
                    </a:p>
                  </a:txBody>
                  <a:tcPr marL="91436" marR="91436" marT="45713" marB="45713" anchor="ctr">
                    <a:solidFill>
                      <a:srgbClr val="E9EDF4"/>
                    </a:solidFill>
                  </a:tcPr>
                </a:tc>
                <a:extLst>
                  <a:ext uri="{0D108BD9-81ED-4DB2-BD59-A6C34878D82A}">
                    <a16:rowId xmlns:a16="http://schemas.microsoft.com/office/drawing/2014/main" val="10005"/>
                  </a:ext>
                </a:extLst>
              </a:tr>
              <a:tr h="697528">
                <a:tc vMerge="1">
                  <a:txBody>
                    <a:bodyPr/>
                    <a:lstStyle/>
                    <a:p>
                      <a:endParaRPr kumimoji="1" lang="ja-JP" altLang="en-US"/>
                    </a:p>
                  </a:txBody>
                  <a:tcPr/>
                </a:tc>
                <a:tc vMerge="1">
                  <a:txBody>
                    <a:bodyPr/>
                    <a:lstStyle/>
                    <a:p>
                      <a:endParaRPr kumimoji="1" lang="ja-JP" altLang="en-US"/>
                    </a:p>
                  </a:txBody>
                  <a:tcPr/>
                </a:tc>
                <a:tc>
                  <a:txBody>
                    <a:bodyPr/>
                    <a:lstStyle/>
                    <a:p>
                      <a:pPr algn="ctr"/>
                      <a:r>
                        <a:rPr kumimoji="1" lang="ja-JP" altLang="en-US" sz="2000" dirty="0">
                          <a:solidFill>
                            <a:schemeClr val="tx1"/>
                          </a:solidFill>
                          <a:latin typeface="メイリオ" panose="020B0604030504040204" pitchFamily="50" charset="-128"/>
                          <a:ea typeface="メイリオ" panose="020B0604030504040204" pitchFamily="50" charset="-128"/>
                          <a:cs typeface="Arial" panose="020B0604020202020204" pitchFamily="34" charset="0"/>
                        </a:rPr>
                        <a:t>サブ</a:t>
                      </a:r>
                    </a:p>
                  </a:txBody>
                  <a:tcPr marL="91436" marR="91436" marT="45713" marB="45713" anchor="ctr">
                    <a:solidFill>
                      <a:srgbClr val="E9EDF4"/>
                    </a:solidFill>
                  </a:tcPr>
                </a:tc>
                <a:tc>
                  <a:txBody>
                    <a:bodyPr/>
                    <a:lstStyle/>
                    <a:p>
                      <a:endParaRPr kumimoji="1" lang="ja-JP" altLang="en-US" dirty="0"/>
                    </a:p>
                  </a:txBody>
                  <a:tcPr marL="91436" marR="91436" marT="45713" marB="45713" anchor="ctr">
                    <a:solidFill>
                      <a:srgbClr val="E9EDF4"/>
                    </a:solidFill>
                  </a:tcPr>
                </a:tc>
                <a:extLst>
                  <a:ext uri="{0D108BD9-81ED-4DB2-BD59-A6C34878D82A}">
                    <a16:rowId xmlns:a16="http://schemas.microsoft.com/office/drawing/2014/main" val="3789664997"/>
                  </a:ext>
                </a:extLst>
              </a:tr>
              <a:tr h="670700">
                <a:tc>
                  <a:txBody>
                    <a:bodyPr/>
                    <a:lstStyle/>
                    <a:p>
                      <a:pPr algn="ctr"/>
                      <a:r>
                        <a:rPr kumimoji="1" lang="ja-JP" altLang="en-US" sz="2400" dirty="0">
                          <a:solidFill>
                            <a:schemeClr val="tx1"/>
                          </a:solidFill>
                          <a:latin typeface="メイリオ" panose="020B0604030504040204" pitchFamily="50" charset="-128"/>
                          <a:ea typeface="メイリオ" panose="020B0604030504040204" pitchFamily="50" charset="-128"/>
                        </a:rPr>
                        <a:t>計時係</a:t>
                      </a:r>
                      <a:endParaRPr kumimoji="1" lang="en-US" altLang="ja-JP" sz="2400" dirty="0">
                        <a:solidFill>
                          <a:schemeClr val="tx1"/>
                        </a:solidFill>
                        <a:latin typeface="メイリオ" panose="020B0604030504040204" pitchFamily="50" charset="-128"/>
                        <a:ea typeface="メイリオ" panose="020B0604030504040204" pitchFamily="50" charset="-128"/>
                      </a:endParaRPr>
                    </a:p>
                  </a:txBody>
                  <a:tcPr marL="91436" marR="91436" marT="45713" marB="45713" anchor="ctr">
                    <a:solidFill>
                      <a:srgbClr val="D0D8E8"/>
                    </a:solidFill>
                  </a:tcPr>
                </a:tc>
                <a:tc>
                  <a:txBody>
                    <a:bodyPr/>
                    <a:lstStyle/>
                    <a:p>
                      <a:pPr algn="l"/>
                      <a:r>
                        <a:rPr kumimoji="1" lang="ja-JP" altLang="en-US" sz="2400" dirty="0">
                          <a:solidFill>
                            <a:schemeClr val="tx1"/>
                          </a:solidFill>
                          <a:latin typeface="メイリオ" panose="020B0604030504040204" pitchFamily="50" charset="-128"/>
                          <a:ea typeface="メイリオ" panose="020B0604030504040204" pitchFamily="50" charset="-128"/>
                        </a:rPr>
                        <a:t>　タイムマネジメント</a:t>
                      </a:r>
                    </a:p>
                  </a:txBody>
                  <a:tcPr marL="91436" marR="91436" marT="45713" marB="45713" anchor="ctr">
                    <a:solidFill>
                      <a:srgbClr val="D0D8E8"/>
                    </a:solidFill>
                  </a:tcPr>
                </a:tc>
                <a:tc>
                  <a:txBody>
                    <a:bodyPr/>
                    <a:lstStyle/>
                    <a:p>
                      <a:pPr algn="ctr"/>
                      <a:endParaRPr kumimoji="1" lang="ja-JP" altLang="en-US" sz="2000" dirty="0">
                        <a:solidFill>
                          <a:schemeClr val="tx1"/>
                        </a:solidFill>
                        <a:latin typeface="メイリオ" panose="020B0604030504040204" pitchFamily="50" charset="-128"/>
                        <a:ea typeface="メイリオ" panose="020B0604030504040204" pitchFamily="50" charset="-128"/>
                        <a:cs typeface="Arial" panose="020B0604020202020204" pitchFamily="34" charset="0"/>
                      </a:endParaRPr>
                    </a:p>
                  </a:txBody>
                  <a:tcPr marL="91436" marR="91436" marT="45713" marB="45713" anchor="ctr">
                    <a:solidFill>
                      <a:srgbClr val="D0D8E8"/>
                    </a:solidFill>
                  </a:tcPr>
                </a:tc>
                <a:tc>
                  <a:txBody>
                    <a:bodyPr/>
                    <a:lstStyle/>
                    <a:p>
                      <a:pPr algn="ctr"/>
                      <a:endParaRPr kumimoji="1" lang="ja-JP" altLang="en-US" sz="2000" dirty="0">
                        <a:solidFill>
                          <a:schemeClr val="tx1"/>
                        </a:solidFill>
                        <a:latin typeface="メイリオ" panose="020B0604030504040204" pitchFamily="50" charset="-128"/>
                        <a:ea typeface="メイリオ" panose="020B0604030504040204" pitchFamily="50" charset="-128"/>
                        <a:cs typeface="Arial" panose="020B0604020202020204" pitchFamily="34" charset="0"/>
                      </a:endParaRPr>
                    </a:p>
                  </a:txBody>
                  <a:tcPr marL="91436" marR="91436" marT="45713" marB="45713" anchor="ctr">
                    <a:solidFill>
                      <a:srgbClr val="D0D8E8"/>
                    </a:solidFill>
                  </a:tcPr>
                </a:tc>
                <a:extLst>
                  <a:ext uri="{0D108BD9-81ED-4DB2-BD59-A6C34878D82A}">
                    <a16:rowId xmlns:a16="http://schemas.microsoft.com/office/drawing/2014/main" val="414138880"/>
                  </a:ext>
                </a:extLst>
              </a:tr>
              <a:tr h="670700">
                <a:tc>
                  <a:txBody>
                    <a:bodyPr/>
                    <a:lstStyle/>
                    <a:p>
                      <a:pPr algn="ctr"/>
                      <a:r>
                        <a:rPr kumimoji="1" lang="ja-JP" altLang="en-US" sz="2400" dirty="0">
                          <a:solidFill>
                            <a:schemeClr val="tx1"/>
                          </a:solidFill>
                          <a:latin typeface="メイリオ" panose="020B0604030504040204" pitchFamily="50" charset="-128"/>
                          <a:ea typeface="メイリオ" panose="020B0604030504040204" pitchFamily="50" charset="-128"/>
                        </a:rPr>
                        <a:t>世話人</a:t>
                      </a:r>
                      <a:endParaRPr kumimoji="1" lang="en-US" altLang="ja-JP" sz="2400" dirty="0">
                        <a:solidFill>
                          <a:schemeClr val="tx1"/>
                        </a:solidFill>
                        <a:latin typeface="メイリオ" panose="020B0604030504040204" pitchFamily="50" charset="-128"/>
                        <a:ea typeface="メイリオ" panose="020B0604030504040204" pitchFamily="50" charset="-128"/>
                      </a:endParaRPr>
                    </a:p>
                  </a:txBody>
                  <a:tcPr marL="91436" marR="91436" marT="45713" marB="45713" anchor="ctr">
                    <a:solidFill>
                      <a:srgbClr val="D0D8E8"/>
                    </a:solidFill>
                  </a:tcPr>
                </a:tc>
                <a:tc>
                  <a:txBody>
                    <a:bodyPr/>
                    <a:lstStyle/>
                    <a:p>
                      <a:pPr algn="l"/>
                      <a:br>
                        <a:rPr kumimoji="1" lang="en-US" altLang="ja-JP" sz="2400" dirty="0">
                          <a:solidFill>
                            <a:schemeClr val="tx1"/>
                          </a:solidFill>
                          <a:latin typeface="メイリオ" panose="020B0604030504040204" pitchFamily="50" charset="-128"/>
                          <a:ea typeface="メイリオ" panose="020B0604030504040204" pitchFamily="50" charset="-128"/>
                        </a:rPr>
                      </a:br>
                      <a:r>
                        <a:rPr kumimoji="1" lang="ja-JP" altLang="en-US" sz="2400" dirty="0">
                          <a:solidFill>
                            <a:schemeClr val="tx1"/>
                          </a:solidFill>
                          <a:latin typeface="メイリオ" panose="020B0604030504040204" pitchFamily="50" charset="-128"/>
                          <a:ea typeface="メイリオ" panose="020B0604030504040204" pitchFamily="50" charset="-128"/>
                        </a:rPr>
                        <a:t>　質問、つっこみ係</a:t>
                      </a:r>
                      <a:br>
                        <a:rPr kumimoji="1" lang="en-US" altLang="ja-JP" sz="2400" dirty="0">
                          <a:solidFill>
                            <a:schemeClr val="tx1"/>
                          </a:solidFill>
                          <a:latin typeface="メイリオ" panose="020B0604030504040204" pitchFamily="50" charset="-128"/>
                          <a:ea typeface="メイリオ" panose="020B0604030504040204" pitchFamily="50" charset="-128"/>
                        </a:rPr>
                      </a:b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marL="91436" marR="91436" marT="45713" marB="45713" anchor="ctr">
                    <a:solidFill>
                      <a:srgbClr val="D0D8E8"/>
                    </a:solidFill>
                  </a:tcPr>
                </a:tc>
                <a:tc>
                  <a:txBody>
                    <a:bodyPr/>
                    <a:lstStyle/>
                    <a:p>
                      <a:pPr algn="ctr"/>
                      <a:r>
                        <a:rPr kumimoji="1" lang="ja-JP" altLang="en-US" sz="2000" dirty="0">
                          <a:solidFill>
                            <a:schemeClr val="tx1"/>
                          </a:solidFill>
                          <a:latin typeface="メイリオ" panose="020B0604030504040204" pitchFamily="50" charset="-128"/>
                          <a:ea typeface="メイリオ" panose="020B0604030504040204" pitchFamily="50" charset="-128"/>
                          <a:cs typeface="Arial" panose="020B0604020202020204" pitchFamily="34" charset="0"/>
                        </a:rPr>
                        <a:t>他、全員</a:t>
                      </a:r>
                    </a:p>
                  </a:txBody>
                  <a:tcPr marL="91436" marR="91436" marT="45713" marB="45713" anchor="ctr">
                    <a:solidFill>
                      <a:srgbClr val="D0D8E8"/>
                    </a:solidFill>
                  </a:tcPr>
                </a:tc>
                <a:tc>
                  <a:txBody>
                    <a:bodyPr/>
                    <a:lstStyle/>
                    <a:p>
                      <a:pPr algn="ctr"/>
                      <a:endParaRPr kumimoji="1" lang="ja-JP" altLang="en-US" sz="2000" dirty="0">
                        <a:solidFill>
                          <a:schemeClr val="tx1"/>
                        </a:solidFill>
                        <a:latin typeface="メイリオ" panose="020B0604030504040204" pitchFamily="50" charset="-128"/>
                        <a:ea typeface="メイリオ" panose="020B0604030504040204" pitchFamily="50" charset="-128"/>
                        <a:cs typeface="Arial" panose="020B0604020202020204" pitchFamily="34" charset="0"/>
                      </a:endParaRPr>
                    </a:p>
                  </a:txBody>
                  <a:tcPr marL="91436" marR="91436" marT="45713" marB="45713" anchor="ctr">
                    <a:solidFill>
                      <a:srgbClr val="D0D8E8"/>
                    </a:solidFill>
                  </a:tcPr>
                </a:tc>
                <a:extLst>
                  <a:ext uri="{0D108BD9-81ED-4DB2-BD59-A6C34878D82A}">
                    <a16:rowId xmlns:a16="http://schemas.microsoft.com/office/drawing/2014/main" val="2584232583"/>
                  </a:ext>
                </a:extLst>
              </a:tr>
            </a:tbl>
          </a:graphicData>
        </a:graphic>
      </p:graphicFrame>
      <p:sp>
        <p:nvSpPr>
          <p:cNvPr id="9" name="タイトル 1">
            <a:extLst>
              <a:ext uri="{FF2B5EF4-FFF2-40B4-BE49-F238E27FC236}">
                <a16:creationId xmlns:a16="http://schemas.microsoft.com/office/drawing/2014/main" id="{3D99F99C-F78A-4056-AACB-F4DC3FDEB5CA}"/>
              </a:ext>
            </a:extLst>
          </p:cNvPr>
          <p:cNvSpPr txBox="1">
            <a:spLocks/>
          </p:cNvSpPr>
          <p:nvPr/>
        </p:nvSpPr>
        <p:spPr>
          <a:xfrm>
            <a:off x="1981199" y="241890"/>
            <a:ext cx="8229600" cy="867316"/>
          </a:xfrm>
          <a:prstGeom prst="rect">
            <a:avLst/>
          </a:prstGeom>
        </p:spPr>
        <p:txBody>
          <a:bodyPr vert="horz" lIns="91440" tIns="45720" rIns="91440" bIns="45720" rtlCol="0" anchor="ctr">
            <a:norm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a:defRPr/>
            </a:pPr>
            <a:r>
              <a:rPr lang="ja-JP" altLang="en-US"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役割決め</a:t>
            </a:r>
          </a:p>
        </p:txBody>
      </p:sp>
      <p:sp>
        <p:nvSpPr>
          <p:cNvPr id="10" name="正方形/長方形 9">
            <a:extLst>
              <a:ext uri="{FF2B5EF4-FFF2-40B4-BE49-F238E27FC236}">
                <a16:creationId xmlns:a16="http://schemas.microsoft.com/office/drawing/2014/main" id="{005E3590-F2F4-4707-91BF-C70CF3A0D26A}"/>
              </a:ext>
            </a:extLst>
          </p:cNvPr>
          <p:cNvSpPr/>
          <p:nvPr/>
        </p:nvSpPr>
        <p:spPr>
          <a:xfrm>
            <a:off x="2678623" y="5410654"/>
            <a:ext cx="6834752" cy="830997"/>
          </a:xfrm>
          <a:prstGeom prst="rect">
            <a:avLst/>
          </a:prstGeom>
        </p:spPr>
        <p:txBody>
          <a:bodyPr wrap="square">
            <a:spAutoFit/>
          </a:bodyPr>
          <a:lstStyle/>
          <a:p>
            <a:pPr algn="ctr">
              <a:defRPr/>
            </a:pPr>
            <a:r>
              <a:rPr lang="en-US" altLang="ja-JP" sz="2400" b="1" dirty="0">
                <a:solidFill>
                  <a:srgbClr val="FF3399"/>
                </a:solidFill>
                <a:latin typeface="メイリオ" panose="020B0604030504040204" pitchFamily="50" charset="-128"/>
                <a:ea typeface="メイリオ" panose="020B0604030504040204" pitchFamily="50" charset="-128"/>
              </a:rPr>
              <a:t>※</a:t>
            </a:r>
            <a:r>
              <a:rPr lang="ja-JP" altLang="en-US" sz="2400" b="1" dirty="0">
                <a:solidFill>
                  <a:srgbClr val="FF3399"/>
                </a:solidFill>
                <a:latin typeface="メイリオ" panose="020B0604030504040204" pitchFamily="50" charset="-128"/>
                <a:ea typeface="メイリオ" panose="020B0604030504040204" pitchFamily="50" charset="-128"/>
              </a:rPr>
              <a:t>書記は不要です！</a:t>
            </a:r>
            <a:endParaRPr lang="en-US" altLang="ja-JP" sz="2400" b="1" dirty="0">
              <a:solidFill>
                <a:srgbClr val="FF3399"/>
              </a:solidFill>
              <a:latin typeface="メイリオ" panose="020B0604030504040204" pitchFamily="50" charset="-128"/>
              <a:ea typeface="メイリオ" panose="020B0604030504040204" pitchFamily="50" charset="-128"/>
            </a:endParaRPr>
          </a:p>
          <a:p>
            <a:pPr algn="ctr">
              <a:defRPr/>
            </a:pPr>
            <a:r>
              <a:rPr lang="ja-JP" altLang="en-US" sz="2400" dirty="0">
                <a:solidFill>
                  <a:prstClr val="black"/>
                </a:solidFill>
                <a:latin typeface="メイリオ" panose="020B0604030504040204" pitchFamily="50" charset="-128"/>
                <a:ea typeface="メイリオ" panose="020B0604030504040204" pitchFamily="50" charset="-128"/>
              </a:rPr>
              <a:t>ディスカッションに集中してください</a:t>
            </a:r>
          </a:p>
        </p:txBody>
      </p:sp>
      <p:sp>
        <p:nvSpPr>
          <p:cNvPr id="2" name="スライド番号プレースホルダー 1">
            <a:extLst>
              <a:ext uri="{FF2B5EF4-FFF2-40B4-BE49-F238E27FC236}">
                <a16:creationId xmlns:a16="http://schemas.microsoft.com/office/drawing/2014/main" id="{ED383377-8CD5-4084-9417-245AB52F12BB}"/>
              </a:ext>
            </a:extLst>
          </p:cNvPr>
          <p:cNvSpPr>
            <a:spLocks noGrp="1"/>
          </p:cNvSpPr>
          <p:nvPr>
            <p:ph type="sldNum" sz="quarter" idx="12"/>
          </p:nvPr>
        </p:nvSpPr>
        <p:spPr/>
        <p:txBody>
          <a:bodyPr/>
          <a:lstStyle/>
          <a:p>
            <a:pPr>
              <a:defRPr/>
            </a:pPr>
            <a:fld id="{0ED4C15A-9CCE-498B-9C55-5252570DDB97}" type="slidenum">
              <a:rPr lang="ja-JP" altLang="en-US" sz="2000">
                <a:solidFill>
                  <a:prstClr val="black"/>
                </a:solidFill>
              </a:rPr>
              <a:pPr>
                <a:defRPr/>
              </a:pPr>
              <a:t>43</a:t>
            </a:fld>
            <a:endParaRPr lang="ja-JP" altLang="en-US" sz="2000">
              <a:solidFill>
                <a:prstClr val="black"/>
              </a:solidFill>
            </a:endParaRPr>
          </a:p>
        </p:txBody>
      </p:sp>
      <p:sp>
        <p:nvSpPr>
          <p:cNvPr id="6" name="テキスト ボックス 5">
            <a:extLst>
              <a:ext uri="{FF2B5EF4-FFF2-40B4-BE49-F238E27FC236}">
                <a16:creationId xmlns:a16="http://schemas.microsoft.com/office/drawing/2014/main" id="{84F6C31F-DABA-48CA-A2DD-BB034A54AEB0}"/>
              </a:ext>
            </a:extLst>
          </p:cNvPr>
          <p:cNvSpPr txBox="1"/>
          <p:nvPr/>
        </p:nvSpPr>
        <p:spPr>
          <a:xfrm>
            <a:off x="550553" y="431888"/>
            <a:ext cx="2412779" cy="584775"/>
          </a:xfrm>
          <a:prstGeom prst="rect">
            <a:avLst/>
          </a:prstGeom>
          <a:solidFill>
            <a:srgbClr val="FF0000"/>
          </a:solidFill>
        </p:spPr>
        <p:txBody>
          <a:bodyPr wrap="square" rtlCol="0">
            <a:spAutoFit/>
          </a:bodyPr>
          <a:lstStyle/>
          <a:p>
            <a:r>
              <a:rPr kumimoji="1" lang="ja-JP" altLang="en-US" sz="3200" b="1" dirty="0"/>
              <a:t>例　変更可</a:t>
            </a:r>
          </a:p>
        </p:txBody>
      </p:sp>
    </p:spTree>
    <p:extLst>
      <p:ext uri="{BB962C8B-B14F-4D97-AF65-F5344CB8AC3E}">
        <p14:creationId xmlns:p14="http://schemas.microsoft.com/office/powerpoint/2010/main" val="15497658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コンテンツ プレースホルダー 7">
            <a:extLst>
              <a:ext uri="{FF2B5EF4-FFF2-40B4-BE49-F238E27FC236}">
                <a16:creationId xmlns:a16="http://schemas.microsoft.com/office/drawing/2014/main" id="{298A67C2-FAA3-48A6-B8F5-E39E34A22AB4}"/>
              </a:ext>
            </a:extLst>
          </p:cNvPr>
          <p:cNvGraphicFramePr>
            <a:graphicFrameLocks noGrp="1"/>
          </p:cNvGraphicFramePr>
          <p:nvPr>
            <p:ph idx="1"/>
            <p:extLst>
              <p:ext uri="{D42A27DB-BD31-4B8C-83A1-F6EECF244321}">
                <p14:modId xmlns:p14="http://schemas.microsoft.com/office/powerpoint/2010/main" val="3644316131"/>
              </p:ext>
            </p:extLst>
          </p:nvPr>
        </p:nvGraphicFramePr>
        <p:xfrm>
          <a:off x="727455" y="1005529"/>
          <a:ext cx="10954005" cy="58594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タイトル 1">
            <a:extLst>
              <a:ext uri="{FF2B5EF4-FFF2-40B4-BE49-F238E27FC236}">
                <a16:creationId xmlns:a16="http://schemas.microsoft.com/office/drawing/2014/main" id="{FD86385C-B70E-4302-93CB-C34EE39E2BD4}"/>
              </a:ext>
            </a:extLst>
          </p:cNvPr>
          <p:cNvSpPr txBox="1">
            <a:spLocks/>
          </p:cNvSpPr>
          <p:nvPr/>
        </p:nvSpPr>
        <p:spPr>
          <a:xfrm>
            <a:off x="2235616" y="171534"/>
            <a:ext cx="8229600" cy="867316"/>
          </a:xfrm>
          <a:prstGeom prst="rect">
            <a:avLst/>
          </a:prstGeom>
        </p:spPr>
        <p:txBody>
          <a:bodyPr vert="horz" lIns="91440" tIns="45720" rIns="91440" bIns="45720" rtlCol="0" anchor="ctr">
            <a:norm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a:defRPr/>
            </a:pPr>
            <a:r>
              <a:rPr lang="ja-JP" altLang="en-US"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進め方の基本　その１</a:t>
            </a:r>
          </a:p>
        </p:txBody>
      </p:sp>
      <p:sp>
        <p:nvSpPr>
          <p:cNvPr id="6" name="スライド番号プレースホルダー 5">
            <a:extLst>
              <a:ext uri="{FF2B5EF4-FFF2-40B4-BE49-F238E27FC236}">
                <a16:creationId xmlns:a16="http://schemas.microsoft.com/office/drawing/2014/main" id="{C09F9DB4-6FA5-46F2-A90A-D04691A0A0A1}"/>
              </a:ext>
            </a:extLst>
          </p:cNvPr>
          <p:cNvSpPr>
            <a:spLocks noGrp="1"/>
          </p:cNvSpPr>
          <p:nvPr>
            <p:ph type="sldNum" sz="quarter" idx="12"/>
          </p:nvPr>
        </p:nvSpPr>
        <p:spPr/>
        <p:txBody>
          <a:bodyPr/>
          <a:lstStyle/>
          <a:p>
            <a:pPr>
              <a:defRPr/>
            </a:pPr>
            <a:fld id="{0ED4C15A-9CCE-498B-9C55-5252570DDB97}" type="slidenum">
              <a:rPr lang="ja-JP" altLang="en-US" sz="2000">
                <a:solidFill>
                  <a:prstClr val="black"/>
                </a:solidFill>
              </a:rPr>
              <a:pPr>
                <a:defRPr/>
              </a:pPr>
              <a:t>44</a:t>
            </a:fld>
            <a:endParaRPr lang="ja-JP" altLang="en-US" sz="2000">
              <a:solidFill>
                <a:prstClr val="black"/>
              </a:solidFill>
            </a:endParaRPr>
          </a:p>
        </p:txBody>
      </p:sp>
    </p:spTree>
    <p:extLst>
      <p:ext uri="{BB962C8B-B14F-4D97-AF65-F5344CB8AC3E}">
        <p14:creationId xmlns:p14="http://schemas.microsoft.com/office/powerpoint/2010/main" val="17525290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FD86385C-B70E-4302-93CB-C34EE39E2BD4}"/>
              </a:ext>
            </a:extLst>
          </p:cNvPr>
          <p:cNvSpPr txBox="1">
            <a:spLocks/>
          </p:cNvSpPr>
          <p:nvPr/>
        </p:nvSpPr>
        <p:spPr>
          <a:xfrm>
            <a:off x="2187234" y="309496"/>
            <a:ext cx="8229600" cy="867316"/>
          </a:xfrm>
          <a:prstGeom prst="rect">
            <a:avLst/>
          </a:prstGeom>
        </p:spPr>
        <p:txBody>
          <a:bodyPr vert="horz" lIns="91440" tIns="45720" rIns="91440" bIns="45720" rtlCol="0" anchor="ctr">
            <a:norm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a:defRPr/>
            </a:pPr>
            <a:r>
              <a:rPr lang="ja-JP" altLang="en-US"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進め方の基本　その２</a:t>
            </a:r>
          </a:p>
        </p:txBody>
      </p:sp>
      <p:graphicFrame>
        <p:nvGraphicFramePr>
          <p:cNvPr id="9" name="図表 8">
            <a:extLst>
              <a:ext uri="{FF2B5EF4-FFF2-40B4-BE49-F238E27FC236}">
                <a16:creationId xmlns:a16="http://schemas.microsoft.com/office/drawing/2014/main" id="{CA633B4E-3582-474C-8559-EE92482F1937}"/>
              </a:ext>
            </a:extLst>
          </p:cNvPr>
          <p:cNvGraphicFramePr/>
          <p:nvPr>
            <p:extLst>
              <p:ext uri="{D42A27DB-BD31-4B8C-83A1-F6EECF244321}">
                <p14:modId xmlns:p14="http://schemas.microsoft.com/office/powerpoint/2010/main" val="3628020970"/>
              </p:ext>
            </p:extLst>
          </p:nvPr>
        </p:nvGraphicFramePr>
        <p:xfrm>
          <a:off x="961281" y="1198056"/>
          <a:ext cx="10269437" cy="5420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スライド番号プレースホルダー 9">
            <a:extLst>
              <a:ext uri="{FF2B5EF4-FFF2-40B4-BE49-F238E27FC236}">
                <a16:creationId xmlns:a16="http://schemas.microsoft.com/office/drawing/2014/main" id="{AFF16C70-3476-4D38-8B23-88C10BA25530}"/>
              </a:ext>
            </a:extLst>
          </p:cNvPr>
          <p:cNvSpPr>
            <a:spLocks noGrp="1"/>
          </p:cNvSpPr>
          <p:nvPr>
            <p:ph type="sldNum" sz="quarter" idx="12"/>
          </p:nvPr>
        </p:nvSpPr>
        <p:spPr/>
        <p:txBody>
          <a:bodyPr/>
          <a:lstStyle/>
          <a:p>
            <a:pPr>
              <a:defRPr/>
            </a:pPr>
            <a:fld id="{0ED4C15A-9CCE-498B-9C55-5252570DDB97}" type="slidenum">
              <a:rPr lang="ja-JP" altLang="en-US" sz="2000">
                <a:solidFill>
                  <a:prstClr val="black"/>
                </a:solidFill>
              </a:rPr>
              <a:pPr>
                <a:defRPr/>
              </a:pPr>
              <a:t>45</a:t>
            </a:fld>
            <a:endParaRPr lang="ja-JP" altLang="en-US" sz="2000">
              <a:solidFill>
                <a:prstClr val="black"/>
              </a:solidFill>
            </a:endParaRPr>
          </a:p>
        </p:txBody>
      </p:sp>
    </p:spTree>
    <p:extLst>
      <p:ext uri="{BB962C8B-B14F-4D97-AF65-F5344CB8AC3E}">
        <p14:creationId xmlns:p14="http://schemas.microsoft.com/office/powerpoint/2010/main" val="18124553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37563" y="-76329"/>
            <a:ext cx="8229600" cy="1143000"/>
          </a:xfrm>
        </p:spPr>
        <p:txBody>
          <a:bodyPr>
            <a:normAutofit/>
          </a:bodyPr>
          <a:lstStyle/>
          <a:p>
            <a:pPr algn="ctr"/>
            <a:r>
              <a:rPr lang="ja-JP" altLang="en-US" b="1">
                <a:solidFill>
                  <a:srgbClr val="002060"/>
                </a:solidFill>
                <a:latin typeface="Meiryo UI" panose="020B0604030504040204" pitchFamily="50" charset="-128"/>
                <a:ea typeface="Meiryo UI" panose="020B0604030504040204" pitchFamily="50" charset="-128"/>
                <a:cs typeface="Meiryo UI" panose="020B0604030504040204" pitchFamily="50" charset="-128"/>
              </a:rPr>
              <a:t>グループワーク①</a:t>
            </a:r>
            <a:endParaRPr kumimoji="1" lang="ja-JP" altLang="en-US" b="1">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666166" y="2110356"/>
            <a:ext cx="11041380" cy="4148686"/>
          </a:xfrm>
        </p:spPr>
        <p:txBody>
          <a:bodyPr>
            <a:noAutofit/>
          </a:bodyPr>
          <a:lstStyle/>
          <a:p>
            <a:pPr marL="630238" indent="-630238">
              <a:lnSpc>
                <a:spcPct val="50000"/>
              </a:lnSpc>
              <a:spcBef>
                <a:spcPts val="1800"/>
              </a:spcBef>
              <a:buNone/>
            </a:pPr>
            <a:r>
              <a:rPr lang="ja-JP" altLang="en-US" sz="2400" b="1" dirty="0">
                <a:latin typeface="Meiryo UI" panose="020B0604030504040204" pitchFamily="50" charset="-128"/>
                <a:ea typeface="Meiryo UI" panose="020B0604030504040204" pitchFamily="50" charset="-128"/>
              </a:rPr>
              <a:t>＜進め方＞</a:t>
            </a:r>
            <a:endParaRPr lang="ja-JP" altLang="ja-JP" sz="2400" dirty="0">
              <a:latin typeface="Meiryo UI" panose="020B0604030504040204" pitchFamily="50" charset="-128"/>
              <a:ea typeface="Meiryo UI" panose="020B0604030504040204" pitchFamily="50" charset="-128"/>
            </a:endParaRPr>
          </a:p>
          <a:p>
            <a:pPr marL="630238" indent="-630238">
              <a:lnSpc>
                <a:spcPct val="50000"/>
              </a:lnSpc>
              <a:spcBef>
                <a:spcPts val="1800"/>
              </a:spcBef>
              <a:buNone/>
            </a:pPr>
            <a:r>
              <a:rPr lang="ja-JP" altLang="en-US" sz="2200" dirty="0">
                <a:latin typeface="Meiryo UI" panose="020B0604030504040204" pitchFamily="50" charset="-128"/>
                <a:ea typeface="Meiryo UI" panose="020B0604030504040204" pitchFamily="50" charset="-128"/>
                <a:cs typeface="Meiryo UI" panose="020B0604030504040204" pitchFamily="50" charset="-128"/>
              </a:rPr>
              <a:t>１．まず、相談事例の全体的な印象を話し合う</a:t>
            </a:r>
          </a:p>
          <a:p>
            <a:pPr marL="630238" indent="-630238">
              <a:lnSpc>
                <a:spcPct val="50000"/>
              </a:lnSpc>
              <a:spcBef>
                <a:spcPts val="1800"/>
              </a:spcBef>
              <a:buNone/>
            </a:pPr>
            <a:r>
              <a:rPr lang="ja-JP" altLang="en-US" sz="2200" dirty="0">
                <a:latin typeface="Meiryo UI" panose="020B0604030504040204" pitchFamily="50" charset="-128"/>
                <a:ea typeface="Meiryo UI" panose="020B0604030504040204" pitchFamily="50" charset="-128"/>
                <a:cs typeface="Meiryo UI" panose="020B0604030504040204" pitchFamily="50" charset="-128"/>
              </a:rPr>
              <a:t>２．個々の項目の評価（評点）と、その理由を出し合う</a:t>
            </a:r>
          </a:p>
          <a:p>
            <a:pPr marL="630238" indent="-630238">
              <a:lnSpc>
                <a:spcPct val="50000"/>
              </a:lnSpc>
              <a:spcBef>
                <a:spcPts val="1800"/>
              </a:spcBef>
              <a:buNone/>
            </a:pPr>
            <a:r>
              <a:rPr lang="ja-JP" altLang="en-US" sz="2200" dirty="0">
                <a:latin typeface="Meiryo UI" panose="020B0604030504040204" pitchFamily="50" charset="-128"/>
                <a:ea typeface="Meiryo UI" panose="020B0604030504040204" pitchFamily="50" charset="-128"/>
                <a:cs typeface="Meiryo UI" panose="020B0604030504040204" pitchFamily="50" charset="-128"/>
              </a:rPr>
              <a:t>３．がん専門相談員の役割に照らし、より望ましい対応や代替案を話し合う</a:t>
            </a:r>
            <a:endParaRPr lang="en-US" altLang="ja-JP" sz="2200"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sz="800" b="1" dirty="0">
              <a:latin typeface="Meiryo UI" panose="020B0604030504040204" pitchFamily="50" charset="-128"/>
              <a:ea typeface="Meiryo UI" panose="020B0604030504040204" pitchFamily="50" charset="-128"/>
            </a:endParaRPr>
          </a:p>
          <a:p>
            <a:pPr marL="0" indent="0">
              <a:buNone/>
            </a:pPr>
            <a:r>
              <a:rPr lang="ja-JP" altLang="en-US" sz="2400" b="1" dirty="0">
                <a:latin typeface="Meiryo UI" panose="020B0604030504040204" pitchFamily="50" charset="-128"/>
                <a:ea typeface="Meiryo UI" panose="020B0604030504040204" pitchFamily="50" charset="-128"/>
              </a:rPr>
              <a:t>＜ルール＞</a:t>
            </a:r>
            <a:endParaRPr lang="ja-JP" altLang="ja-JP" sz="2400" dirty="0">
              <a:latin typeface="Meiryo UI" panose="020B0604030504040204" pitchFamily="50" charset="-128"/>
              <a:ea typeface="Meiryo UI" panose="020B0604030504040204" pitchFamily="50" charset="-128"/>
            </a:endParaRPr>
          </a:p>
          <a:p>
            <a:pPr lvl="0"/>
            <a:r>
              <a:rPr lang="ja-JP" altLang="en-US" sz="2200" b="1" dirty="0">
                <a:solidFill>
                  <a:srgbClr val="FF3399"/>
                </a:solidFill>
                <a:latin typeface="Meiryo UI" panose="020B0604030504040204" pitchFamily="50" charset="-128"/>
                <a:ea typeface="Meiryo UI" panose="020B0604030504040204" pitchFamily="50" charset="-128"/>
              </a:rPr>
              <a:t>意見を一致させる必要はなく</a:t>
            </a:r>
            <a:r>
              <a:rPr lang="ja-JP" altLang="en-US" sz="2200" dirty="0">
                <a:latin typeface="Meiryo UI" panose="020B0604030504040204" pitchFamily="50" charset="-128"/>
                <a:ea typeface="Meiryo UI" panose="020B0604030504040204" pitchFamily="50" charset="-128"/>
              </a:rPr>
              <a:t>、評価内容は途中で変更しても構わない</a:t>
            </a:r>
            <a:endParaRPr lang="en-US" altLang="ja-JP" sz="2200" dirty="0">
              <a:latin typeface="Meiryo UI" panose="020B0604030504040204" pitchFamily="50" charset="-128"/>
              <a:ea typeface="Meiryo UI" panose="020B0604030504040204" pitchFamily="50" charset="-128"/>
            </a:endParaRPr>
          </a:p>
          <a:p>
            <a:pPr lvl="0"/>
            <a:r>
              <a:rPr lang="ja-JP" altLang="ja-JP" sz="2200" dirty="0">
                <a:latin typeface="Meiryo UI" panose="020B0604030504040204" pitchFamily="50" charset="-128"/>
                <a:ea typeface="Meiryo UI" panose="020B0604030504040204" pitchFamily="50" charset="-128"/>
              </a:rPr>
              <a:t>多様な意見</a:t>
            </a:r>
            <a:r>
              <a:rPr lang="ja-JP" altLang="en-US" sz="2200" dirty="0">
                <a:latin typeface="Meiryo UI" panose="020B0604030504040204" pitchFamily="50" charset="-128"/>
                <a:ea typeface="Meiryo UI" panose="020B0604030504040204" pitchFamily="50" charset="-128"/>
              </a:rPr>
              <a:t>や考え方を活発に出し</a:t>
            </a:r>
            <a:r>
              <a:rPr lang="ja-JP" altLang="ja-JP" sz="2200" dirty="0">
                <a:latin typeface="Meiryo UI" panose="020B0604030504040204" pitchFamily="50" charset="-128"/>
                <a:ea typeface="Meiryo UI" panose="020B0604030504040204" pitchFamily="50" charset="-128"/>
              </a:rPr>
              <a:t>合い、吸収し合</a:t>
            </a:r>
            <a:r>
              <a:rPr lang="ja-JP" altLang="en-US" sz="2200" dirty="0">
                <a:latin typeface="Meiryo UI" panose="020B0604030504040204" pitchFamily="50" charset="-128"/>
                <a:ea typeface="Meiryo UI" panose="020B0604030504040204" pitchFamily="50" charset="-128"/>
              </a:rPr>
              <a:t>う</a:t>
            </a:r>
            <a:r>
              <a:rPr lang="ja-JP" altLang="ja-JP" sz="2200" dirty="0">
                <a:latin typeface="Meiryo UI" panose="020B0604030504040204" pitchFamily="50" charset="-128"/>
                <a:ea typeface="Meiryo UI" panose="020B0604030504040204" pitchFamily="50" charset="-128"/>
              </a:rPr>
              <a:t>ことを大切に</a:t>
            </a:r>
            <a:r>
              <a:rPr lang="ja-JP" altLang="en-US" sz="2200" dirty="0">
                <a:latin typeface="Meiryo UI" panose="020B0604030504040204" pitchFamily="50" charset="-128"/>
                <a:ea typeface="Meiryo UI" panose="020B0604030504040204" pitchFamily="50" charset="-128"/>
              </a:rPr>
              <a:t>する</a:t>
            </a:r>
            <a:endParaRPr lang="ja-JP" altLang="ja-JP" sz="2200" dirty="0">
              <a:latin typeface="Meiryo UI" panose="020B0604030504040204" pitchFamily="50" charset="-128"/>
              <a:ea typeface="Meiryo UI" panose="020B0604030504040204" pitchFamily="50" charset="-128"/>
            </a:endParaRPr>
          </a:p>
          <a:p>
            <a:r>
              <a:rPr lang="ja-JP" altLang="en-US" sz="2200" dirty="0">
                <a:latin typeface="Meiryo UI" panose="020B0604030504040204" pitchFamily="50" charset="-128"/>
                <a:ea typeface="Meiryo UI" panose="020B0604030504040204" pitchFamily="50" charset="-128"/>
                <a:cs typeface="Meiryo UI" panose="020B0604030504040204" pitchFamily="50" charset="-128"/>
              </a:rPr>
              <a:t>事例提供者がグループ内にいるつもりで、建設的に話し合う</a:t>
            </a:r>
            <a:endParaRPr lang="en-US" altLang="ja-JP" sz="22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2200" b="1" dirty="0">
                <a:solidFill>
                  <a:srgbClr val="FF3399"/>
                </a:solidFill>
                <a:latin typeface="Meiryo UI" panose="020B0604030504040204" pitchFamily="50" charset="-128"/>
                <a:ea typeface="Meiryo UI" panose="020B0604030504040204" pitchFamily="50" charset="-128"/>
              </a:rPr>
              <a:t>良かった対応・参考になった対応</a:t>
            </a:r>
            <a:r>
              <a:rPr lang="ja-JP" altLang="en-US" sz="2200" dirty="0">
                <a:latin typeface="Meiryo UI" panose="020B0604030504040204" pitchFamily="50" charset="-128"/>
                <a:ea typeface="Meiryo UI" panose="020B0604030504040204" pitchFamily="50" charset="-128"/>
              </a:rPr>
              <a:t>も忘れずに出す</a:t>
            </a:r>
            <a:endParaRPr lang="en-US" altLang="ja-JP" sz="2200" dirty="0">
              <a:latin typeface="Meiryo UI" panose="020B0604030504040204" pitchFamily="50" charset="-128"/>
              <a:ea typeface="Meiryo UI" panose="020B0604030504040204" pitchFamily="50" charset="-128"/>
            </a:endParaRPr>
          </a:p>
          <a:p>
            <a:pPr lvl="0"/>
            <a:r>
              <a:rPr lang="ja-JP" altLang="ja-JP" sz="2200" dirty="0">
                <a:solidFill>
                  <a:prstClr val="black"/>
                </a:solidFill>
                <a:latin typeface="Meiryo UI" panose="020B0604030504040204" pitchFamily="50" charset="-128"/>
                <a:ea typeface="Meiryo UI" panose="020B0604030504040204" pitchFamily="50" charset="-128"/>
              </a:rPr>
              <a:t>より</a:t>
            </a:r>
            <a:r>
              <a:rPr lang="ja-JP" altLang="en-US" sz="2200" dirty="0">
                <a:solidFill>
                  <a:prstClr val="black"/>
                </a:solidFill>
                <a:latin typeface="Meiryo UI" panose="020B0604030504040204" pitchFamily="50" charset="-128"/>
                <a:ea typeface="Meiryo UI" panose="020B0604030504040204" pitchFamily="50" charset="-128"/>
              </a:rPr>
              <a:t>よ</a:t>
            </a:r>
            <a:r>
              <a:rPr lang="ja-JP" altLang="ja-JP" sz="2200" dirty="0">
                <a:solidFill>
                  <a:prstClr val="black"/>
                </a:solidFill>
                <a:latin typeface="Meiryo UI" panose="020B0604030504040204" pitchFamily="50" charset="-128"/>
                <a:ea typeface="Meiryo UI" panose="020B0604030504040204" pitchFamily="50" charset="-128"/>
              </a:rPr>
              <a:t>い対応</a:t>
            </a:r>
            <a:r>
              <a:rPr lang="ja-JP" altLang="en-US" sz="2200" dirty="0">
                <a:solidFill>
                  <a:prstClr val="black"/>
                </a:solidFill>
                <a:latin typeface="Meiryo UI" panose="020B0604030504040204" pitchFamily="50" charset="-128"/>
                <a:ea typeface="Meiryo UI" panose="020B0604030504040204" pitchFamily="50" charset="-128"/>
              </a:rPr>
              <a:t>にしていくための</a:t>
            </a:r>
            <a:r>
              <a:rPr lang="ja-JP" altLang="ja-JP" sz="2200" dirty="0">
                <a:solidFill>
                  <a:prstClr val="black"/>
                </a:solidFill>
                <a:latin typeface="Meiryo UI" panose="020B0604030504040204" pitchFamily="50" charset="-128"/>
                <a:ea typeface="Meiryo UI" panose="020B0604030504040204" pitchFamily="50" charset="-128"/>
              </a:rPr>
              <a:t>代替案</a:t>
            </a:r>
            <a:r>
              <a:rPr lang="ja-JP" altLang="en-US" sz="2200" dirty="0">
                <a:solidFill>
                  <a:prstClr val="black"/>
                </a:solidFill>
                <a:latin typeface="Meiryo UI" panose="020B0604030504040204" pitchFamily="50" charset="-128"/>
                <a:ea typeface="Meiryo UI" panose="020B0604030504040204" pitchFamily="50" charset="-128"/>
              </a:rPr>
              <a:t>（</a:t>
            </a:r>
            <a:r>
              <a:rPr lang="ja-JP" altLang="en-US" sz="2200" b="1" dirty="0">
                <a:solidFill>
                  <a:srgbClr val="FF3399"/>
                </a:solidFill>
                <a:latin typeface="Meiryo UI" panose="020B0604030504040204" pitchFamily="50" charset="-128"/>
                <a:ea typeface="Meiryo UI" panose="020B0604030504040204" pitchFamily="50" charset="-128"/>
              </a:rPr>
              <a:t>具体的な言い回し・フレーズ</a:t>
            </a:r>
            <a:r>
              <a:rPr lang="ja-JP" altLang="en-US" sz="2200" dirty="0">
                <a:solidFill>
                  <a:prstClr val="black"/>
                </a:solidFill>
                <a:latin typeface="Meiryo UI" panose="020B0604030504040204" pitchFamily="50" charset="-128"/>
                <a:ea typeface="Meiryo UI" panose="020B0604030504040204" pitchFamily="50" charset="-128"/>
              </a:rPr>
              <a:t>）を積極的に言語化する</a:t>
            </a:r>
            <a:endParaRPr lang="en-US" altLang="ja-JP" sz="2200"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95793BB0-B24C-418B-AC3C-0FED67AC0A2A}"/>
              </a:ext>
            </a:extLst>
          </p:cNvPr>
          <p:cNvSpPr>
            <a:spLocks noGrp="1"/>
          </p:cNvSpPr>
          <p:nvPr>
            <p:ph type="sldNum" sz="quarter" idx="12"/>
          </p:nvPr>
        </p:nvSpPr>
        <p:spPr>
          <a:xfrm>
            <a:off x="10134600" y="6472418"/>
            <a:ext cx="2057400" cy="365125"/>
          </a:xfrm>
        </p:spPr>
        <p:txBody>
          <a:bodyPr/>
          <a:lstStyle/>
          <a:p>
            <a:fld id="{4EF7B10E-C61E-4626-95D3-FC918ECEBB28}" type="slidenum">
              <a:rPr lang="ja-JP" altLang="en-US" sz="2000">
                <a:solidFill>
                  <a:schemeClr val="tx1"/>
                </a:solidFill>
                <a:latin typeface="Meiryo UI" panose="020B0604030504040204" pitchFamily="50" charset="-128"/>
                <a:ea typeface="Meiryo UI" panose="020B0604030504040204" pitchFamily="50" charset="-128"/>
              </a:rPr>
              <a:t>46</a:t>
            </a:fld>
            <a:endParaRPr lang="ja-JP" altLang="en-US" sz="2000" dirty="0">
              <a:solidFill>
                <a:schemeClr val="tx1"/>
              </a:solidFill>
              <a:latin typeface="Meiryo UI" panose="020B0604030504040204" pitchFamily="50" charset="-128"/>
              <a:ea typeface="Meiryo UI" panose="020B0604030504040204" pitchFamily="50" charset="-128"/>
            </a:endParaRP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0573" y="65904"/>
            <a:ext cx="1184580" cy="924697"/>
          </a:xfrm>
          <a:prstGeom prst="rect">
            <a:avLst/>
          </a:prstGeom>
        </p:spPr>
      </p:pic>
      <p:sp>
        <p:nvSpPr>
          <p:cNvPr id="6" name="テキスト ボックス 5"/>
          <p:cNvSpPr txBox="1"/>
          <p:nvPr/>
        </p:nvSpPr>
        <p:spPr>
          <a:xfrm>
            <a:off x="2072056" y="1041703"/>
            <a:ext cx="8229599"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defRPr/>
            </a:pPr>
            <a:r>
              <a:rPr lang="ja-JP" altLang="en-US" sz="2400" b="1" dirty="0">
                <a:solidFill>
                  <a:prstClr val="black"/>
                </a:solidFill>
                <a:latin typeface="Meiryo UI" panose="020B0604030504040204" pitchFamily="50" charset="-128"/>
                <a:ea typeface="Meiryo UI" panose="020B0604030504040204" pitchFamily="50" charset="-128"/>
              </a:rPr>
              <a:t>グループディスカッションを通して得る気づきをもとに、</a:t>
            </a:r>
            <a:endParaRPr lang="en-US" altLang="ja-JP" sz="2400" b="1" dirty="0">
              <a:solidFill>
                <a:prstClr val="black"/>
              </a:solidFill>
              <a:latin typeface="Meiryo UI" panose="020B0604030504040204" pitchFamily="50" charset="-128"/>
              <a:ea typeface="Meiryo UI" panose="020B0604030504040204" pitchFamily="50" charset="-128"/>
            </a:endParaRPr>
          </a:p>
          <a:p>
            <a:pPr>
              <a:defRPr/>
            </a:pPr>
            <a:r>
              <a:rPr lang="ja-JP" altLang="en-US" sz="2400" b="1" dirty="0">
                <a:solidFill>
                  <a:prstClr val="black"/>
                </a:solidFill>
                <a:latin typeface="Meiryo UI" panose="020B0604030504040204" pitchFamily="50" charset="-128"/>
                <a:ea typeface="Meiryo UI" panose="020B0604030504040204" pitchFamily="50" charset="-128"/>
              </a:rPr>
              <a:t>参加者各自が日々の対応を振り返り、対応の幅を広げる</a:t>
            </a:r>
          </a:p>
        </p:txBody>
      </p:sp>
      <p:sp>
        <p:nvSpPr>
          <p:cNvPr id="7" name="テキスト ボックス 6"/>
          <p:cNvSpPr txBox="1"/>
          <p:nvPr/>
        </p:nvSpPr>
        <p:spPr>
          <a:xfrm>
            <a:off x="889137" y="1111824"/>
            <a:ext cx="902811" cy="523220"/>
          </a:xfrm>
          <a:prstGeom prst="rect">
            <a:avLst/>
          </a:prstGeom>
          <a:noFill/>
        </p:spPr>
        <p:txBody>
          <a:bodyPr wrap="none" rtlCol="0">
            <a:spAutoFit/>
          </a:bodyPr>
          <a:lstStyle/>
          <a:p>
            <a:pPr>
              <a:defRPr/>
            </a:pPr>
            <a:r>
              <a:rPr lang="ja-JP" altLang="en-US" sz="2800" b="1" dirty="0">
                <a:solidFill>
                  <a:prstClr val="black"/>
                </a:solidFill>
                <a:latin typeface="Meiryo UI" panose="020B0604030504040204" pitchFamily="50" charset="-128"/>
                <a:ea typeface="Meiryo UI" panose="020B0604030504040204" pitchFamily="50" charset="-128"/>
              </a:rPr>
              <a:t>目的</a:t>
            </a:r>
          </a:p>
        </p:txBody>
      </p:sp>
      <p:sp>
        <p:nvSpPr>
          <p:cNvPr id="8" name="テキスト ボックス 7">
            <a:extLst>
              <a:ext uri="{FF2B5EF4-FFF2-40B4-BE49-F238E27FC236}">
                <a16:creationId xmlns:a16="http://schemas.microsoft.com/office/drawing/2014/main" id="{496BFA2A-C5D4-42FC-9276-1C1F44566801}"/>
              </a:ext>
            </a:extLst>
          </p:cNvPr>
          <p:cNvSpPr txBox="1"/>
          <p:nvPr/>
        </p:nvSpPr>
        <p:spPr>
          <a:xfrm>
            <a:off x="6419126" y="6259042"/>
            <a:ext cx="3744808" cy="584775"/>
          </a:xfrm>
          <a:prstGeom prst="rect">
            <a:avLst/>
          </a:prstGeom>
          <a:noFill/>
        </p:spPr>
        <p:txBody>
          <a:bodyPr wrap="square" lIns="91440" tIns="45720" rIns="91440" bIns="45720" rtlCol="0" anchor="t">
            <a:spAutoFit/>
          </a:bodyPr>
          <a:lstStyle/>
          <a:p>
            <a:pPr algn="r">
              <a:defRPr/>
            </a:pPr>
            <a:r>
              <a:rPr lang="ja-JP" altLang="en-US" sz="3200">
                <a:solidFill>
                  <a:srgbClr val="0070C0"/>
                </a:solidFill>
                <a:latin typeface="Meiryo UI"/>
                <a:ea typeface="Meiryo UI"/>
                <a:cs typeface="Meiryo UI" panose="020B0604030504040204" pitchFamily="50" charset="-128"/>
              </a:rPr>
              <a:t>時間：●●分 </a:t>
            </a:r>
            <a:endParaRPr lang="ja-JP" altLang="en-US" sz="3200"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C9B35D66-F614-497B-A78E-2E11DF6E95D6}"/>
              </a:ext>
            </a:extLst>
          </p:cNvPr>
          <p:cNvSpPr/>
          <p:nvPr/>
        </p:nvSpPr>
        <p:spPr>
          <a:xfrm>
            <a:off x="2076707" y="301277"/>
            <a:ext cx="902811" cy="387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t>再掲</a:t>
            </a:r>
          </a:p>
        </p:txBody>
      </p:sp>
      <p:sp>
        <p:nvSpPr>
          <p:cNvPr id="10" name="正方形/長方形 9">
            <a:extLst>
              <a:ext uri="{FF2B5EF4-FFF2-40B4-BE49-F238E27FC236}">
                <a16:creationId xmlns:a16="http://schemas.microsoft.com/office/drawing/2014/main" id="{20169DEA-9F2B-4720-9FB0-437AF54A8013}"/>
              </a:ext>
            </a:extLst>
          </p:cNvPr>
          <p:cNvSpPr/>
          <p:nvPr/>
        </p:nvSpPr>
        <p:spPr>
          <a:xfrm>
            <a:off x="9769213" y="3115340"/>
            <a:ext cx="2057400" cy="102072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400" dirty="0">
                <a:solidFill>
                  <a:srgbClr val="002060"/>
                </a:solidFill>
                <a:latin typeface="Meiryo UI" panose="020B0604030504040204" pitchFamily="50" charset="-128"/>
                <a:ea typeface="Meiryo UI" panose="020B0604030504040204" pitchFamily="50" charset="-128"/>
              </a:rPr>
              <a:t>スタッフがラウンドします</a:t>
            </a:r>
            <a:endParaRPr lang="en-US" altLang="ja-JP" sz="1400" dirty="0">
              <a:solidFill>
                <a:srgbClr val="002060"/>
              </a:solidFill>
              <a:latin typeface="Meiryo UI" panose="020B0604030504040204" pitchFamily="50" charset="-128"/>
              <a:ea typeface="Meiryo UI" panose="020B0604030504040204" pitchFamily="50" charset="-128"/>
            </a:endParaRPr>
          </a:p>
          <a:p>
            <a:pPr algn="ctr"/>
            <a:r>
              <a:rPr lang="ja-JP" altLang="en-US" sz="1400" dirty="0">
                <a:solidFill>
                  <a:srgbClr val="002060"/>
                </a:solidFill>
                <a:latin typeface="Meiryo UI" panose="020B0604030504040204" pitchFamily="50" charset="-128"/>
                <a:ea typeface="Meiryo UI" panose="020B0604030504040204" pitchFamily="50" charset="-128"/>
              </a:rPr>
              <a:t>不明点などありましたら、</a:t>
            </a:r>
            <a:br>
              <a:rPr lang="en-US" altLang="ja-JP" sz="1400" dirty="0">
                <a:solidFill>
                  <a:srgbClr val="002060"/>
                </a:solidFill>
                <a:latin typeface="Meiryo UI" panose="020B0604030504040204" pitchFamily="50" charset="-128"/>
                <a:ea typeface="Meiryo UI" panose="020B0604030504040204" pitchFamily="50" charset="-128"/>
              </a:rPr>
            </a:br>
            <a:r>
              <a:rPr lang="ja-JP" altLang="en-US" sz="1400" dirty="0">
                <a:solidFill>
                  <a:srgbClr val="002060"/>
                </a:solidFill>
                <a:latin typeface="Meiryo UI" panose="020B0604030504040204" pitchFamily="50" charset="-128"/>
                <a:ea typeface="Meiryo UI" panose="020B0604030504040204" pitchFamily="50" charset="-128"/>
              </a:rPr>
              <a:t>お声かけください</a:t>
            </a:r>
            <a:endParaRPr kumimoji="1" lang="ja-JP" altLang="en-US" dirty="0"/>
          </a:p>
        </p:txBody>
      </p:sp>
      <p:sp>
        <p:nvSpPr>
          <p:cNvPr id="12" name="テキスト ボックス 11">
            <a:extLst>
              <a:ext uri="{FF2B5EF4-FFF2-40B4-BE49-F238E27FC236}">
                <a16:creationId xmlns:a16="http://schemas.microsoft.com/office/drawing/2014/main" id="{10212971-33A0-1566-2248-E8C22DB36581}"/>
              </a:ext>
            </a:extLst>
          </p:cNvPr>
          <p:cNvSpPr txBox="1"/>
          <p:nvPr/>
        </p:nvSpPr>
        <p:spPr>
          <a:xfrm>
            <a:off x="417203" y="231863"/>
            <a:ext cx="1526954" cy="584775"/>
          </a:xfrm>
          <a:prstGeom prst="rect">
            <a:avLst/>
          </a:prstGeom>
          <a:solidFill>
            <a:srgbClr val="FF0000"/>
          </a:solidFill>
        </p:spPr>
        <p:txBody>
          <a:bodyPr wrap="square" lIns="91440" tIns="45720" rIns="91440" bIns="45720" rtlCol="0" anchor="t">
            <a:spAutoFit/>
          </a:bodyPr>
          <a:lstStyle/>
          <a:p>
            <a:r>
              <a:rPr kumimoji="1" lang="ja-JP" altLang="en-US" sz="3200" b="1">
                <a:ea typeface="ＭＳ Ｐゴシック"/>
              </a:rPr>
              <a:t>変更可</a:t>
            </a:r>
          </a:p>
        </p:txBody>
      </p:sp>
    </p:spTree>
    <p:extLst>
      <p:ext uri="{BB962C8B-B14F-4D97-AF65-F5344CB8AC3E}">
        <p14:creationId xmlns:p14="http://schemas.microsoft.com/office/powerpoint/2010/main" val="9085376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11" descr="http://www.wanpug.com/illust/illust229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3176" y="4648201"/>
            <a:ext cx="3857625"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3856" y="990977"/>
            <a:ext cx="3905250" cy="3493029"/>
          </a:xfrm>
          <a:prstGeom prst="rect">
            <a:avLst/>
          </a:prstGeom>
        </p:spPr>
      </p:pic>
      <p:sp>
        <p:nvSpPr>
          <p:cNvPr id="2" name="スライド番号プレースホルダー 1">
            <a:extLst>
              <a:ext uri="{FF2B5EF4-FFF2-40B4-BE49-F238E27FC236}">
                <a16:creationId xmlns:a16="http://schemas.microsoft.com/office/drawing/2014/main" id="{78CB1B3B-5C2B-4789-AD9E-EFDEC9764EC2}"/>
              </a:ext>
            </a:extLst>
          </p:cNvPr>
          <p:cNvSpPr>
            <a:spLocks noGrp="1"/>
          </p:cNvSpPr>
          <p:nvPr>
            <p:ph type="sldNum" sz="quarter" idx="12"/>
          </p:nvPr>
        </p:nvSpPr>
        <p:spPr/>
        <p:txBody>
          <a:bodyPr/>
          <a:lstStyle/>
          <a:p>
            <a:pPr fontAlgn="base">
              <a:spcBef>
                <a:spcPct val="0"/>
              </a:spcBef>
              <a:spcAft>
                <a:spcPct val="0"/>
              </a:spcAft>
              <a:defRPr/>
            </a:pPr>
            <a:fld id="{56C176F9-2C48-4980-BDF5-6408A09F50C2}" type="slidenum">
              <a:rPr lang="ja-JP" altLang="en-US"/>
              <a:pPr fontAlgn="base">
                <a:spcBef>
                  <a:spcPct val="0"/>
                </a:spcBef>
                <a:spcAft>
                  <a:spcPct val="0"/>
                </a:spcAft>
                <a:defRPr/>
              </a:pPr>
              <a:t>47</a:t>
            </a:fld>
            <a:endParaRPr lang="ja-JP" altLang="en-US" dirty="0"/>
          </a:p>
        </p:txBody>
      </p:sp>
    </p:spTree>
    <p:extLst>
      <p:ext uri="{BB962C8B-B14F-4D97-AF65-F5344CB8AC3E}">
        <p14:creationId xmlns:p14="http://schemas.microsoft.com/office/powerpoint/2010/main" val="2390128840"/>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842770" y="2429295"/>
            <a:ext cx="9006840" cy="160043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0" lvl="2">
              <a:defRPr/>
            </a:pPr>
            <a:r>
              <a:rPr lang="ja-JP" altLang="en-US" sz="2800" dirty="0">
                <a:solidFill>
                  <a:prstClr val="black"/>
                </a:solidFill>
                <a:latin typeface="Meiryo UI" panose="020B0604030504040204" pitchFamily="50" charset="-128"/>
                <a:ea typeface="Meiryo UI" panose="020B0604030504040204" pitchFamily="50" charset="-128"/>
              </a:rPr>
              <a:t>１．印象に残ったこと・盛り上がったことは何ですか？</a:t>
            </a:r>
            <a:endParaRPr lang="en-US" altLang="ja-JP" sz="2800" dirty="0">
              <a:solidFill>
                <a:prstClr val="black"/>
              </a:solidFill>
              <a:latin typeface="Meiryo UI" panose="020B0604030504040204" pitchFamily="50" charset="-128"/>
              <a:ea typeface="Meiryo UI" panose="020B0604030504040204" pitchFamily="50" charset="-128"/>
            </a:endParaRPr>
          </a:p>
          <a:p>
            <a:pPr marL="0" lvl="2">
              <a:defRPr/>
            </a:pPr>
            <a:endParaRPr lang="en-US" altLang="ja-JP" sz="2800" dirty="0">
              <a:solidFill>
                <a:prstClr val="black"/>
              </a:solidFill>
              <a:latin typeface="Meiryo UI" panose="020B0604030504040204" pitchFamily="50" charset="-128"/>
              <a:ea typeface="Meiryo UI" panose="020B0604030504040204" pitchFamily="50" charset="-128"/>
            </a:endParaRPr>
          </a:p>
          <a:p>
            <a:pPr marL="0" lvl="2">
              <a:defRPr/>
            </a:pPr>
            <a:r>
              <a:rPr lang="ja-JP" altLang="en-US" sz="2800" dirty="0">
                <a:solidFill>
                  <a:prstClr val="black"/>
                </a:solidFill>
                <a:latin typeface="Meiryo UI" panose="020B0604030504040204" pitchFamily="50" charset="-128"/>
                <a:ea typeface="Meiryo UI" panose="020B0604030504040204" pitchFamily="50" charset="-128"/>
              </a:rPr>
              <a:t>２．自己の相談対応に活かせる気づき・学びは何でしたか？</a:t>
            </a:r>
          </a:p>
          <a:p>
            <a:pPr marL="0" lvl="2">
              <a:defRPr/>
            </a:pPr>
            <a:endParaRPr lang="en-US" altLang="ja-JP" sz="700" dirty="0">
              <a:solidFill>
                <a:prstClr val="black"/>
              </a:solidFill>
              <a:latin typeface="Meiryo UI" panose="020B0604030504040204" pitchFamily="50" charset="-128"/>
              <a:ea typeface="Meiryo UI" panose="020B0604030504040204" pitchFamily="50" charset="-128"/>
            </a:endParaRPr>
          </a:p>
          <a:p>
            <a:pPr marL="0" lvl="2">
              <a:defRPr/>
            </a:pPr>
            <a:endParaRPr lang="en-US" altLang="ja-JP" sz="700" dirty="0">
              <a:solidFill>
                <a:prstClr val="black"/>
              </a:solidFill>
              <a:latin typeface="Meiryo UI" panose="020B0604030504040204" pitchFamily="50" charset="-128"/>
              <a:ea typeface="Meiryo UI" panose="020B0604030504040204" pitchFamily="50" charset="-128"/>
            </a:endParaRPr>
          </a:p>
        </p:txBody>
      </p:sp>
      <p:sp>
        <p:nvSpPr>
          <p:cNvPr id="8" name="タイトル 1"/>
          <p:cNvSpPr txBox="1">
            <a:spLocks/>
          </p:cNvSpPr>
          <p:nvPr/>
        </p:nvSpPr>
        <p:spPr>
          <a:xfrm>
            <a:off x="1631504" y="274638"/>
            <a:ext cx="8856984"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defRPr/>
            </a:pPr>
            <a:r>
              <a:rPr lang="ja-JP" altLang="en-US" b="1">
                <a:solidFill>
                  <a:srgbClr val="002060"/>
                </a:solidFill>
                <a:latin typeface="Meiryo UI" panose="020B0604030504040204" pitchFamily="50" charset="-128"/>
                <a:ea typeface="Meiryo UI" panose="020B0604030504040204" pitchFamily="50" charset="-128"/>
                <a:cs typeface="Meiryo UI" panose="020B0604030504040204" pitchFamily="50" charset="-128"/>
              </a:rPr>
              <a:t>全体共有①</a:t>
            </a:r>
          </a:p>
        </p:txBody>
      </p:sp>
      <p:sp>
        <p:nvSpPr>
          <p:cNvPr id="10" name="円/楕円 6">
            <a:extLst>
              <a:ext uri="{FF2B5EF4-FFF2-40B4-BE49-F238E27FC236}">
                <a16:creationId xmlns:a16="http://schemas.microsoft.com/office/drawing/2014/main" id="{FA81FB9C-85C0-4C00-BA3A-060EA0A72762}"/>
              </a:ext>
            </a:extLst>
          </p:cNvPr>
          <p:cNvSpPr/>
          <p:nvPr/>
        </p:nvSpPr>
        <p:spPr>
          <a:xfrm>
            <a:off x="8343325" y="3966650"/>
            <a:ext cx="2426275" cy="239445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defRPr/>
            </a:pPr>
            <a:endParaRPr lang="en-US" altLang="ja-JP" sz="2800" b="1">
              <a:solidFill>
                <a:prstClr val="black"/>
              </a:solidFill>
              <a:latin typeface="Calibri"/>
              <a:ea typeface="ＭＳ Ｐゴシック" panose="020B0600070205080204" pitchFamily="50" charset="-128"/>
            </a:endParaRPr>
          </a:p>
        </p:txBody>
      </p:sp>
      <p:sp>
        <p:nvSpPr>
          <p:cNvPr id="2" name="スライド番号プレースホルダー 1">
            <a:extLst>
              <a:ext uri="{FF2B5EF4-FFF2-40B4-BE49-F238E27FC236}">
                <a16:creationId xmlns:a16="http://schemas.microsoft.com/office/drawing/2014/main" id="{6009814A-737E-4918-A667-CBBC23534AF2}"/>
              </a:ext>
            </a:extLst>
          </p:cNvPr>
          <p:cNvSpPr>
            <a:spLocks noGrp="1"/>
          </p:cNvSpPr>
          <p:nvPr>
            <p:ph type="sldNum" sz="quarter" idx="12"/>
          </p:nvPr>
        </p:nvSpPr>
        <p:spPr/>
        <p:txBody>
          <a:bodyPr/>
          <a:lstStyle/>
          <a:p>
            <a:fld id="{389E48E1-7C39-4AD1-8551-2A10274F1DAA}" type="slidenum">
              <a:rPr kumimoji="1" lang="ja-JP" altLang="en-US" smtClean="0"/>
              <a:pPr/>
              <a:t>48</a:t>
            </a:fld>
            <a:endParaRPr kumimoji="1" lang="ja-JP" altLang="en-US"/>
          </a:p>
        </p:txBody>
      </p:sp>
      <p:sp>
        <p:nvSpPr>
          <p:cNvPr id="12" name="正方形/長方形 11">
            <a:extLst>
              <a:ext uri="{FF2B5EF4-FFF2-40B4-BE49-F238E27FC236}">
                <a16:creationId xmlns:a16="http://schemas.microsoft.com/office/drawing/2014/main" id="{28E0AC87-9E8F-4DBC-A3A6-7B8776240125}"/>
              </a:ext>
            </a:extLst>
          </p:cNvPr>
          <p:cNvSpPr/>
          <p:nvPr/>
        </p:nvSpPr>
        <p:spPr>
          <a:xfrm>
            <a:off x="8343325" y="4563712"/>
            <a:ext cx="2426274" cy="1200329"/>
          </a:xfrm>
          <a:prstGeom prst="rect">
            <a:avLst/>
          </a:prstGeom>
        </p:spPr>
        <p:txBody>
          <a:bodyPr wrap="square">
            <a:spAutoFit/>
          </a:bodyPr>
          <a:lstStyle/>
          <a:p>
            <a:pPr algn="ctr"/>
            <a:r>
              <a:rPr lang="en-US" altLang="ja-JP" sz="2400" dirty="0"/>
              <a:t>1</a:t>
            </a:r>
            <a:r>
              <a:rPr lang="ja-JP" altLang="en-US" sz="2400" dirty="0"/>
              <a:t>グループ</a:t>
            </a:r>
            <a:endParaRPr lang="en-US" altLang="ja-JP" sz="2400" dirty="0"/>
          </a:p>
          <a:p>
            <a:pPr algn="ctr"/>
            <a:r>
              <a:rPr lang="ja-JP" altLang="en-US" sz="2400" dirty="0"/>
              <a:t>メイン</a:t>
            </a:r>
            <a:r>
              <a:rPr lang="en-US" altLang="ja-JP" sz="2400" dirty="0"/>
              <a:t>2</a:t>
            </a:r>
            <a:r>
              <a:rPr lang="ja-JP" altLang="en-US" sz="2400" dirty="0"/>
              <a:t>分</a:t>
            </a:r>
            <a:br>
              <a:rPr lang="en-US" altLang="ja-JP" sz="2400" dirty="0"/>
            </a:br>
            <a:r>
              <a:rPr lang="ja-JP" altLang="en-US" sz="2400" dirty="0"/>
              <a:t>＋サブ１分以内</a:t>
            </a:r>
            <a:endParaRPr lang="en-US" altLang="ja-JP" sz="2400" dirty="0"/>
          </a:p>
        </p:txBody>
      </p:sp>
    </p:spTree>
    <p:extLst>
      <p:ext uri="{BB962C8B-B14F-4D97-AF65-F5344CB8AC3E}">
        <p14:creationId xmlns:p14="http://schemas.microsoft.com/office/powerpoint/2010/main" val="34668220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Autofit/>
          </a:bodyPr>
          <a:lstStyle/>
          <a:p>
            <a:pPr>
              <a:spcBef>
                <a:spcPts val="1200"/>
              </a:spcBef>
            </a:pPr>
            <a:r>
              <a:rPr lang="ja-JP" altLang="en-US" sz="4800" b="1">
                <a:solidFill>
                  <a:srgbClr val="002060"/>
                </a:solidFill>
                <a:latin typeface="Meiryo UI" panose="020B0604030504040204" pitchFamily="50" charset="-128"/>
                <a:ea typeface="Meiryo UI" panose="020B0604030504040204" pitchFamily="50" charset="-128"/>
                <a:cs typeface="Meiryo UI" panose="020B0604030504040204" pitchFamily="50" charset="-128"/>
              </a:rPr>
              <a:t>「がん相談支援の質」を考える</a:t>
            </a:r>
            <a:endParaRPr kumimoji="1" lang="ja-JP" altLang="en-US" b="1">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サブタイトル 6"/>
          <p:cNvSpPr>
            <a:spLocks noGrp="1"/>
          </p:cNvSpPr>
          <p:nvPr>
            <p:ph type="subTitle" idx="1"/>
          </p:nvPr>
        </p:nvSpPr>
        <p:spPr>
          <a:xfrm>
            <a:off x="2495600" y="3886200"/>
            <a:ext cx="7200800" cy="1752600"/>
          </a:xfrm>
        </p:spPr>
        <p:txBody>
          <a:bodyPr/>
          <a:lstStyle/>
          <a:p>
            <a:r>
              <a:rPr lang="ja-JP" altLang="en-US"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～組織における品質管理と品質保証～</a:t>
            </a:r>
            <a:endParaRPr kumimoji="1" lang="en-US" altLang="ja-JP"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a:extLst>
              <a:ext uri="{FF2B5EF4-FFF2-40B4-BE49-F238E27FC236}">
                <a16:creationId xmlns:a16="http://schemas.microsoft.com/office/drawing/2014/main" id="{7A3AB0AA-1B04-4A63-8A52-D2C18446299E}"/>
              </a:ext>
            </a:extLst>
          </p:cNvPr>
          <p:cNvSpPr>
            <a:spLocks noGrp="1"/>
          </p:cNvSpPr>
          <p:nvPr>
            <p:ph type="sldNum" sz="quarter" idx="12"/>
          </p:nvPr>
        </p:nvSpPr>
        <p:spPr/>
        <p:txBody>
          <a:bodyPr/>
          <a:lstStyle/>
          <a:p>
            <a:fld id="{9380792C-8AB3-4542-BF5E-19B9D95460B3}" type="slidenum">
              <a:rPr lang="ja-JP" altLang="en-US" smtClean="0">
                <a:solidFill>
                  <a:prstClr val="black"/>
                </a:solidFill>
              </a:rPr>
              <a:pPr/>
              <a:t>49</a:t>
            </a:fld>
            <a:endParaRPr lang="ja-JP" altLang="en-US">
              <a:solidFill>
                <a:prstClr val="black"/>
              </a:solidFill>
            </a:endParaRPr>
          </a:p>
        </p:txBody>
      </p:sp>
    </p:spTree>
    <p:extLst>
      <p:ext uri="{BB962C8B-B14F-4D97-AF65-F5344CB8AC3E}">
        <p14:creationId xmlns:p14="http://schemas.microsoft.com/office/powerpoint/2010/main" val="3655277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775520" y="2130426"/>
            <a:ext cx="8640960" cy="1470025"/>
          </a:xfrm>
        </p:spPr>
        <p:txBody>
          <a:bodyPr>
            <a:noAutofit/>
          </a:bodyPr>
          <a:lstStyle/>
          <a:p>
            <a:pPr>
              <a:spcBef>
                <a:spcPts val="1200"/>
              </a:spcBef>
            </a:pPr>
            <a:r>
              <a:rPr lang="ja-JP" altLang="en-US" sz="4800" b="1">
                <a:solidFill>
                  <a:srgbClr val="002060"/>
                </a:solidFill>
                <a:latin typeface="Meiryo UI" panose="020B0604030504040204" pitchFamily="50" charset="-128"/>
                <a:ea typeface="Meiryo UI" panose="020B0604030504040204" pitchFamily="50" charset="-128"/>
                <a:cs typeface="Meiryo UI" panose="020B0604030504040204" pitchFamily="50" charset="-128"/>
              </a:rPr>
              <a:t>がん相談対応評価表</a:t>
            </a:r>
          </a:p>
        </p:txBody>
      </p:sp>
      <p:sp>
        <p:nvSpPr>
          <p:cNvPr id="6" name="サブタイトル 5"/>
          <p:cNvSpPr>
            <a:spLocks noGrp="1"/>
          </p:cNvSpPr>
          <p:nvPr>
            <p:ph type="subTitle" idx="1"/>
          </p:nvPr>
        </p:nvSpPr>
        <p:spPr/>
        <p:txBody>
          <a:bodyPr/>
          <a:lstStyle/>
          <a:p>
            <a:r>
              <a:rPr lang="ja-JP" altLang="en-US" b="1">
                <a:solidFill>
                  <a:srgbClr val="002060"/>
                </a:solidFill>
                <a:latin typeface="Meiryo UI" panose="020B0604030504040204" pitchFamily="50" charset="-128"/>
                <a:ea typeface="Meiryo UI" panose="020B0604030504040204" pitchFamily="50" charset="-128"/>
                <a:cs typeface="Meiryo UI" panose="020B0604030504040204" pitchFamily="50" charset="-128"/>
              </a:rPr>
              <a:t>～目的・意義・ルールを理解する～</a:t>
            </a:r>
            <a:endParaRPr kumimoji="1" lang="ja-JP" altLang="en-US"/>
          </a:p>
        </p:txBody>
      </p:sp>
      <p:sp>
        <p:nvSpPr>
          <p:cNvPr id="3" name="スライド番号プレースホルダー 2">
            <a:extLst>
              <a:ext uri="{FF2B5EF4-FFF2-40B4-BE49-F238E27FC236}">
                <a16:creationId xmlns:a16="http://schemas.microsoft.com/office/drawing/2014/main" id="{D7720848-4241-4EFE-8E53-1E45898B0C4D}"/>
              </a:ext>
            </a:extLst>
          </p:cNvPr>
          <p:cNvSpPr>
            <a:spLocks noGrp="1"/>
          </p:cNvSpPr>
          <p:nvPr>
            <p:ph type="sldNum" sz="quarter" idx="12"/>
          </p:nvPr>
        </p:nvSpPr>
        <p:spPr/>
        <p:txBody>
          <a:bodyPr/>
          <a:lstStyle/>
          <a:p>
            <a:fld id="{389E48E1-7C39-4AD1-8551-2A10274F1DAA}" type="slidenum">
              <a:rPr kumimoji="1" lang="ja-JP" altLang="en-US" smtClean="0"/>
              <a:pPr/>
              <a:t>5</a:t>
            </a:fld>
            <a:endParaRPr kumimoji="1" lang="ja-JP" altLang="en-US"/>
          </a:p>
        </p:txBody>
      </p:sp>
    </p:spTree>
    <p:extLst>
      <p:ext uri="{BB962C8B-B14F-4D97-AF65-F5344CB8AC3E}">
        <p14:creationId xmlns:p14="http://schemas.microsoft.com/office/powerpoint/2010/main" val="41155414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81200" y="404664"/>
            <a:ext cx="8229600" cy="1143000"/>
          </a:xfrm>
        </p:spPr>
        <p:txBody>
          <a:bodyPr>
            <a:normAutofit/>
          </a:bodyPr>
          <a:lstStyle/>
          <a:p>
            <a:r>
              <a:rPr lang="ja-JP" altLang="en-US" sz="4800">
                <a:latin typeface="Meiryo UI" panose="020B0604030504040204" pitchFamily="50" charset="-128"/>
                <a:ea typeface="Meiryo UI" panose="020B0604030504040204" pitchFamily="50" charset="-128"/>
              </a:rPr>
              <a:t>この講義のねらい（目的）</a:t>
            </a:r>
          </a:p>
        </p:txBody>
      </p:sp>
      <p:sp>
        <p:nvSpPr>
          <p:cNvPr id="5" name="テキスト ボックス 4"/>
          <p:cNvSpPr txBox="1"/>
          <p:nvPr/>
        </p:nvSpPr>
        <p:spPr>
          <a:xfrm>
            <a:off x="1628775" y="2496776"/>
            <a:ext cx="8934450" cy="3046988"/>
          </a:xfrm>
          <a:prstGeom prst="rect">
            <a:avLst/>
          </a:prstGeom>
          <a:noFill/>
        </p:spPr>
        <p:txBody>
          <a:bodyPr wrap="square" rtlCol="0">
            <a:spAutoFit/>
          </a:bodyPr>
          <a:lstStyle/>
          <a:p>
            <a:pPr marL="285750" indent="-285750">
              <a:buFont typeface="Arial" panose="020B0604020202020204" pitchFamily="34" charset="0"/>
              <a:buChar char="•"/>
              <a:defRPr/>
            </a:pPr>
            <a:r>
              <a:rPr lang="ja-JP" altLang="en-US" sz="3200" dirty="0">
                <a:latin typeface="Meiryo UI" panose="020B0604030504040204" pitchFamily="50" charset="-128"/>
                <a:ea typeface="Meiryo UI" panose="020B0604030504040204" pitchFamily="50" charset="-128"/>
                <a:cs typeface="Meiryo UI" panose="020B0604030504040204" pitchFamily="50" charset="-128"/>
              </a:rPr>
              <a:t>がん相談支援センターに求められている品質基準を確認する。</a:t>
            </a:r>
            <a:endParaRPr lang="en-US" altLang="ja-JP" sz="32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defRPr/>
            </a:pPr>
            <a:endParaRPr lang="en-US" altLang="ja-JP" sz="3200" dirty="0">
              <a:solidFill>
                <a:prstClr val="black"/>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defRPr/>
            </a:pPr>
            <a:endParaRPr lang="en-US" altLang="ja-JP" sz="3200" dirty="0">
              <a:solidFill>
                <a:prstClr val="black"/>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defRPr/>
            </a:pPr>
            <a:r>
              <a:rPr lang="ja-JP" altLang="en-US" sz="32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rPr>
              <a:t>がん相談対応評価表を施設で導入するための手順やヒントを確認する。</a:t>
            </a:r>
            <a:endParaRPr lang="en-US" altLang="ja-JP" sz="32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0F5D8A02-5405-4BA3-BDE6-97E3C3E86D73}"/>
              </a:ext>
            </a:extLst>
          </p:cNvPr>
          <p:cNvSpPr>
            <a:spLocks noGrp="1"/>
          </p:cNvSpPr>
          <p:nvPr>
            <p:ph type="sldNum" sz="quarter" idx="12"/>
          </p:nvPr>
        </p:nvSpPr>
        <p:spPr/>
        <p:txBody>
          <a:bodyPr/>
          <a:lstStyle/>
          <a:p>
            <a:fld id="{9380792C-8AB3-4542-BF5E-19B9D95460B3}" type="slidenum">
              <a:rPr lang="ja-JP" altLang="en-US" smtClean="0">
                <a:solidFill>
                  <a:prstClr val="black"/>
                </a:solidFill>
              </a:rPr>
              <a:pPr/>
              <a:t>50</a:t>
            </a:fld>
            <a:endParaRPr lang="ja-JP" altLang="en-US">
              <a:solidFill>
                <a:prstClr val="black"/>
              </a:solidFill>
            </a:endParaRPr>
          </a:p>
        </p:txBody>
      </p:sp>
    </p:spTree>
    <p:extLst>
      <p:ext uri="{BB962C8B-B14F-4D97-AF65-F5344CB8AC3E}">
        <p14:creationId xmlns:p14="http://schemas.microsoft.com/office/powerpoint/2010/main" val="25042366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14320"/>
            <a:ext cx="10972800" cy="1143000"/>
          </a:xfrm>
        </p:spPr>
        <p:txBody>
          <a:bodyPr>
            <a:noAutofit/>
          </a:bodyPr>
          <a:lstStyle/>
          <a:p>
            <a:r>
              <a:rPr lang="ja-JP" altLang="en-US" sz="3600" dirty="0">
                <a:latin typeface="Meiryo UI" panose="020B0604030504040204" pitchFamily="50" charset="-128"/>
                <a:ea typeface="Meiryo UI" panose="020B0604030504040204" pitchFamily="50" charset="-128"/>
                <a:cs typeface="Meiryo UI" panose="020B0604030504040204" pitchFamily="50" charset="-128"/>
              </a:rPr>
              <a:t>がん</a:t>
            </a:r>
            <a:r>
              <a:rPr lang="ja-JP" altLang="ja-JP" sz="3600" dirty="0">
                <a:latin typeface="Meiryo UI" panose="020B0604030504040204" pitchFamily="50" charset="-128"/>
                <a:ea typeface="Meiryo UI" panose="020B0604030504040204" pitchFamily="50" charset="-128"/>
                <a:cs typeface="Meiryo UI" panose="020B0604030504040204" pitchFamily="50" charset="-128"/>
              </a:rPr>
              <a:t>相談支援センターで</a:t>
            </a:r>
            <a:r>
              <a:rPr lang="ja-JP" altLang="en-US" sz="3600" dirty="0">
                <a:latin typeface="Meiryo UI" panose="020B0604030504040204" pitchFamily="50" charset="-128"/>
                <a:ea typeface="Meiryo UI" panose="020B0604030504040204" pitchFamily="50" charset="-128"/>
                <a:cs typeface="Meiryo UI" panose="020B0604030504040204" pitchFamily="50" charset="-128"/>
              </a:rPr>
              <a:t>、</a:t>
            </a:r>
            <a:br>
              <a:rPr lang="en-US" altLang="ja-JP" sz="3600" dirty="0">
                <a:latin typeface="Meiryo UI" panose="020B0604030504040204" pitchFamily="50" charset="-128"/>
                <a:ea typeface="Meiryo UI" panose="020B0604030504040204" pitchFamily="50" charset="-128"/>
                <a:cs typeface="Meiryo UI" panose="020B0604030504040204" pitchFamily="50" charset="-128"/>
              </a:rPr>
            </a:br>
            <a:r>
              <a:rPr lang="ja-JP" altLang="en-US" sz="3600" dirty="0">
                <a:latin typeface="Meiryo UI" panose="020B0604030504040204" pitchFamily="50" charset="-128"/>
                <a:ea typeface="Meiryo UI" panose="020B0604030504040204" pitchFamily="50" charset="-128"/>
                <a:cs typeface="Meiryo UI" panose="020B0604030504040204" pitchFamily="50" charset="-128"/>
              </a:rPr>
              <a:t>以下のような活動を行っていますか？</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表 5"/>
          <p:cNvGraphicFramePr>
            <a:graphicFrameLocks noGrp="1"/>
          </p:cNvGraphicFramePr>
          <p:nvPr/>
        </p:nvGraphicFramePr>
        <p:xfrm>
          <a:off x="1775520" y="2346026"/>
          <a:ext cx="8640960" cy="3048000"/>
        </p:xfrm>
        <a:graphic>
          <a:graphicData uri="http://schemas.openxmlformats.org/drawingml/2006/table">
            <a:tbl>
              <a:tblPr firstRow="1" bandRow="1">
                <a:tableStyleId>{5C22544A-7EE6-4342-B048-85BDC9FD1C3A}</a:tableStyleId>
              </a:tblPr>
              <a:tblGrid>
                <a:gridCol w="720080">
                  <a:extLst>
                    <a:ext uri="{9D8B030D-6E8A-4147-A177-3AD203B41FA5}">
                      <a16:colId xmlns:a16="http://schemas.microsoft.com/office/drawing/2014/main" val="20000"/>
                    </a:ext>
                  </a:extLst>
                </a:gridCol>
                <a:gridCol w="7200800">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tblGrid>
              <a:tr h="536697">
                <a:tc>
                  <a:txBody>
                    <a:bodyPr/>
                    <a:lstStyle/>
                    <a:p>
                      <a:pPr algn="ctr"/>
                      <a:endParaRPr kumimoji="1" lang="ja-JP" altLang="en-US" sz="240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2400">
                          <a:latin typeface="メイリオ" panose="020B0604030504040204" pitchFamily="50" charset="-128"/>
                          <a:ea typeface="メイリオ" panose="020B0604030504040204" pitchFamily="50" charset="-128"/>
                          <a:cs typeface="メイリオ" panose="020B0604030504040204" pitchFamily="50" charset="-128"/>
                        </a:rPr>
                        <a:t>自施設のがん相談支援センターでは、</a:t>
                      </a:r>
                    </a:p>
                  </a:txBody>
                  <a:tcPr anchor="ctr"/>
                </a:tc>
                <a:tc>
                  <a:txBody>
                    <a:bodyPr/>
                    <a:lstStyle/>
                    <a:p>
                      <a:pPr algn="ctr"/>
                      <a:r>
                        <a:rPr kumimoji="1" lang="ja-JP" altLang="en-US" sz="1400">
                          <a:latin typeface="Meiryo UI" panose="020B0604030504040204" pitchFamily="50" charset="-128"/>
                          <a:ea typeface="Meiryo UI" panose="020B0604030504040204" pitchFamily="50" charset="-128"/>
                          <a:cs typeface="Meiryo UI" panose="020B0604030504040204" pitchFamily="50" charset="-128"/>
                        </a:rPr>
                        <a:t>チェック覧</a:t>
                      </a:r>
                      <a:r>
                        <a:rPr kumimoji="1" lang="ja-JP" altLang="en-US" sz="2400">
                          <a:latin typeface="Meiryo UI" panose="020B0604030504040204" pitchFamily="50" charset="-128"/>
                          <a:ea typeface="Meiryo UI" panose="020B0604030504040204" pitchFamily="50" charset="-128"/>
                          <a:cs typeface="Meiryo UI" panose="020B0604030504040204" pitchFamily="50" charset="-128"/>
                        </a:rPr>
                        <a:t>✓</a:t>
                      </a:r>
                    </a:p>
                  </a:txBody>
                  <a:tcPr anchor="ctr"/>
                </a:tc>
                <a:extLst>
                  <a:ext uri="{0D108BD9-81ED-4DB2-BD59-A6C34878D82A}">
                    <a16:rowId xmlns:a16="http://schemas.microsoft.com/office/drawing/2014/main" val="10000"/>
                  </a:ext>
                </a:extLst>
              </a:tr>
              <a:tr h="9778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a:latin typeface="メイリオ" panose="020B0604030504040204" pitchFamily="50" charset="-128"/>
                          <a:ea typeface="メイリオ" panose="020B0604030504040204" pitchFamily="50" charset="-128"/>
                          <a:cs typeface="メイリオ" panose="020B0604030504040204" pitchFamily="50" charset="-128"/>
                        </a:rPr>
                        <a:t>①</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400">
                          <a:latin typeface="メイリオ" panose="020B0604030504040204" pitchFamily="50" charset="-128"/>
                          <a:ea typeface="メイリオ" panose="020B0604030504040204" pitchFamily="50" charset="-128"/>
                          <a:cs typeface="メイリオ" panose="020B0604030504040204" pitchFamily="50" charset="-128"/>
                        </a:rPr>
                        <a:t>がん相談支援センターで提供する情報や資料の内容が正しいか、適切か、最新かどうか等を定期的に確認している</a:t>
                      </a:r>
                      <a:endParaRPr kumimoji="1" lang="ja-JP" altLang="en-US" sz="240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4800"/>
                        <a:t>□</a:t>
                      </a:r>
                    </a:p>
                  </a:txBody>
                  <a:tcPr anchor="ctr"/>
                </a:tc>
                <a:extLst>
                  <a:ext uri="{0D108BD9-81ED-4DB2-BD59-A6C34878D82A}">
                    <a16:rowId xmlns:a16="http://schemas.microsoft.com/office/drawing/2014/main" val="10001"/>
                  </a:ext>
                </a:extLst>
              </a:tr>
              <a:tr h="92635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a:latin typeface="メイリオ" panose="020B0604030504040204" pitchFamily="50" charset="-128"/>
                          <a:ea typeface="メイリオ" panose="020B0604030504040204" pitchFamily="50" charset="-128"/>
                          <a:cs typeface="メイリオ" panose="020B0604030504040204" pitchFamily="50" charset="-128"/>
                        </a:rPr>
                        <a:t>②</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400">
                          <a:latin typeface="メイリオ" panose="020B0604030504040204" pitchFamily="50" charset="-128"/>
                          <a:ea typeface="メイリオ" panose="020B0604030504040204" pitchFamily="50" charset="-128"/>
                          <a:cs typeface="メイリオ" panose="020B0604030504040204" pitchFamily="50" charset="-128"/>
                        </a:rPr>
                        <a:t>相談員による面接や電話などの対応をモニタリングし、</a:t>
                      </a:r>
                      <a:r>
                        <a:rPr lang="ja-JP" altLang="en-US" sz="2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品質基準</a:t>
                      </a:r>
                      <a:r>
                        <a:rPr lang="ja-JP" altLang="en-US" sz="2400">
                          <a:latin typeface="メイリオ" panose="020B0604030504040204" pitchFamily="50" charset="-128"/>
                          <a:ea typeface="メイリオ" panose="020B0604030504040204" pitchFamily="50" charset="-128"/>
                          <a:cs typeface="メイリオ" panose="020B0604030504040204" pitchFamily="50" charset="-128"/>
                        </a:rPr>
                        <a:t>（提供すべきサービスの水準）</a:t>
                      </a:r>
                      <a:r>
                        <a:rPr lang="ja-JP" altLang="en-US" sz="2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が満たされて</a:t>
                      </a:r>
                      <a:r>
                        <a:rPr lang="ja-JP" altLang="en-US" sz="2400">
                          <a:latin typeface="メイリオ" panose="020B0604030504040204" pitchFamily="50" charset="-128"/>
                          <a:ea typeface="メイリオ" panose="020B0604030504040204" pitchFamily="50" charset="-128"/>
                          <a:cs typeface="メイリオ" panose="020B0604030504040204" pitchFamily="50" charset="-128"/>
                        </a:rPr>
                        <a:t>いることを確認している</a:t>
                      </a:r>
                      <a:endParaRPr kumimoji="1" lang="ja-JP" altLang="en-US" sz="240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4800" dirty="0"/>
                        <a:t>□</a:t>
                      </a:r>
                    </a:p>
                  </a:txBody>
                  <a:tcPr anchor="ctr"/>
                </a:tc>
                <a:extLst>
                  <a:ext uri="{0D108BD9-81ED-4DB2-BD59-A6C34878D82A}">
                    <a16:rowId xmlns:a16="http://schemas.microsoft.com/office/drawing/2014/main" val="10002"/>
                  </a:ext>
                </a:extLst>
              </a:tr>
            </a:tbl>
          </a:graphicData>
        </a:graphic>
      </p:graphicFrame>
      <p:sp>
        <p:nvSpPr>
          <p:cNvPr id="3" name="スライド番号プレースホルダー 2">
            <a:extLst>
              <a:ext uri="{FF2B5EF4-FFF2-40B4-BE49-F238E27FC236}">
                <a16:creationId xmlns:a16="http://schemas.microsoft.com/office/drawing/2014/main" id="{55056151-86CA-4650-998C-519EF535712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80792C-8AB3-4542-BF5E-19B9D95460B3}" type="slidenum">
              <a:rPr kumimoji="1" lang="ja-JP" altLang="en-US" sz="20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965508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81200" y="7460"/>
            <a:ext cx="8229600" cy="996183"/>
          </a:xfrm>
        </p:spPr>
        <p:txBody>
          <a:bodyPr>
            <a:normAutofit/>
          </a:bodyPr>
          <a:lstStyle/>
          <a:p>
            <a:r>
              <a:rPr lang="ja-JP" altLang="en-US" sz="4000" dirty="0">
                <a:latin typeface="Meiryo UI" panose="020B0604030504040204" pitchFamily="50" charset="-128"/>
                <a:ea typeface="Meiryo UI" panose="020B0604030504040204" pitchFamily="50" charset="-128"/>
                <a:cs typeface="メイリオ" panose="020B0604030504040204" pitchFamily="50" charset="-128"/>
              </a:rPr>
              <a:t>品質管理と品質保証</a:t>
            </a:r>
          </a:p>
        </p:txBody>
      </p:sp>
      <p:sp>
        <p:nvSpPr>
          <p:cNvPr id="5" name="テキスト ボックス 4"/>
          <p:cNvSpPr txBox="1"/>
          <p:nvPr/>
        </p:nvSpPr>
        <p:spPr>
          <a:xfrm>
            <a:off x="3131942" y="6411957"/>
            <a:ext cx="864096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（出典）「がん専門相談員のための学習の手引き」</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版）</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(2020)</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第</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V</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部　がん相談支援センターの体制と質の管理　</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p.234</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241.</a:t>
            </a:r>
          </a:p>
        </p:txBody>
      </p:sp>
      <p:sp>
        <p:nvSpPr>
          <p:cNvPr id="9" name="テキスト ボックス 8"/>
          <p:cNvSpPr txBox="1">
            <a:spLocks noChangeAspect="1"/>
          </p:cNvSpPr>
          <p:nvPr/>
        </p:nvSpPr>
        <p:spPr>
          <a:xfrm>
            <a:off x="342896" y="1313337"/>
            <a:ext cx="5832981" cy="2831544"/>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品質管理（</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QC</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）とは？</a:t>
            </a:r>
            <a:endPar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提供するサービスが、常に</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一定の</a:t>
            </a:r>
            <a:r>
              <a:rPr kumimoji="1" lang="ja-JP" altLang="en-US" sz="20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品質基準</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を満たす</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（ミスが生じるのを未然に防ぐ）</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ことができるよう、サービスを生み出す</a:t>
            </a:r>
            <a:r>
              <a:rPr kumimoji="1" lang="ja-JP" altLang="en-US" sz="20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工程を管理</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すること。</a:t>
            </a:r>
            <a:endPar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例：がん相談支援センターで提供する情報や資料の</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内容が正しいか最新かどうか等を、定期的に確認する</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（内規や基本方針・情報源リストの作成など）</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a:spLocks noChangeAspect="1"/>
          </p:cNvSpPr>
          <p:nvPr/>
        </p:nvSpPr>
        <p:spPr>
          <a:xfrm>
            <a:off x="6191186" y="1315155"/>
            <a:ext cx="5581716" cy="283154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品質保証（</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QA</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）とは？</a:t>
            </a:r>
            <a:endPar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提供するサービスが、</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一定の</a:t>
            </a:r>
            <a:r>
              <a:rPr kumimoji="1" lang="ja-JP" altLang="en-US" sz="20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品質基準</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を</a:t>
            </a:r>
            <a:endPar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満たしていることを保証すること。</a:t>
            </a:r>
            <a:endPar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そのための</a:t>
            </a:r>
            <a:r>
              <a:rPr kumimoji="1" lang="ja-JP" altLang="en-US" sz="20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評価・改善の取り組み</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例：相談員による面接や電話などの対応をモニタリングし、　</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8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品質基準</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が満たされていることを確認する</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（「がん相談対応評価表」の使用など）</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2155407" y="4963257"/>
            <a:ext cx="7548987" cy="132343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品質基準</a:t>
            </a: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（提供すべきサービスの水準）</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が定まってないと、</a:t>
            </a:r>
            <a:endPar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ミス防止のための工程管理や、評価・改善の取り組みが十分にできない。</a:t>
            </a:r>
            <a:endPar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がん相談支援センターにおける</a:t>
            </a:r>
            <a:r>
              <a:rPr kumimoji="1" lang="ja-JP" altLang="en-US" sz="20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品質基準</a:t>
            </a:r>
            <a:r>
              <a:rPr kumimoji="1" lang="ja-JP" altLang="en-US" sz="20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は？</a:t>
            </a:r>
            <a:endParaRPr kumimoji="1" lang="ja-JP" altLang="en-US" sz="2000" b="1"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8" name="直線矢印コネクタ 7"/>
          <p:cNvCxnSpPr>
            <a:cxnSpLocks/>
            <a:stCxn id="9" idx="2"/>
          </p:cNvCxnSpPr>
          <p:nvPr/>
        </p:nvCxnSpPr>
        <p:spPr>
          <a:xfrm>
            <a:off x="3259387" y="4144881"/>
            <a:ext cx="2984768" cy="73927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3" name="直線矢印コネクタ 12"/>
          <p:cNvCxnSpPr>
            <a:cxnSpLocks/>
            <a:stCxn id="10" idx="2"/>
          </p:cNvCxnSpPr>
          <p:nvPr/>
        </p:nvCxnSpPr>
        <p:spPr>
          <a:xfrm flipH="1">
            <a:off x="6191186" y="4146699"/>
            <a:ext cx="2790858" cy="74511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graphicFrame>
        <p:nvGraphicFramePr>
          <p:cNvPr id="15" name="図表 14"/>
          <p:cNvGraphicFramePr/>
          <p:nvPr/>
        </p:nvGraphicFramePr>
        <p:xfrm>
          <a:off x="9492208" y="4506278"/>
          <a:ext cx="2699792" cy="17305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スライド番号プレースホルダー 6">
            <a:extLst>
              <a:ext uri="{FF2B5EF4-FFF2-40B4-BE49-F238E27FC236}">
                <a16:creationId xmlns:a16="http://schemas.microsoft.com/office/drawing/2014/main" id="{AD5EE4A8-826D-43D1-B0BF-AC1757A8DC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80792C-8AB3-4542-BF5E-19B9D95460B3}" type="slidenum">
              <a:rPr kumimoji="1" lang="ja-JP" altLang="en-US" sz="20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723429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13019" y="14644"/>
            <a:ext cx="8496944" cy="994122"/>
          </a:xfrm>
        </p:spPr>
        <p:txBody>
          <a:bodyPr>
            <a:noAutofit/>
          </a:bodyPr>
          <a:lstStyle/>
          <a:p>
            <a:r>
              <a:rPr lang="ja-JP" altLang="en-US" sz="4000" dirty="0">
                <a:latin typeface="Meiryo UI" panose="020B0604030504040204" pitchFamily="50" charset="-128"/>
                <a:ea typeface="Meiryo UI" panose="020B0604030504040204" pitchFamily="50" charset="-128"/>
                <a:cs typeface="Meiryo UI" panose="020B0604030504040204" pitchFamily="50" charset="-128"/>
              </a:rPr>
              <a:t>がん相談支援センターにおける品質基準</a:t>
            </a:r>
          </a:p>
        </p:txBody>
      </p:sp>
      <p:pic>
        <p:nvPicPr>
          <p:cNvPr id="7" name="図 6"/>
          <p:cNvPicPr>
            <a:picLocks noChangeAspect="1"/>
          </p:cNvPicPr>
          <p:nvPr/>
        </p:nvPicPr>
        <p:blipFill rotWithShape="1">
          <a:blip r:embed="rId3" cstate="email">
            <a:extLst>
              <a:ext uri="{28A0092B-C50C-407E-A947-70E740481C1C}">
                <a14:useLocalDpi xmlns:a14="http://schemas.microsoft.com/office/drawing/2010/main"/>
              </a:ext>
            </a:extLst>
          </a:blip>
          <a:srcRect t="2231" b="2341"/>
          <a:stretch/>
        </p:blipFill>
        <p:spPr>
          <a:xfrm>
            <a:off x="721829" y="1251662"/>
            <a:ext cx="10780394" cy="5500688"/>
          </a:xfrm>
          <a:prstGeom prst="rect">
            <a:avLst/>
          </a:prstGeom>
        </p:spPr>
      </p:pic>
      <p:sp>
        <p:nvSpPr>
          <p:cNvPr id="3" name="スライド番号プレースホルダー 2">
            <a:extLst>
              <a:ext uri="{FF2B5EF4-FFF2-40B4-BE49-F238E27FC236}">
                <a16:creationId xmlns:a16="http://schemas.microsoft.com/office/drawing/2014/main" id="{BEE2E0DF-80FB-44C1-9117-493400F59E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80792C-8AB3-4542-BF5E-19B9D95460B3}" type="slidenum">
              <a:rPr kumimoji="1" lang="ja-JP" altLang="en-US" sz="20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016301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890975" y="4547551"/>
            <a:ext cx="8631439" cy="2187624"/>
          </a:xfrm>
          <a:ln w="28575">
            <a:solidFill>
              <a:schemeClr val="tx1"/>
            </a:solidFill>
          </a:ln>
        </p:spPr>
        <p:txBody>
          <a:bodyPr>
            <a:noAutofit/>
          </a:bodyPr>
          <a:lstStyle/>
          <a:p>
            <a:pPr marL="0" indent="0" algn="ctr">
              <a:lnSpc>
                <a:spcPct val="130000"/>
              </a:lnSpc>
              <a:buNone/>
            </a:pPr>
            <a:r>
              <a:rPr lang="en-US" altLang="ja-JP" sz="24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がん</a:t>
            </a:r>
            <a:r>
              <a:rPr lang="en-US" altLang="ja-JP" sz="24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相談支援センター</a:t>
            </a:r>
            <a:r>
              <a:rPr lang="en-US" altLang="ja-JP" sz="24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は、当時の患者さんやご家族の声によって、</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pPr marL="0" indent="0" algn="ctr">
              <a:lnSpc>
                <a:spcPct val="130000"/>
              </a:lnSpc>
              <a:buNone/>
            </a:pPr>
            <a:r>
              <a:rPr lang="ja-JP" altLang="en-US" sz="2400" dirty="0">
                <a:solidFill>
                  <a:srgbClr val="FF3399"/>
                </a:solidFill>
                <a:latin typeface="Meiryo UI" panose="020B0604030504040204" pitchFamily="50" charset="-128"/>
                <a:ea typeface="Meiryo UI" panose="020B0604030504040204" pitchFamily="50" charset="-128"/>
                <a:cs typeface="Meiryo UI" panose="020B0604030504040204" pitchFamily="50" charset="-128"/>
              </a:rPr>
              <a:t>“患者及びその家族の不安や疑問に適切に対応できるよう”</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pPr marL="0" indent="0" algn="ctr">
              <a:lnSpc>
                <a:spcPct val="130000"/>
              </a:lnSpc>
              <a:buNone/>
            </a:pPr>
            <a:r>
              <a:rPr lang="ja-JP" altLang="en-US" sz="2400"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「役立つ情報の提供」</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や、</a:t>
            </a:r>
            <a:r>
              <a:rPr lang="ja-JP" altLang="en-US" sz="2400"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「正確な情報による支援を行う」</a:t>
            </a:r>
            <a:endParaRPr lang="en-US" altLang="ja-JP" sz="2400"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a:p>
            <a:pPr marL="0" indent="0" algn="ctr">
              <a:lnSpc>
                <a:spcPct val="130000"/>
              </a:lnSpc>
              <a:buNone/>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役割を担う場として誕生しました。</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a:spLocks noChangeArrowheads="1"/>
          </p:cNvSpPr>
          <p:nvPr/>
        </p:nvSpPr>
        <p:spPr bwMode="auto">
          <a:xfrm>
            <a:off x="646154" y="975939"/>
            <a:ext cx="11121080" cy="318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国民による不満や不安</a:t>
            </a:r>
            <a:endPar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02870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srgbClr val="FF3399"/>
                </a:solidFill>
                <a:effectLst/>
                <a:uLnTx/>
                <a:uFillTx/>
                <a:latin typeface="Meiryo UI" panose="020B0604030504040204" pitchFamily="50" charset="-128"/>
                <a:ea typeface="Meiryo UI" panose="020B0604030504040204" pitchFamily="50" charset="-128"/>
                <a:cs typeface="+mn-cs"/>
              </a:rPr>
              <a:t>地域や病院・先生によって、</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受けられる治療や</a:t>
            </a:r>
            <a:r>
              <a:rPr kumimoji="1" lang="ja-JP" altLang="en-US" sz="2000" b="0" i="0" u="none" strike="noStrike" kern="1200" cap="none" spc="0" normalizeH="0" baseline="0" noProof="0" dirty="0">
                <a:ln>
                  <a:noFill/>
                </a:ln>
                <a:solidFill>
                  <a:srgbClr val="FF3399"/>
                </a:solidFill>
                <a:effectLst/>
                <a:uLnTx/>
                <a:uFillTx/>
                <a:latin typeface="Meiryo UI" panose="020B0604030504040204" pitchFamily="50" charset="-128"/>
                <a:ea typeface="Meiryo UI" panose="020B0604030504040204" pitchFamily="50" charset="-128"/>
                <a:cs typeface="+mn-cs"/>
              </a:rPr>
              <a:t>得られる情報が違う</a:t>
            </a:r>
            <a:endParaRPr kumimoji="1" lang="en-US" altLang="ja-JP" sz="2000" b="0" i="0" u="none" strike="noStrike" kern="1200" cap="none" spc="0" normalizeH="0" baseline="0" noProof="0" dirty="0">
              <a:ln>
                <a:noFill/>
              </a:ln>
              <a:solidFill>
                <a:srgbClr val="FF3399"/>
              </a:solidFill>
              <a:effectLst/>
              <a:uLnTx/>
              <a:uFillTx/>
              <a:latin typeface="Meiryo UI" panose="020B0604030504040204" pitchFamily="50" charset="-128"/>
              <a:ea typeface="Meiryo UI" panose="020B0604030504040204" pitchFamily="50" charset="-128"/>
              <a:cs typeface="+mn-cs"/>
            </a:endParaRPr>
          </a:p>
          <a:p>
            <a:pPr marL="102870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海外で使える薬が日本では、なぜ使えないのか？</a:t>
            </a:r>
            <a:endPar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30000"/>
              </a:lnSpc>
              <a:spcBef>
                <a:spcPct val="20000"/>
              </a:spcBef>
              <a:spcAft>
                <a:spcPts val="0"/>
              </a:spcAft>
              <a:buClrTx/>
              <a:buSzTx/>
              <a:buFont typeface="Arial" panose="020B0604020202020204" pitchFamily="34" charset="0"/>
              <a:buNone/>
              <a:tabLst/>
              <a:defRPr/>
            </a:pPr>
            <a:endPar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30000"/>
              </a:lnSpc>
              <a:spcBef>
                <a:spcPct val="20000"/>
              </a:spcBef>
              <a:spcAft>
                <a:spcPts val="0"/>
              </a:spcAft>
              <a:buClrTx/>
              <a:buSzTx/>
              <a:buFont typeface="Arial" panose="020B0604020202020204" pitchFamily="34" charset="0"/>
              <a:buNone/>
              <a:tabLst/>
              <a:defRPr/>
            </a:pP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「がん対策推進アクションプラン</a:t>
            </a:r>
            <a:r>
              <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2005</a:t>
            </a: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アクション①　国民・患者視点からがん対策全体を総点検し、がん対策の基本戦略を再構築する</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srgbClr val="FF3399"/>
                </a:solidFill>
                <a:effectLst/>
                <a:uLnTx/>
                <a:uFillTx/>
                <a:latin typeface="Meiryo UI" panose="020B0604030504040204" pitchFamily="50" charset="-128"/>
                <a:ea typeface="Meiryo UI" panose="020B0604030504040204" pitchFamily="50" charset="-128"/>
                <a:cs typeface="Meiryo UI" panose="020B0604030504040204" pitchFamily="50" charset="-128"/>
              </a:rPr>
              <a:t>アクション②　国民・患者の不安や不満を解消するため、「がん情報提供ネットワーク」を構築する</a:t>
            </a:r>
            <a:endParaRPr kumimoji="1" lang="en-US" altLang="ja-JP" sz="2000" b="0" i="0" u="none" strike="noStrike" kern="1200" cap="none" spc="0" normalizeH="0" baseline="0" noProof="0" dirty="0">
              <a:ln>
                <a:noFill/>
              </a:ln>
              <a:solidFill>
                <a:srgbClr val="FF3399"/>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アクション③　「がん情報提供ネットワーク」に関する提言やがん対策の評価を行うための「検討の枠組み」を創る</a:t>
            </a:r>
            <a:endPar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タイトル 1"/>
          <p:cNvSpPr>
            <a:spLocks noGrp="1"/>
          </p:cNvSpPr>
          <p:nvPr>
            <p:ph type="title"/>
          </p:nvPr>
        </p:nvSpPr>
        <p:spPr>
          <a:xfrm>
            <a:off x="1890974" y="21549"/>
            <a:ext cx="8496944" cy="994122"/>
          </a:xfrm>
        </p:spPr>
        <p:txBody>
          <a:bodyPr>
            <a:noAutofit/>
          </a:bodyPr>
          <a:lstStyle/>
          <a:p>
            <a:r>
              <a:rPr lang="ja-JP" altLang="en-US" sz="4000" dirty="0">
                <a:latin typeface="Meiryo UI" panose="020B0604030504040204" pitchFamily="50" charset="-128"/>
                <a:ea typeface="Meiryo UI" panose="020B0604030504040204" pitchFamily="50" charset="-128"/>
                <a:cs typeface="Meiryo UI" panose="020B0604030504040204" pitchFamily="50" charset="-128"/>
              </a:rPr>
              <a:t>がん相談支援センター誕生の経緯</a:t>
            </a:r>
          </a:p>
        </p:txBody>
      </p:sp>
      <p:sp>
        <p:nvSpPr>
          <p:cNvPr id="6" name="下矢印 5"/>
          <p:cNvSpPr/>
          <p:nvPr/>
        </p:nvSpPr>
        <p:spPr>
          <a:xfrm>
            <a:off x="5854472" y="2228677"/>
            <a:ext cx="569948"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 name="スライド番号プレースホルダー 1">
            <a:extLst>
              <a:ext uri="{FF2B5EF4-FFF2-40B4-BE49-F238E27FC236}">
                <a16:creationId xmlns:a16="http://schemas.microsoft.com/office/drawing/2014/main" id="{0414FB8C-588F-4B81-A536-BFB890AA4E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80792C-8AB3-4542-BF5E-19B9D95460B3}" type="slidenum">
              <a:rPr kumimoji="1" lang="ja-JP" altLang="en-US" sz="20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4" name="正方形/長方形 3"/>
          <p:cNvSpPr/>
          <p:nvPr/>
        </p:nvSpPr>
        <p:spPr>
          <a:xfrm>
            <a:off x="4436077" y="4124673"/>
            <a:ext cx="7661189"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333333"/>
                </a:solidFill>
                <a:effectLst/>
                <a:uLnTx/>
                <a:uFillTx/>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b="0" i="0" u="none" strike="noStrike" kern="1200" cap="none" spc="0" normalizeH="0" baseline="0" noProof="0" dirty="0">
                <a:ln>
                  <a:noFill/>
                </a:ln>
                <a:solidFill>
                  <a:srgbClr val="333333"/>
                </a:solidFill>
                <a:effectLst/>
                <a:uLnTx/>
                <a:uFillTx/>
                <a:latin typeface="Meiryo UI" panose="020B0604030504040204" pitchFamily="50" charset="-128"/>
                <a:ea typeface="Meiryo UI" panose="020B0604030504040204" pitchFamily="50" charset="-128"/>
                <a:cs typeface="Meiryo UI" panose="020B0604030504040204" pitchFamily="50" charset="-128"/>
              </a:rPr>
              <a:t>17</a:t>
            </a:r>
            <a:r>
              <a:rPr kumimoji="1" lang="ja-JP" altLang="en-US" sz="1200" b="0" i="0" u="none" strike="noStrike" kern="1200" cap="none" spc="0" normalizeH="0" baseline="0" noProof="0" dirty="0">
                <a:ln>
                  <a:noFill/>
                </a:ln>
                <a:solidFill>
                  <a:srgbClr val="333333"/>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b="0" i="0" u="none" strike="noStrike" kern="1200" cap="none" spc="0" normalizeH="0" baseline="0" noProof="0" dirty="0">
                <a:ln>
                  <a:noFill/>
                </a:ln>
                <a:solidFill>
                  <a:srgbClr val="333333"/>
                </a:solidFill>
                <a:effectLst/>
                <a:uLnTx/>
                <a:uFillTx/>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200" b="0" i="0" u="none" strike="noStrike" kern="1200" cap="none" spc="0" normalizeH="0" baseline="0" noProof="0" dirty="0">
                <a:ln>
                  <a:noFill/>
                </a:ln>
                <a:solidFill>
                  <a:srgbClr val="333333"/>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200" b="0" i="0" u="none" strike="noStrike" kern="1200" cap="none" spc="0" normalizeH="0" baseline="0" noProof="0" dirty="0">
                <a:ln>
                  <a:noFill/>
                </a:ln>
                <a:solidFill>
                  <a:srgbClr val="333333"/>
                </a:solidFill>
                <a:effectLst/>
                <a:uLnTx/>
                <a:uFillTx/>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200" b="0" i="0" u="none" strike="noStrike" kern="1200" cap="none" spc="0" normalizeH="0" baseline="0" noProof="0" dirty="0">
                <a:ln>
                  <a:noFill/>
                </a:ln>
                <a:solidFill>
                  <a:srgbClr val="333333"/>
                </a:solidFill>
                <a:effectLst/>
                <a:uLnTx/>
                <a:uFillTx/>
                <a:latin typeface="Meiryo UI" panose="020B0604030504040204" pitchFamily="50" charset="-128"/>
                <a:ea typeface="Meiryo UI" panose="020B0604030504040204" pitchFamily="50" charset="-128"/>
                <a:cs typeface="Meiryo UI" panose="020B0604030504040204" pitchFamily="50" charset="-128"/>
              </a:rPr>
              <a:t>日　厚生労働省　がん対策推進本部　</a:t>
            </a:r>
            <a:r>
              <a:rPr kumimoji="1" lang="en-US" altLang="ja-JP" sz="1200" b="0" i="0" u="none" strike="noStrike" kern="1200" cap="none" spc="0" normalizeH="0" baseline="0" noProof="0" dirty="0">
                <a:ln>
                  <a:noFill/>
                </a:ln>
                <a:solidFill>
                  <a:srgbClr val="333333"/>
                </a:solidFill>
                <a:effectLst/>
                <a:uLnTx/>
                <a:uFillTx/>
                <a:latin typeface="Arial" panose="020B0604020202020204" pitchFamily="34" charset="0"/>
                <a:ea typeface="ＭＳ Ｐゴシック" panose="020B0600070205080204" pitchFamily="50" charset="-128"/>
                <a:cs typeface="Arial" panose="020B0604020202020204" pitchFamily="34" charset="0"/>
              </a:rPr>
              <a:t>http://www.mhlw.go.jp/bunya/kenkou/gan01/pdf/01.pdf</a:t>
            </a:r>
            <a:endParaRPr kumimoji="1" lang="ja-JP" altLang="en-US" sz="1200" b="0" i="0" u="none" strike="noStrike" kern="1200" cap="none" spc="0" normalizeH="0" baseline="0" noProof="0" dirty="0">
              <a:ln>
                <a:noFill/>
              </a:ln>
              <a:solidFill>
                <a:srgbClr val="333333"/>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4950617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07379" y="14952"/>
            <a:ext cx="7886700" cy="888908"/>
          </a:xfrm>
        </p:spPr>
        <p:txBody>
          <a:bodyPr>
            <a:normAutofit/>
          </a:bodyPr>
          <a:lstStyle/>
          <a:p>
            <a:pPr algn="ctr"/>
            <a:r>
              <a:rPr lang="ja-JP" altLang="en-US" sz="4000" dirty="0">
                <a:latin typeface="Meiryo UI" panose="020B0604030504040204" pitchFamily="50" charset="-128"/>
                <a:ea typeface="Meiryo UI" panose="020B0604030504040204" pitchFamily="50" charset="-128"/>
                <a:cs typeface="Meiryo UI" panose="020B0604030504040204" pitchFamily="50" charset="-128"/>
              </a:rPr>
              <a:t>がん相談支援センターがめざすもの</a:t>
            </a:r>
          </a:p>
        </p:txBody>
      </p:sp>
      <p:sp>
        <p:nvSpPr>
          <p:cNvPr id="3" name="コンテンツ プレースホルダー 2"/>
          <p:cNvSpPr>
            <a:spLocks noGrp="1"/>
          </p:cNvSpPr>
          <p:nvPr>
            <p:ph idx="1"/>
          </p:nvPr>
        </p:nvSpPr>
        <p:spPr>
          <a:xfrm>
            <a:off x="557213" y="1000400"/>
            <a:ext cx="11044237" cy="5395935"/>
          </a:xfrm>
          <a:solidFill>
            <a:schemeClr val="bg1"/>
          </a:solidFill>
          <a:ln w="38100" cmpd="sng">
            <a:solidFill>
              <a:srgbClr val="FFC000"/>
            </a:solidFill>
          </a:ln>
        </p:spPr>
        <p:txBody>
          <a:bodyPr>
            <a:noAutofit/>
          </a:bodyPr>
          <a:lstStyle/>
          <a:p>
            <a:pPr>
              <a:lnSpc>
                <a:spcPct val="110000"/>
              </a:lnSpc>
              <a:spcBef>
                <a:spcPts val="1200"/>
              </a:spcBef>
            </a:pPr>
            <a:r>
              <a:rPr lang="ja-JP" altLang="en-US" sz="2100" dirty="0">
                <a:latin typeface="Meiryo UI" panose="020B0604030504040204" pitchFamily="50" charset="-128"/>
                <a:ea typeface="Meiryo UI" panose="020B0604030504040204" pitchFamily="50" charset="-128"/>
                <a:cs typeface="Meiryo UI" panose="020B0604030504040204" pitchFamily="50" charset="-128"/>
              </a:rPr>
              <a:t>がん相談支援センターは、</a:t>
            </a:r>
            <a:r>
              <a:rPr lang="ja-JP" altLang="en-US" sz="2100" dirty="0">
                <a:solidFill>
                  <a:srgbClr val="FF3399"/>
                </a:solidFill>
                <a:latin typeface="Meiryo UI" panose="020B0604030504040204" pitchFamily="50" charset="-128"/>
                <a:ea typeface="Meiryo UI" panose="020B0604030504040204" pitchFamily="50" charset="-128"/>
                <a:cs typeface="Meiryo UI" panose="020B0604030504040204" pitchFamily="50" charset="-128"/>
              </a:rPr>
              <a:t>院内外のがん患者・家族ととりまくすべての人々が原則無料で、</a:t>
            </a:r>
            <a:r>
              <a:rPr lang="ja-JP" altLang="en-US" sz="2100" dirty="0">
                <a:latin typeface="Meiryo UI" panose="020B0604030504040204" pitchFamily="50" charset="-128"/>
                <a:ea typeface="Meiryo UI" panose="020B0604030504040204" pitchFamily="50" charset="-128"/>
                <a:cs typeface="Meiryo UI" panose="020B0604030504040204" pitchFamily="50" charset="-128"/>
              </a:rPr>
              <a:t>必要に応じて</a:t>
            </a:r>
            <a:r>
              <a:rPr lang="ja-JP" altLang="en-US" sz="2100" dirty="0">
                <a:solidFill>
                  <a:srgbClr val="FF3399"/>
                </a:solidFill>
                <a:latin typeface="Meiryo UI" panose="020B0604030504040204" pitchFamily="50" charset="-128"/>
                <a:ea typeface="Meiryo UI" panose="020B0604030504040204" pitchFamily="50" charset="-128"/>
                <a:cs typeface="Meiryo UI" panose="020B0604030504040204" pitchFamily="50" charset="-128"/>
              </a:rPr>
              <a:t>匿名で、相談できる</a:t>
            </a:r>
            <a:r>
              <a:rPr lang="ja-JP" altLang="en-US" sz="2100" dirty="0">
                <a:latin typeface="Meiryo UI" panose="020B0604030504040204" pitchFamily="50" charset="-128"/>
                <a:ea typeface="Meiryo UI" panose="020B0604030504040204" pitchFamily="50" charset="-128"/>
                <a:cs typeface="Meiryo UI" panose="020B0604030504040204" pitchFamily="50" charset="-128"/>
              </a:rPr>
              <a:t>ことで、相談者が孤立することなく、困りごとに対して対処する術を提供する場所である。</a:t>
            </a:r>
          </a:p>
          <a:p>
            <a:pPr>
              <a:lnSpc>
                <a:spcPct val="110000"/>
              </a:lnSpc>
              <a:spcBef>
                <a:spcPts val="1200"/>
              </a:spcBef>
            </a:pPr>
            <a:r>
              <a:rPr lang="ja-JP" altLang="en-US" sz="2100" dirty="0">
                <a:latin typeface="Meiryo UI" panose="020B0604030504040204" pitchFamily="50" charset="-128"/>
                <a:ea typeface="Meiryo UI" panose="020B0604030504040204" pitchFamily="50" charset="-128"/>
                <a:cs typeface="Meiryo UI" panose="020B0604030504040204" pitchFamily="50" charset="-128"/>
              </a:rPr>
              <a:t>相談支援センターの活動は、相談者の「知る権利」「選ぶ権利」「自分らしく生活する権利」を守り、エンパワメントするために行われるものであり、</a:t>
            </a:r>
            <a:r>
              <a:rPr lang="ja-JP" altLang="en-US" sz="2100" dirty="0">
                <a:solidFill>
                  <a:srgbClr val="FF3399"/>
                </a:solidFill>
                <a:latin typeface="Meiryo UI" panose="020B0604030504040204" pitchFamily="50" charset="-128"/>
                <a:ea typeface="Meiryo UI" panose="020B0604030504040204" pitchFamily="50" charset="-128"/>
                <a:cs typeface="Meiryo UI" panose="020B0604030504040204" pitchFamily="50" charset="-128"/>
              </a:rPr>
              <a:t>がんのすべてのフェイズについての信頼できる情報を集積し、提供する。</a:t>
            </a:r>
          </a:p>
          <a:p>
            <a:pPr>
              <a:lnSpc>
                <a:spcPct val="110000"/>
              </a:lnSpc>
              <a:spcBef>
                <a:spcPts val="1200"/>
              </a:spcBef>
            </a:pPr>
            <a:r>
              <a:rPr lang="ja-JP" altLang="en-US" sz="2100" dirty="0">
                <a:latin typeface="Meiryo UI" panose="020B0604030504040204" pitchFamily="50" charset="-128"/>
                <a:ea typeface="Meiryo UI" panose="020B0604030504040204" pitchFamily="50" charset="-128"/>
                <a:cs typeface="Meiryo UI" panose="020B0604030504040204" pitchFamily="50" charset="-128"/>
              </a:rPr>
              <a:t>相談員の役割は、相談者に寄り添い、困りごとの本質をともに考え、</a:t>
            </a:r>
            <a:r>
              <a:rPr lang="ja-JP" altLang="en-US" sz="2100" dirty="0">
                <a:solidFill>
                  <a:srgbClr val="FF3399"/>
                </a:solidFill>
                <a:latin typeface="Meiryo UI" panose="020B0604030504040204" pitchFamily="50" charset="-128"/>
                <a:ea typeface="Meiryo UI" panose="020B0604030504040204" pitchFamily="50" charset="-128"/>
                <a:cs typeface="Meiryo UI" panose="020B0604030504040204" pitchFamily="50" charset="-128"/>
              </a:rPr>
              <a:t>相談者が十分に情報を得て、納得して治療を受けることができ、</a:t>
            </a:r>
            <a:r>
              <a:rPr lang="ja-JP" altLang="en-US" sz="2100" dirty="0">
                <a:latin typeface="Meiryo UI" panose="020B0604030504040204" pitchFamily="50" charset="-128"/>
                <a:ea typeface="Meiryo UI" panose="020B0604030504040204" pitchFamily="50" charset="-128"/>
                <a:cs typeface="Meiryo UI" panose="020B0604030504040204" pitchFamily="50" charset="-128"/>
              </a:rPr>
              <a:t>就労なども含む</a:t>
            </a:r>
            <a:r>
              <a:rPr lang="ja-JP" altLang="en-US" sz="2100" dirty="0">
                <a:solidFill>
                  <a:srgbClr val="FF3399"/>
                </a:solidFill>
                <a:latin typeface="Meiryo UI" panose="020B0604030504040204" pitchFamily="50" charset="-128"/>
                <a:ea typeface="Meiryo UI" panose="020B0604030504040204" pitchFamily="50" charset="-128"/>
                <a:cs typeface="Meiryo UI" panose="020B0604030504040204" pitchFamily="50" charset="-128"/>
              </a:rPr>
              <a:t>社会的な関係を保ちながら生活していけるよう支援する</a:t>
            </a:r>
            <a:r>
              <a:rPr lang="ja-JP" altLang="en-US" sz="2100" dirty="0">
                <a:latin typeface="Meiryo UI" panose="020B0604030504040204" pitchFamily="50" charset="-128"/>
                <a:ea typeface="Meiryo UI" panose="020B0604030504040204" pitchFamily="50" charset="-128"/>
                <a:cs typeface="Meiryo UI" panose="020B0604030504040204" pitchFamily="50" charset="-128"/>
              </a:rPr>
              <a:t>こと、直接は解決できない困りごとについても、何らかの対処する術についての情報を提供することである。相談員は、実際の診療に関わる医師、看護師からは</a:t>
            </a:r>
            <a:r>
              <a:rPr lang="ja-JP" altLang="en-US" sz="2100" dirty="0">
                <a:solidFill>
                  <a:srgbClr val="FF3399"/>
                </a:solidFill>
                <a:latin typeface="Meiryo UI" panose="020B0604030504040204" pitchFamily="50" charset="-128"/>
                <a:ea typeface="Meiryo UI" panose="020B0604030504040204" pitchFamily="50" charset="-128"/>
                <a:cs typeface="Meiryo UI" panose="020B0604030504040204" pitchFamily="50" charset="-128"/>
              </a:rPr>
              <a:t>中立の立場で、コーディネート、アドボケート、患者・家族の理解を促進するような説明、橋渡しを行う。</a:t>
            </a:r>
            <a:r>
              <a:rPr lang="ja-JP" altLang="en-US" sz="2100" dirty="0">
                <a:latin typeface="Meiryo UI" panose="020B0604030504040204" pitchFamily="50" charset="-128"/>
                <a:ea typeface="Meiryo UI" panose="020B0604030504040204" pitchFamily="50" charset="-128"/>
                <a:cs typeface="Meiryo UI" panose="020B0604030504040204" pitchFamily="50" charset="-128"/>
              </a:rPr>
              <a:t>また、患者・家族をサポートするための地域ネットワークを構築する。</a:t>
            </a:r>
          </a:p>
          <a:p>
            <a:pPr>
              <a:lnSpc>
                <a:spcPct val="110000"/>
              </a:lnSpc>
              <a:spcBef>
                <a:spcPts val="1200"/>
              </a:spcBef>
            </a:pPr>
            <a:r>
              <a:rPr lang="ja-JP" altLang="en-US" sz="2100" dirty="0">
                <a:latin typeface="Meiryo UI" panose="020B0604030504040204" pitchFamily="50" charset="-128"/>
                <a:ea typeface="Meiryo UI" panose="020B0604030504040204" pitchFamily="50" charset="-128"/>
                <a:cs typeface="Meiryo UI" panose="020B0604030504040204" pitchFamily="50" charset="-128"/>
              </a:rPr>
              <a:t>このがん相談支援センターや相談員の活動は、</a:t>
            </a:r>
            <a:r>
              <a:rPr lang="ja-JP" altLang="en-US" sz="2100" dirty="0">
                <a:solidFill>
                  <a:srgbClr val="FF3399"/>
                </a:solidFill>
                <a:latin typeface="Meiryo UI" panose="020B0604030504040204" pitchFamily="50" charset="-128"/>
                <a:ea typeface="Meiryo UI" panose="020B0604030504040204" pitchFamily="50" charset="-128"/>
                <a:cs typeface="Meiryo UI" panose="020B0604030504040204" pitchFamily="50" charset="-128"/>
              </a:rPr>
              <a:t>「がんになっても安心して暮らせる社会の構築」の一翼を担うもの</a:t>
            </a:r>
            <a:r>
              <a:rPr lang="ja-JP" altLang="en-US" sz="2100" dirty="0">
                <a:latin typeface="Meiryo UI" panose="020B0604030504040204" pitchFamily="50" charset="-128"/>
                <a:ea typeface="Meiryo UI" panose="020B0604030504040204" pitchFamily="50" charset="-128"/>
                <a:cs typeface="Meiryo UI" panose="020B0604030504040204" pitchFamily="50" charset="-128"/>
              </a:rPr>
              <a:t>である。</a:t>
            </a:r>
          </a:p>
          <a:p>
            <a:pPr>
              <a:lnSpc>
                <a:spcPct val="120000"/>
              </a:lnSpc>
            </a:pPr>
            <a:endParaRPr lang="ja-JP" altLang="en-US" sz="2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1524001" y="6396336"/>
            <a:ext cx="10077449"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（出典）第</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回　都道府県がん診療連携拠点病院連絡協議会　情報提供・相談支援部会　（</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2015/6/10</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）報告</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http://ganjoho.jp/hospital/liaison_council/bukai/shiryo5.html</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CDF641B3-F4AD-4077-BA82-234F96F55FE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80792C-8AB3-4542-BF5E-19B9D95460B3}" type="slidenum">
              <a:rPr kumimoji="1" lang="ja-JP" altLang="en-US" sz="20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624824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06960" y="194523"/>
            <a:ext cx="8593138" cy="1250950"/>
          </a:xfrm>
        </p:spPr>
        <p:txBody>
          <a:bodyPr>
            <a:normAutofit/>
          </a:bodyPr>
          <a:lstStyle/>
          <a:p>
            <a:pPr>
              <a:defRPr/>
            </a:pPr>
            <a:r>
              <a:rPr lang="ja-JP" altLang="en-US" sz="3600" dirty="0">
                <a:latin typeface="Meiryo UI" panose="020B0604030504040204" pitchFamily="50" charset="-128"/>
                <a:ea typeface="Meiryo UI" panose="020B0604030504040204" pitchFamily="50" charset="-128"/>
                <a:cs typeface="Meiryo UI" panose="020B0604030504040204" pitchFamily="50" charset="-128"/>
              </a:rPr>
              <a:t>質の高い</a:t>
            </a:r>
            <a:r>
              <a:rPr lang="en-US" altLang="ja-JP" sz="3200" b="1" dirty="0">
                <a:latin typeface="Meiryo UI" panose="020B0604030504040204" pitchFamily="50" charset="-128"/>
                <a:ea typeface="Meiryo UI" panose="020B0604030504040204" pitchFamily="50" charset="-128"/>
                <a:cs typeface="Meiryo UI" panose="020B0604030504040204" pitchFamily="50" charset="-128"/>
              </a:rPr>
              <a:t>Cancer Information Service</a:t>
            </a:r>
            <a:r>
              <a:rPr lang="ja-JP" altLang="en-US" sz="32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3200" b="1" dirty="0">
                <a:latin typeface="Meiryo UI" panose="020B0604030504040204" pitchFamily="50" charset="-128"/>
                <a:ea typeface="Meiryo UI" panose="020B0604030504040204" pitchFamily="50" charset="-128"/>
                <a:cs typeface="Meiryo UI" panose="020B0604030504040204" pitchFamily="50" charset="-128"/>
              </a:rPr>
              <a:t>CIS</a:t>
            </a:r>
            <a:r>
              <a:rPr lang="ja-JP" altLang="en-US" sz="3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3600" dirty="0">
                <a:latin typeface="Meiryo UI" panose="020B0604030504040204" pitchFamily="50" charset="-128"/>
                <a:ea typeface="Meiryo UI" panose="020B0604030504040204" pitchFamily="50" charset="-128"/>
                <a:cs typeface="Meiryo UI" panose="020B0604030504040204" pitchFamily="50" charset="-128"/>
              </a:rPr>
              <a:t>のための</a:t>
            </a:r>
            <a:r>
              <a:rPr lang="ja-JP" altLang="en-US" sz="3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40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4000" b="1" dirty="0">
                <a:latin typeface="Meiryo UI" panose="020B0604030504040204" pitchFamily="50" charset="-128"/>
                <a:ea typeface="Meiryo UI" panose="020B0604030504040204" pitchFamily="50" charset="-128"/>
                <a:cs typeface="Meiryo UI" panose="020B0604030504040204" pitchFamily="50" charset="-128"/>
              </a:rPr>
              <a:t>Core Values</a:t>
            </a:r>
            <a:r>
              <a:rPr lang="ja-JP" altLang="en-US" sz="4000"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4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819" name="コンテンツ プレースホルダー 2"/>
          <p:cNvSpPr>
            <a:spLocks noGrp="1"/>
          </p:cNvSpPr>
          <p:nvPr>
            <p:ph idx="1"/>
          </p:nvPr>
        </p:nvSpPr>
        <p:spPr>
          <a:xfrm>
            <a:off x="871537" y="1738339"/>
            <a:ext cx="10186988" cy="3887788"/>
          </a:xfrm>
        </p:spPr>
        <p:txBody>
          <a:bodyPr>
            <a:noAutofit/>
          </a:bodyPr>
          <a:lstStyle/>
          <a:p>
            <a:pPr marL="457200" indent="-457200">
              <a:lnSpc>
                <a:spcPct val="110000"/>
              </a:lnSpc>
              <a:spcBef>
                <a:spcPts val="1800"/>
              </a:spcBef>
              <a:buFont typeface="+mj-lt"/>
              <a:buAutoNum type="arabicPeriod"/>
            </a:pPr>
            <a:r>
              <a:rPr lang="en-US" altLang="ja-JP" sz="2800" b="1" dirty="0">
                <a:latin typeface="Meiryo UI" panose="020B0604030504040204" pitchFamily="50" charset="-128"/>
                <a:ea typeface="Meiryo UI" panose="020B0604030504040204" pitchFamily="50" charset="-128"/>
                <a:cs typeface="Meiryo UI" panose="020B0604030504040204" pitchFamily="50" charset="-128"/>
              </a:rPr>
              <a:t>CIS</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は、相談者の個別のニーズ、価値観、文化について敏感であり、それを尊重します。</a:t>
            </a:r>
            <a:endParaRPr lang="en-US" altLang="ja-JP" sz="2800" dirty="0">
              <a:latin typeface="Meiryo UI" panose="020B0604030504040204" pitchFamily="50" charset="-128"/>
              <a:ea typeface="Meiryo UI" panose="020B0604030504040204" pitchFamily="50" charset="-128"/>
              <a:cs typeface="Meiryo UI" panose="020B0604030504040204" pitchFamily="50" charset="-128"/>
            </a:endParaRPr>
          </a:p>
          <a:p>
            <a:pPr marL="457200" indent="-457200">
              <a:lnSpc>
                <a:spcPct val="110000"/>
              </a:lnSpc>
              <a:spcBef>
                <a:spcPts val="1800"/>
              </a:spcBef>
              <a:buFont typeface="+mj-lt"/>
              <a:buAutoNum type="arabicPeriod"/>
            </a:pPr>
            <a:r>
              <a:rPr lang="en-US" altLang="ja-JP" sz="2800" b="1" dirty="0">
                <a:latin typeface="Meiryo UI" panose="020B0604030504040204" pitchFamily="50" charset="-128"/>
                <a:ea typeface="Meiryo UI" panose="020B0604030504040204" pitchFamily="50" charset="-128"/>
                <a:cs typeface="Meiryo UI" panose="020B0604030504040204" pitchFamily="50" charset="-128"/>
              </a:rPr>
              <a:t>CIS</a:t>
            </a:r>
            <a:r>
              <a:rPr lang="ja-JP" altLang="ja-JP" sz="2800" dirty="0">
                <a:latin typeface="Meiryo UI" panose="020B0604030504040204" pitchFamily="50" charset="-128"/>
                <a:ea typeface="Meiryo UI" panose="020B0604030504040204" pitchFamily="50" charset="-128"/>
                <a:cs typeface="Meiryo UI" panose="020B0604030504040204" pitchFamily="50" charset="-128"/>
              </a:rPr>
              <a:t>は、</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相談</a:t>
            </a:r>
            <a:r>
              <a:rPr lang="ja-JP" altLang="ja-JP" sz="2800" dirty="0">
                <a:latin typeface="Meiryo UI" panose="020B0604030504040204" pitchFamily="50" charset="-128"/>
                <a:ea typeface="Meiryo UI" panose="020B0604030504040204" pitchFamily="50" charset="-128"/>
                <a:cs typeface="Meiryo UI" panose="020B0604030504040204" pitchFamily="50" charset="-128"/>
              </a:rPr>
              <a:t>者が受ける医療について十分に情報を得た上で選択する権利を尊重します</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2800" dirty="0">
              <a:latin typeface="Meiryo UI" panose="020B0604030504040204" pitchFamily="50" charset="-128"/>
              <a:ea typeface="Meiryo UI" panose="020B0604030504040204" pitchFamily="50" charset="-128"/>
              <a:cs typeface="Meiryo UI" panose="020B0604030504040204" pitchFamily="50" charset="-128"/>
            </a:endParaRPr>
          </a:p>
          <a:p>
            <a:pPr marL="457200" indent="-457200">
              <a:lnSpc>
                <a:spcPct val="110000"/>
              </a:lnSpc>
              <a:spcBef>
                <a:spcPts val="1800"/>
              </a:spcBef>
              <a:buFont typeface="+mj-lt"/>
              <a:buAutoNum type="arabicPeriod"/>
            </a:pPr>
            <a:r>
              <a:rPr lang="en-US" altLang="ja-JP" sz="2800" b="1" dirty="0">
                <a:latin typeface="Meiryo UI" panose="020B0604030504040204" pitchFamily="50" charset="-128"/>
                <a:ea typeface="Meiryo UI" panose="020B0604030504040204" pitchFamily="50" charset="-128"/>
                <a:cs typeface="Meiryo UI" panose="020B0604030504040204" pitchFamily="50" charset="-128"/>
              </a:rPr>
              <a:t>CIS</a:t>
            </a:r>
            <a:r>
              <a:rPr lang="ja-JP" altLang="ja-JP" sz="2800" dirty="0">
                <a:latin typeface="Meiryo UI" panose="020B0604030504040204" pitchFamily="50" charset="-128"/>
                <a:ea typeface="Meiryo UI" panose="020B0604030504040204" pitchFamily="50" charset="-128"/>
                <a:cs typeface="Meiryo UI" panose="020B0604030504040204" pitchFamily="50" charset="-128"/>
              </a:rPr>
              <a:t>は秘密を守り、匿名でのサービスも提供します</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2800" dirty="0">
              <a:latin typeface="Meiryo UI" panose="020B0604030504040204" pitchFamily="50" charset="-128"/>
              <a:ea typeface="Meiryo UI" panose="020B0604030504040204" pitchFamily="50" charset="-128"/>
              <a:cs typeface="Meiryo UI" panose="020B0604030504040204" pitchFamily="50" charset="-128"/>
            </a:endParaRPr>
          </a:p>
          <a:p>
            <a:pPr marL="457200" indent="-457200">
              <a:lnSpc>
                <a:spcPct val="110000"/>
              </a:lnSpc>
              <a:spcBef>
                <a:spcPts val="1800"/>
              </a:spcBef>
              <a:buFont typeface="+mj-lt"/>
              <a:buAutoNum type="arabicPeriod"/>
            </a:pPr>
            <a:r>
              <a:rPr lang="en-US" altLang="ja-JP" sz="2800" b="1" dirty="0">
                <a:latin typeface="Meiryo UI" panose="020B0604030504040204" pitchFamily="50" charset="-128"/>
                <a:ea typeface="Meiryo UI" panose="020B0604030504040204" pitchFamily="50" charset="-128"/>
                <a:cs typeface="Meiryo UI" panose="020B0604030504040204" pitchFamily="50" charset="-128"/>
              </a:rPr>
              <a:t>CIS</a:t>
            </a:r>
            <a:r>
              <a:rPr lang="ja-JP" altLang="ja-JP" sz="2800" dirty="0">
                <a:latin typeface="Meiryo UI" panose="020B0604030504040204" pitchFamily="50" charset="-128"/>
                <a:ea typeface="Meiryo UI" panose="020B0604030504040204" pitchFamily="50" charset="-128"/>
                <a:cs typeface="Meiryo UI" panose="020B0604030504040204" pitchFamily="50" charset="-128"/>
              </a:rPr>
              <a:t>は患者、医師、医療専門職との関係を尊重し支えます</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2800" dirty="0">
              <a:latin typeface="Meiryo UI" panose="020B0604030504040204" pitchFamily="50" charset="-128"/>
              <a:ea typeface="Meiryo UI" panose="020B0604030504040204" pitchFamily="50" charset="-128"/>
              <a:cs typeface="Meiryo UI" panose="020B0604030504040204" pitchFamily="50" charset="-128"/>
            </a:endParaRPr>
          </a:p>
          <a:p>
            <a:pPr marL="457200" indent="-457200">
              <a:lnSpc>
                <a:spcPct val="110000"/>
              </a:lnSpc>
              <a:spcBef>
                <a:spcPts val="1800"/>
              </a:spcBef>
              <a:buFont typeface="+mj-lt"/>
              <a:buAutoNum type="arabicPeriod"/>
            </a:pPr>
            <a:r>
              <a:rPr lang="en-US" altLang="ja-JP" sz="2800" b="1" dirty="0">
                <a:latin typeface="Meiryo UI" panose="020B0604030504040204" pitchFamily="50" charset="-128"/>
                <a:ea typeface="Meiryo UI" panose="020B0604030504040204" pitchFamily="50" charset="-128"/>
                <a:cs typeface="Meiryo UI" panose="020B0604030504040204" pitchFamily="50" charset="-128"/>
              </a:rPr>
              <a:t>CIS</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はすべての相談者に対して質の担保されたサービスを提供します。</a:t>
            </a:r>
            <a:endParaRPr lang="en-US" altLang="ja-JP" sz="2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820" name="テキスト ボックス 3"/>
          <p:cNvSpPr txBox="1">
            <a:spLocks noChangeArrowheads="1"/>
          </p:cNvSpPr>
          <p:nvPr/>
        </p:nvSpPr>
        <p:spPr bwMode="auto">
          <a:xfrm>
            <a:off x="2567609" y="6544468"/>
            <a:ext cx="877666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（出典）「</a:t>
            </a:r>
            <a:r>
              <a:rPr kumimoji="1" lang="ja-JP"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国立がん研究センターにおけるがん相談支援センター相談員の育成に関する教育・研修プログラム提供方針</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2015</a:t>
            </a:r>
          </a:p>
        </p:txBody>
      </p:sp>
      <p:sp>
        <p:nvSpPr>
          <p:cNvPr id="3" name="スライド番号プレースホルダー 2">
            <a:extLst>
              <a:ext uri="{FF2B5EF4-FFF2-40B4-BE49-F238E27FC236}">
                <a16:creationId xmlns:a16="http://schemas.microsoft.com/office/drawing/2014/main" id="{3965CEEE-6C00-4A98-A183-DC51F9F1D25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80792C-8AB3-4542-BF5E-19B9D95460B3}" type="slidenum">
              <a:rPr kumimoji="1" lang="ja-JP" altLang="en-US" sz="20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466256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タイトル 1"/>
          <p:cNvSpPr>
            <a:spLocks noGrp="1"/>
          </p:cNvSpPr>
          <p:nvPr>
            <p:ph type="title"/>
          </p:nvPr>
        </p:nvSpPr>
        <p:spPr>
          <a:xfrm>
            <a:off x="2041525" y="12695"/>
            <a:ext cx="8229600" cy="798315"/>
          </a:xfrm>
        </p:spPr>
        <p:txBody>
          <a:bodyPr>
            <a:normAutofit/>
          </a:bodyPr>
          <a:lstStyle/>
          <a:p>
            <a:pPr eaLnBrk="1" hangingPunct="1"/>
            <a:r>
              <a:rPr lang="ja-JP" altLang="en-US" sz="4000" dirty="0">
                <a:latin typeface="Meiryo UI" panose="020B0604030504040204" pitchFamily="50" charset="-128"/>
                <a:ea typeface="Meiryo UI" panose="020B0604030504040204" pitchFamily="50" charset="-128"/>
                <a:cs typeface="Meiryo UI" panose="020B0604030504040204" pitchFamily="50" charset="-128"/>
              </a:rPr>
              <a:t>がん専門相談員の役割</a:t>
            </a:r>
          </a:p>
        </p:txBody>
      </p:sp>
      <p:sp>
        <p:nvSpPr>
          <p:cNvPr id="4" name="角丸四角形 3"/>
          <p:cNvSpPr/>
          <p:nvPr/>
        </p:nvSpPr>
        <p:spPr bwMode="gray">
          <a:xfrm>
            <a:off x="2142551" y="2636912"/>
            <a:ext cx="7918450" cy="2419350"/>
          </a:xfrm>
          <a:prstGeom prst="roundRect">
            <a:avLst>
              <a:gd name="adj" fmla="val 0"/>
            </a:avLst>
          </a:prstGeom>
          <a:ln/>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
                <a:srgbClr val="072428"/>
              </a:buClr>
              <a:buSzTx/>
              <a:buFontTx/>
              <a:buNone/>
              <a:tabLst/>
              <a:defRPr/>
            </a:pPr>
            <a:r>
              <a:rPr kumimoji="1" lang="ja-JP" altLang="en-US" sz="3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がん患者や家族等の相談者に、科学的根拠</a:t>
            </a:r>
            <a:endParaRPr kumimoji="1" lang="en-US" altLang="ja-JP" sz="3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0" fontAlgn="base" latinLnBrk="0" hangingPunct="0">
              <a:lnSpc>
                <a:spcPct val="100000"/>
              </a:lnSpc>
              <a:spcBef>
                <a:spcPct val="0"/>
              </a:spcBef>
              <a:spcAft>
                <a:spcPct val="0"/>
              </a:spcAft>
              <a:buClr>
                <a:srgbClr val="072428"/>
              </a:buClr>
              <a:buSzTx/>
              <a:buFontTx/>
              <a:buNone/>
              <a:tabLst/>
              <a:defRPr/>
            </a:pPr>
            <a:r>
              <a:rPr kumimoji="1" lang="en-US" altLang="ja-JP" sz="3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3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と、がん専門相談員の実践に基づく信頼でき</a:t>
            </a:r>
            <a:endParaRPr kumimoji="1" lang="en-US" altLang="ja-JP" sz="3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0" fontAlgn="base" latinLnBrk="0" hangingPunct="0">
              <a:lnSpc>
                <a:spcPct val="100000"/>
              </a:lnSpc>
              <a:spcBef>
                <a:spcPct val="0"/>
              </a:spcBef>
              <a:spcAft>
                <a:spcPct val="0"/>
              </a:spcAft>
              <a:buClr>
                <a:srgbClr val="072428"/>
              </a:buClr>
              <a:buSzTx/>
              <a:buFontTx/>
              <a:buNone/>
              <a:tabLst/>
              <a:defRPr/>
            </a:pPr>
            <a:r>
              <a:rPr kumimoji="1" lang="en-US" altLang="ja-JP" sz="3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3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る情報提供を行うことによって、その人らしい</a:t>
            </a:r>
            <a:endParaRPr kumimoji="1" lang="en-US" altLang="ja-JP" sz="3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0" fontAlgn="base" latinLnBrk="0" hangingPunct="0">
              <a:lnSpc>
                <a:spcPct val="100000"/>
              </a:lnSpc>
              <a:spcBef>
                <a:spcPct val="0"/>
              </a:spcBef>
              <a:spcAft>
                <a:spcPct val="0"/>
              </a:spcAft>
              <a:buClr>
                <a:srgbClr val="072428"/>
              </a:buClr>
              <a:buSzTx/>
              <a:buFontTx/>
              <a:buNone/>
              <a:tabLst/>
              <a:defRPr/>
            </a:pPr>
            <a:r>
              <a:rPr kumimoji="1" lang="en-US" altLang="ja-JP" sz="3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3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生活や治療選択ができるように支援する</a:t>
            </a:r>
            <a:endParaRPr kumimoji="1" lang="en-US" altLang="ja-JP" sz="3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0965" name="正方形/長方形 2"/>
          <p:cNvSpPr>
            <a:spLocks noChangeArrowheads="1"/>
          </p:cNvSpPr>
          <p:nvPr/>
        </p:nvSpPr>
        <p:spPr bwMode="auto">
          <a:xfrm>
            <a:off x="1754189" y="1360489"/>
            <a:ext cx="8548687"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International Cancer Information Service Group (ICISG)</a:t>
            </a:r>
            <a:r>
              <a:rPr kumimoji="1" lang="ja-JP" altLang="en-US" sz="2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800" b="0"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の</a:t>
            </a:r>
            <a:r>
              <a:rPr kumimoji="1" lang="ja-JP" altLang="en-US" sz="28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8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Core Values</a:t>
            </a:r>
            <a:r>
              <a:rPr kumimoji="1" lang="ja-JP" altLang="en-US" sz="28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8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800" b="0"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を基本姿勢として</a:t>
            </a:r>
            <a:endParaRPr kumimoji="1" lang="ja-JP" altLang="en-US" sz="2400" b="0"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0966" name="テキスト ボックス 5"/>
          <p:cNvSpPr txBox="1">
            <a:spLocks noChangeArrowheads="1"/>
          </p:cNvSpPr>
          <p:nvPr/>
        </p:nvSpPr>
        <p:spPr bwMode="auto">
          <a:xfrm>
            <a:off x="1594820" y="5949281"/>
            <a:ext cx="91230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また、がん専門相談員の業務の指針として、「がん相談</a:t>
            </a:r>
            <a:r>
              <a:rPr kumimoji="1" lang="en-US" altLang="ja-JP"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の原則」がある。</a:t>
            </a:r>
          </a:p>
        </p:txBody>
      </p:sp>
      <p:sp>
        <p:nvSpPr>
          <p:cNvPr id="9" name="テキスト ボックス 8">
            <a:extLst>
              <a:ext uri="{FF2B5EF4-FFF2-40B4-BE49-F238E27FC236}">
                <a16:creationId xmlns:a16="http://schemas.microsoft.com/office/drawing/2014/main" id="{0BF1BC4F-D7C3-42D8-A2D8-EF5623073E33}"/>
              </a:ext>
            </a:extLst>
          </p:cNvPr>
          <p:cNvSpPr txBox="1"/>
          <p:nvPr/>
        </p:nvSpPr>
        <p:spPr>
          <a:xfrm>
            <a:off x="3884911" y="6544633"/>
            <a:ext cx="774035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（出典）「がん専門相談員のための学習の手引き」</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版）</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(2020)</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第</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Ⅰ</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部　がん専門相談員に求められる姿勢　</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p.14.</a:t>
            </a:r>
          </a:p>
        </p:txBody>
      </p:sp>
      <p:sp>
        <p:nvSpPr>
          <p:cNvPr id="2" name="スライド番号プレースホルダー 1">
            <a:extLst>
              <a:ext uri="{FF2B5EF4-FFF2-40B4-BE49-F238E27FC236}">
                <a16:creationId xmlns:a16="http://schemas.microsoft.com/office/drawing/2014/main" id="{49B7711A-E354-4197-A621-BC9D6BC6006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80792C-8AB3-4542-BF5E-19B9D95460B3}" type="slidenum">
              <a:rPr kumimoji="1" lang="ja-JP" altLang="en-US" sz="20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885683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タイトル 1"/>
          <p:cNvSpPr>
            <a:spLocks noGrp="1"/>
          </p:cNvSpPr>
          <p:nvPr>
            <p:ph type="title"/>
          </p:nvPr>
        </p:nvSpPr>
        <p:spPr bwMode="gray">
          <a:xfrm>
            <a:off x="1991544" y="31747"/>
            <a:ext cx="8229600" cy="801687"/>
          </a:xfrm>
        </p:spPr>
        <p:txBody>
          <a:bodyPr>
            <a:normAutofit/>
          </a:bodyPr>
          <a:lstStyle/>
          <a:p>
            <a:pPr eaLnBrk="1" hangingPunct="1">
              <a:defRPr/>
            </a:pPr>
            <a:r>
              <a:rPr lang="ja-JP" altLang="en-US" sz="4000" dirty="0">
                <a:latin typeface="Meiryo UI" panose="020B0604030504040204" pitchFamily="50" charset="-128"/>
                <a:ea typeface="Meiryo UI" panose="020B0604030504040204" pitchFamily="50" charset="-128"/>
                <a:cs typeface="Meiryo UI" panose="020B0604030504040204" pitchFamily="50" charset="-128"/>
              </a:rPr>
              <a:t>がん相談</a:t>
            </a:r>
            <a:r>
              <a:rPr lang="en-US" altLang="ja-JP" sz="40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4000" dirty="0">
                <a:latin typeface="Meiryo UI" panose="020B0604030504040204" pitchFamily="50" charset="-128"/>
                <a:ea typeface="Meiryo UI" panose="020B0604030504040204" pitchFamily="50" charset="-128"/>
                <a:cs typeface="Meiryo UI" panose="020B0604030504040204" pitchFamily="50" charset="-128"/>
              </a:rPr>
              <a:t>の原則</a:t>
            </a:r>
          </a:p>
        </p:txBody>
      </p:sp>
      <p:sp>
        <p:nvSpPr>
          <p:cNvPr id="4" name="角丸四角形 3"/>
          <p:cNvSpPr/>
          <p:nvPr/>
        </p:nvSpPr>
        <p:spPr bwMode="gray">
          <a:xfrm>
            <a:off x="1881189" y="1104900"/>
            <a:ext cx="4071937" cy="863600"/>
          </a:xfrm>
          <a:prstGeom prst="roundRect">
            <a:avLst/>
          </a:prstGeom>
          <a:ln/>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相談者にとってよい治療の</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アクセスを保護・促進する</a:t>
            </a:r>
          </a:p>
        </p:txBody>
      </p:sp>
      <p:sp>
        <p:nvSpPr>
          <p:cNvPr id="6" name="角丸四角形 5"/>
          <p:cNvSpPr/>
          <p:nvPr/>
        </p:nvSpPr>
        <p:spPr bwMode="gray">
          <a:xfrm>
            <a:off x="6238875" y="1104900"/>
            <a:ext cx="4071938" cy="863600"/>
          </a:xfrm>
          <a:prstGeom prst="roundRect">
            <a:avLst/>
          </a:prstGeom>
          <a:ln/>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相談者の情緒的なサポートを行う</a:t>
            </a:r>
          </a:p>
        </p:txBody>
      </p:sp>
      <p:sp>
        <p:nvSpPr>
          <p:cNvPr id="7" name="角丸四角形 6"/>
          <p:cNvSpPr/>
          <p:nvPr/>
        </p:nvSpPr>
        <p:spPr bwMode="gray">
          <a:xfrm>
            <a:off x="1881189" y="2098675"/>
            <a:ext cx="4071937" cy="863600"/>
          </a:xfrm>
          <a:prstGeom prst="roundRect">
            <a:avLst/>
          </a:prstGeom>
          <a:ln/>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担当医との関係を改善・強化する</a:t>
            </a:r>
          </a:p>
        </p:txBody>
      </p:sp>
      <p:sp>
        <p:nvSpPr>
          <p:cNvPr id="8" name="角丸四角形 7"/>
          <p:cNvSpPr/>
          <p:nvPr/>
        </p:nvSpPr>
        <p:spPr bwMode="gray">
          <a:xfrm>
            <a:off x="1881189" y="3098800"/>
            <a:ext cx="4071937" cy="863600"/>
          </a:xfrm>
          <a:prstGeom prst="roundRect">
            <a:avLst/>
          </a:prstGeom>
          <a:ln/>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相談者の情報の整理を助ける</a:t>
            </a:r>
          </a:p>
        </p:txBody>
      </p:sp>
      <p:sp>
        <p:nvSpPr>
          <p:cNvPr id="9" name="角丸四角形 8"/>
          <p:cNvSpPr/>
          <p:nvPr/>
        </p:nvSpPr>
        <p:spPr bwMode="gray">
          <a:xfrm>
            <a:off x="1881189" y="4105275"/>
            <a:ext cx="4071937" cy="863600"/>
          </a:xfrm>
          <a:prstGeom prst="roundRect">
            <a:avLst/>
          </a:prstGeom>
          <a:ln/>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行動に結びつく決定を促す</a:t>
            </a:r>
          </a:p>
        </p:txBody>
      </p:sp>
      <p:sp>
        <p:nvSpPr>
          <p:cNvPr id="10" name="角丸四角形 9"/>
          <p:cNvSpPr/>
          <p:nvPr/>
        </p:nvSpPr>
        <p:spPr bwMode="gray">
          <a:xfrm>
            <a:off x="1881189" y="5105400"/>
            <a:ext cx="4071937" cy="863600"/>
          </a:xfrm>
          <a:prstGeom prst="roundRect">
            <a:avLst/>
          </a:prstGeom>
          <a:ln/>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面談・電話・電子メールなどの各相談</a:t>
            </a:r>
            <a:endParaRPr kumimoji="1" lang="en-US" altLang="ja-JP"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スタイルの特性と限界を認識する</a:t>
            </a:r>
          </a:p>
        </p:txBody>
      </p:sp>
      <p:sp>
        <p:nvSpPr>
          <p:cNvPr id="11" name="角丸四角形 10"/>
          <p:cNvSpPr/>
          <p:nvPr/>
        </p:nvSpPr>
        <p:spPr bwMode="gray">
          <a:xfrm>
            <a:off x="6238875" y="2098675"/>
            <a:ext cx="4071938" cy="863600"/>
          </a:xfrm>
          <a:prstGeom prst="roundRect">
            <a:avLst/>
          </a:prstGeom>
          <a:ln/>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相談者を他部門・他機関に</a:t>
            </a:r>
            <a:endParaRPr kumimoji="1" lang="en-US" altLang="ja-JP"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円滑に依頼する</a:t>
            </a:r>
          </a:p>
        </p:txBody>
      </p:sp>
      <p:sp>
        <p:nvSpPr>
          <p:cNvPr id="12" name="角丸四角形 11"/>
          <p:cNvSpPr/>
          <p:nvPr/>
        </p:nvSpPr>
        <p:spPr bwMode="gray">
          <a:xfrm>
            <a:off x="6238875" y="3098800"/>
            <a:ext cx="4071938" cy="863600"/>
          </a:xfrm>
          <a:prstGeom prst="roundRect">
            <a:avLst/>
          </a:prstGeom>
          <a:ln/>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継続的なアクセスを保障する</a:t>
            </a:r>
          </a:p>
        </p:txBody>
      </p:sp>
      <p:sp>
        <p:nvSpPr>
          <p:cNvPr id="13" name="角丸四角形 12"/>
          <p:cNvSpPr/>
          <p:nvPr/>
        </p:nvSpPr>
        <p:spPr bwMode="gray">
          <a:xfrm>
            <a:off x="6238875" y="4105275"/>
            <a:ext cx="4071938" cy="863600"/>
          </a:xfrm>
          <a:prstGeom prst="roundRect">
            <a:avLst/>
          </a:prstGeom>
          <a:ln/>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組織としての相談窓口を</a:t>
            </a:r>
            <a:endParaRPr kumimoji="1" lang="en-US" altLang="ja-JP"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保護し，改善する</a:t>
            </a:r>
          </a:p>
        </p:txBody>
      </p:sp>
      <p:sp>
        <p:nvSpPr>
          <p:cNvPr id="14" name="角丸四角形 13"/>
          <p:cNvSpPr/>
          <p:nvPr/>
        </p:nvSpPr>
        <p:spPr bwMode="gray">
          <a:xfrm>
            <a:off x="6238875" y="5105400"/>
            <a:ext cx="4071938" cy="863600"/>
          </a:xfrm>
          <a:prstGeom prst="roundRect">
            <a:avLst/>
          </a:prstGeom>
          <a:ln/>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データを蓄積・分析しながら</a:t>
            </a:r>
            <a:endParaRPr kumimoji="1" lang="en-US" altLang="ja-JP"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相談業務の改善に役立てる</a:t>
            </a:r>
          </a:p>
        </p:txBody>
      </p:sp>
      <p:sp>
        <p:nvSpPr>
          <p:cNvPr id="43021" name="テキスト ボックス 14"/>
          <p:cNvSpPr txBox="1">
            <a:spLocks noChangeArrowheads="1"/>
          </p:cNvSpPr>
          <p:nvPr/>
        </p:nvSpPr>
        <p:spPr bwMode="gray">
          <a:xfrm>
            <a:off x="2294409" y="6039793"/>
            <a:ext cx="78889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2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の原則はがん専門相談員にとって業務の指針になるもの。</a:t>
            </a:r>
          </a:p>
        </p:txBody>
      </p:sp>
      <p:sp>
        <p:nvSpPr>
          <p:cNvPr id="16" name="テキスト ボックス 15">
            <a:extLst>
              <a:ext uri="{FF2B5EF4-FFF2-40B4-BE49-F238E27FC236}">
                <a16:creationId xmlns:a16="http://schemas.microsoft.com/office/drawing/2014/main" id="{9BE33E0C-201B-422D-A3B1-E1BB28F1C971}"/>
              </a:ext>
            </a:extLst>
          </p:cNvPr>
          <p:cNvSpPr txBox="1"/>
          <p:nvPr/>
        </p:nvSpPr>
        <p:spPr>
          <a:xfrm>
            <a:off x="3786014" y="6622139"/>
            <a:ext cx="774035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（出典）「がん専門相談員のための学習の手引き」</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版）</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(2020)</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第</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Ⅰ</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部　がん専門相談員に求められる姿勢　</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p.17.</a:t>
            </a:r>
          </a:p>
        </p:txBody>
      </p:sp>
      <p:sp>
        <p:nvSpPr>
          <p:cNvPr id="2" name="スライド番号プレースホルダー 1">
            <a:extLst>
              <a:ext uri="{FF2B5EF4-FFF2-40B4-BE49-F238E27FC236}">
                <a16:creationId xmlns:a16="http://schemas.microsoft.com/office/drawing/2014/main" id="{A8249AE9-F488-48B2-8CB3-F215BB81FD0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80792C-8AB3-4542-BF5E-19B9D95460B3}" type="slidenum">
              <a:rPr kumimoji="1" lang="ja-JP" altLang="en-US" sz="20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690797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18"/>
          <p:cNvGrpSpPr>
            <a:grpSpLocks noChangeAspect="1"/>
          </p:cNvGrpSpPr>
          <p:nvPr/>
        </p:nvGrpSpPr>
        <p:grpSpPr bwMode="auto">
          <a:xfrm>
            <a:off x="1524001" y="-26988"/>
            <a:ext cx="9017984" cy="6816138"/>
            <a:chOff x="92054" y="116608"/>
            <a:chExt cx="8980299" cy="6669978"/>
          </a:xfrm>
        </p:grpSpPr>
        <p:sp>
          <p:nvSpPr>
            <p:cNvPr id="14" name="対角する 2 つの角を丸めた四角形 13"/>
            <p:cNvSpPr/>
            <p:nvPr/>
          </p:nvSpPr>
          <p:spPr>
            <a:xfrm>
              <a:off x="92054" y="116608"/>
              <a:ext cx="8980299" cy="6669978"/>
            </a:xfrm>
            <a:prstGeom prst="round2DiagRect">
              <a:avLst/>
            </a:prstGeom>
            <a:ln/>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5715008" y="5715017"/>
              <a:ext cx="2956676" cy="813178"/>
            </a:xfrm>
            <a:prstGeom prst="rect">
              <a:avLst/>
            </a:prstGeom>
            <a:noFill/>
            <a:scene3d>
              <a:camera prst="orthographicFront">
                <a:rot lat="20487961" lon="20082658" rev="1483719"/>
              </a:camera>
              <a:lightRig rig="threePt" dir="t"/>
            </a:scene3d>
            <a:sp3d z="227330"/>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ＭＳ Ｐゴシック" pitchFamily="50" charset="-128"/>
                  <a:ea typeface="ＭＳ Ｐゴシック" panose="020B0600070205080204" pitchFamily="50" charset="-128"/>
                  <a:cs typeface="+mn-cs"/>
                </a:rPr>
                <a:t>相談支援環境の整備</a:t>
              </a:r>
              <a:endParaRPr kumimoji="1" lang="en-US" altLang="ja-JP" sz="2400" b="1" i="0" u="none" strike="noStrike" kern="1200" cap="none" spc="0" normalizeH="0" baseline="0" noProof="0" dirty="0">
                <a:ln>
                  <a:noFill/>
                </a:ln>
                <a:solidFill>
                  <a:prstClr val="black"/>
                </a:solidFill>
                <a:effectLst/>
                <a:uLnTx/>
                <a:uFillTx/>
                <a:latin typeface="ＭＳ Ｐゴシック"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ＭＳ Ｐゴシック" pitchFamily="50" charset="-128"/>
                  <a:ea typeface="ＭＳ Ｐゴシック" panose="020B0600070205080204" pitchFamily="50" charset="-128"/>
                  <a:cs typeface="+mn-cs"/>
                </a:rPr>
                <a:t>相談の枠組みの設定</a:t>
              </a:r>
            </a:p>
          </p:txBody>
        </p:sp>
      </p:grpSp>
      <p:grpSp>
        <p:nvGrpSpPr>
          <p:cNvPr id="4" name="Diagram group"/>
          <p:cNvGrpSpPr>
            <a:grpSpLocks noChangeAspect="1"/>
          </p:cNvGrpSpPr>
          <p:nvPr/>
        </p:nvGrpSpPr>
        <p:grpSpPr>
          <a:xfrm>
            <a:off x="2166911" y="4000510"/>
            <a:ext cx="8002991" cy="2121706"/>
            <a:chOff x="142879" y="1643077"/>
            <a:chExt cx="7798077" cy="2143137"/>
          </a:xfrm>
          <a:solidFill>
            <a:srgbClr val="FF99FF"/>
          </a:solidFill>
          <a:scene3d>
            <a:camera prst="perspectiveRelaxed">
              <a:rot lat="20090693" lon="20241137" rev="1462508"/>
            </a:camera>
            <a:lightRig rig="soft" dir="t"/>
            <a:backdrop>
              <a:anchor x="0" y="0" z="-210000"/>
              <a:norm dx="0" dy="0" dz="914400"/>
              <a:up dx="0" dy="914400" dz="0"/>
            </a:backdrop>
          </a:scene3d>
        </p:grpSpPr>
        <p:grpSp>
          <p:nvGrpSpPr>
            <p:cNvPr id="5" name="グループ化 14"/>
            <p:cNvGrpSpPr/>
            <p:nvPr/>
          </p:nvGrpSpPr>
          <p:grpSpPr>
            <a:xfrm>
              <a:off x="142879" y="1643077"/>
              <a:ext cx="7798077" cy="2143137"/>
              <a:chOff x="142879" y="1643077"/>
              <a:chExt cx="7798077" cy="2143137"/>
            </a:xfrm>
            <a:grpFill/>
          </p:grpSpPr>
          <p:sp>
            <p:nvSpPr>
              <p:cNvPr id="20" name="角丸四角形 19"/>
              <p:cNvSpPr/>
              <p:nvPr/>
            </p:nvSpPr>
            <p:spPr>
              <a:xfrm>
                <a:off x="142879" y="1643077"/>
                <a:ext cx="7798077" cy="2143137"/>
              </a:xfrm>
              <a:prstGeom prst="roundRect">
                <a:avLst/>
              </a:prstGeom>
              <a:solidFill>
                <a:srgbClr val="FFCCFF"/>
              </a:solidFill>
              <a:ln>
                <a:solidFill>
                  <a:srgbClr val="FF99FF"/>
                </a:solidFill>
              </a:ln>
              <a:sp3d z="227330" extrusionH="152250" prstMaterial="matte">
                <a:bevelT w="165100" prst="coolSlant"/>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sp>
          <p:sp>
            <p:nvSpPr>
              <p:cNvPr id="21" name="角丸四角形 4"/>
              <p:cNvSpPr/>
              <p:nvPr/>
            </p:nvSpPr>
            <p:spPr>
              <a:xfrm>
                <a:off x="247498" y="1747696"/>
                <a:ext cx="7588839" cy="1933899"/>
              </a:xfrm>
              <a:prstGeom prst="rect">
                <a:avLst/>
              </a:prstGeom>
              <a:noFill/>
              <a:ln>
                <a:noFill/>
              </a:ln>
              <a:sp3d z="227330"/>
            </p:spPr>
            <p:style>
              <a:lnRef idx="0">
                <a:scrgbClr r="0" g="0" b="0"/>
              </a:lnRef>
              <a:fillRef idx="0">
                <a:scrgbClr r="0" g="0" b="0"/>
              </a:fillRef>
              <a:effectRef idx="0">
                <a:scrgbClr r="0" g="0" b="0"/>
              </a:effectRef>
              <a:fontRef idx="minor">
                <a:schemeClr val="lt1"/>
              </a:fontRef>
            </p:style>
            <p:txBody>
              <a:bodyPr lIns="106680" tIns="106680" rIns="106680" bIns="106680" spcCol="1270" anchor="ctr">
                <a:sp3d extrusionH="28000" prstMaterial="matte"/>
              </a:bodyP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1" lang="ja-JP" altLang="en-US" sz="3000" b="0" i="0" u="none" strike="noStrike" kern="1200" cap="none" spc="0" normalizeH="0" baseline="0" noProof="0">
                    <a:ln w="18415" cmpd="sng">
                      <a:prstDash val="solid"/>
                    </a:ln>
                    <a:solidFill>
                      <a:prstClr val="black"/>
                    </a:solidFill>
                    <a:effectLst>
                      <a:outerShdw blurRad="63500" dir="3600000" algn="tl" rotWithShape="0">
                        <a:srgbClr val="000000">
                          <a:alpha val="70000"/>
                        </a:srgbClr>
                      </a:outerShdw>
                    </a:effectLst>
                    <a:uLnTx/>
                    <a:uFillTx/>
                    <a:latin typeface="ＭＳ Ｐゴシック" pitchFamily="50" charset="-128"/>
                    <a:ea typeface="ＭＳ Ｐゴシック" panose="020B0600070205080204" pitchFamily="50" charset="-128"/>
                    <a:cs typeface="+mn-cs"/>
                  </a:rPr>
                  <a:t>心理的サポート</a:t>
                </a:r>
                <a:r>
                  <a:rPr kumimoji="1" lang="ja-JP" altLang="en-US" sz="3000" b="0" i="0" u="none" strike="noStrike" kern="1200" cap="none" spc="0" normalizeH="0" baseline="0" noProof="0">
                    <a:ln w="18415" cmpd="sng">
                      <a:prstDash val="solid"/>
                    </a:ln>
                    <a:solidFill>
                      <a:prstClr val="black"/>
                    </a:solidFill>
                    <a:effectLst>
                      <a:outerShdw blurRad="63500" dir="3600000" algn="tl" rotWithShape="0">
                        <a:srgbClr val="000000">
                          <a:alpha val="70000"/>
                        </a:srgbClr>
                      </a:outerShdw>
                    </a:effectLst>
                    <a:uLnTx/>
                    <a:uFillTx/>
                    <a:latin typeface="HGP創英角ｺﾞｼｯｸUB" pitchFamily="50" charset="-128"/>
                    <a:ea typeface="HGP創英角ｺﾞｼｯｸUB" pitchFamily="50" charset="-128"/>
                    <a:cs typeface="+mn-cs"/>
                  </a:rPr>
                  <a:t>　</a:t>
                </a:r>
                <a:endParaRPr kumimoji="1" lang="en-US" altLang="ja-JP" sz="3000" b="0" i="0" u="none" strike="noStrike" kern="1200" cap="none" spc="0" normalizeH="0" baseline="0" noProof="0">
                  <a:ln w="18415" cmpd="sng">
                    <a:prstDash val="solid"/>
                  </a:ln>
                  <a:solidFill>
                    <a:prstClr val="black"/>
                  </a:solidFill>
                  <a:effectLst>
                    <a:outerShdw blurRad="63500" dir="3600000" algn="tl" rotWithShape="0">
                      <a:srgbClr val="000000">
                        <a:alpha val="70000"/>
                      </a:srgbClr>
                    </a:outerShdw>
                  </a:effectLst>
                  <a:uLnTx/>
                  <a:uFillTx/>
                  <a:latin typeface="HGP創英角ｺﾞｼｯｸUB" pitchFamily="50" charset="-128"/>
                  <a:ea typeface="HGP創英角ｺﾞｼｯｸUB" pitchFamily="50" charset="-128"/>
                  <a:cs typeface="+mn-cs"/>
                </a:endParaRPr>
              </a:p>
              <a:p>
                <a:pPr marL="0" marR="0" lvl="0" indent="0" algn="ctr" defTabSz="1244600" rtl="0" eaLnBrk="1" fontAlgn="auto" latinLnBrk="0" hangingPunct="1">
                  <a:lnSpc>
                    <a:spcPct val="90000"/>
                  </a:lnSpc>
                  <a:spcBef>
                    <a:spcPct val="0"/>
                  </a:spcBef>
                  <a:spcAft>
                    <a:spcPct val="35000"/>
                  </a:spcAft>
                  <a:buClrTx/>
                  <a:buSzTx/>
                  <a:buFontTx/>
                  <a:buNone/>
                  <a:tabLst/>
                  <a:defRPr/>
                </a:pPr>
                <a:r>
                  <a:rPr kumimoji="1" lang="ja-JP" altLang="en-US" sz="3000" b="0" i="0" u="none" strike="noStrike" kern="1200" cap="none" spc="0" normalizeH="0" baseline="0" noProof="0">
                    <a:ln w="18415" cmpd="sng">
                      <a:prstDash val="solid"/>
                    </a:ln>
                    <a:solidFill>
                      <a:prstClr val="black"/>
                    </a:solidFill>
                    <a:effectLst>
                      <a:outerShdw blurRad="63500" dir="3600000" algn="tl" rotWithShape="0">
                        <a:srgbClr val="000000">
                          <a:alpha val="70000"/>
                        </a:srgbClr>
                      </a:outerShdw>
                    </a:effectLst>
                    <a:uLnTx/>
                    <a:uFillTx/>
                    <a:latin typeface="ＭＳ Ｐゴシック" pitchFamily="50" charset="-128"/>
                    <a:ea typeface="ＭＳ Ｐゴシック" panose="020B0600070205080204" pitchFamily="50" charset="-128"/>
                    <a:cs typeface="+mn-cs"/>
                  </a:rPr>
                  <a:t>傾聴 </a:t>
                </a:r>
                <a:r>
                  <a:rPr kumimoji="1" lang="en-US" altLang="ja-JP" sz="3000" b="0" i="0" u="none" strike="noStrike" kern="1200" cap="none" spc="0" normalizeH="0" baseline="0" noProof="0">
                    <a:ln w="18415" cmpd="sng">
                      <a:prstDash val="solid"/>
                    </a:ln>
                    <a:solidFill>
                      <a:prstClr val="black"/>
                    </a:solidFill>
                    <a:effectLst>
                      <a:outerShdw blurRad="63500" dir="3600000" algn="tl" rotWithShape="0">
                        <a:srgbClr val="000000">
                          <a:alpha val="70000"/>
                        </a:srgbClr>
                      </a:outerShdw>
                    </a:effectLst>
                    <a:uLnTx/>
                    <a:uFillTx/>
                    <a:latin typeface="ＭＳ Ｐゴシック" pitchFamily="50" charset="-128"/>
                    <a:ea typeface="ＭＳ Ｐゴシック" panose="020B0600070205080204" pitchFamily="50" charset="-128"/>
                    <a:cs typeface="+mn-cs"/>
                  </a:rPr>
                  <a:t>/ </a:t>
                </a:r>
                <a:r>
                  <a:rPr kumimoji="1" lang="ja-JP" altLang="en-US" sz="3000" b="0" i="0" u="none" strike="noStrike" kern="1200" cap="none" spc="0" normalizeH="0" baseline="0" noProof="0">
                    <a:ln w="18415" cmpd="sng">
                      <a:prstDash val="solid"/>
                    </a:ln>
                    <a:solidFill>
                      <a:prstClr val="black"/>
                    </a:solidFill>
                    <a:effectLst>
                      <a:outerShdw blurRad="63500" dir="3600000" algn="tl" rotWithShape="0">
                        <a:srgbClr val="000000">
                          <a:alpha val="70000"/>
                        </a:srgbClr>
                      </a:outerShdw>
                    </a:effectLst>
                    <a:uLnTx/>
                    <a:uFillTx/>
                    <a:latin typeface="ＭＳ Ｐゴシック" pitchFamily="50" charset="-128"/>
                    <a:ea typeface="ＭＳ Ｐゴシック" panose="020B0600070205080204" pitchFamily="50" charset="-128"/>
                    <a:cs typeface="+mn-cs"/>
                  </a:rPr>
                  <a:t>受容</a:t>
                </a:r>
              </a:p>
            </p:txBody>
          </p:sp>
        </p:grpSp>
      </p:grpSp>
      <p:grpSp>
        <p:nvGrpSpPr>
          <p:cNvPr id="6" name="Diagram group"/>
          <p:cNvGrpSpPr>
            <a:grpSpLocks noChangeAspect="1"/>
          </p:cNvGrpSpPr>
          <p:nvPr/>
        </p:nvGrpSpPr>
        <p:grpSpPr>
          <a:xfrm>
            <a:off x="2095473" y="2357433"/>
            <a:ext cx="8002991" cy="2121706"/>
            <a:chOff x="142879" y="1643077"/>
            <a:chExt cx="7798077" cy="2143137"/>
          </a:xfrm>
          <a:scene3d>
            <a:camera prst="perspectiveRelaxed">
              <a:rot lat="19695327" lon="20415503" rev="1392399"/>
            </a:camera>
            <a:lightRig rig="soft" dir="t"/>
            <a:backdrop>
              <a:anchor x="0" y="0" z="-210000"/>
              <a:norm dx="0" dy="0" dz="914400"/>
              <a:up dx="0" dy="914400" dz="0"/>
            </a:backdrop>
          </a:scene3d>
        </p:grpSpPr>
        <p:grpSp>
          <p:nvGrpSpPr>
            <p:cNvPr id="7" name="グループ化 14"/>
            <p:cNvGrpSpPr/>
            <p:nvPr/>
          </p:nvGrpSpPr>
          <p:grpSpPr>
            <a:xfrm>
              <a:off x="142879" y="1643077"/>
              <a:ext cx="7798077" cy="2143137"/>
              <a:chOff x="142879" y="1643077"/>
              <a:chExt cx="7798077" cy="2143137"/>
            </a:xfrm>
          </p:grpSpPr>
          <p:sp>
            <p:nvSpPr>
              <p:cNvPr id="16" name="角丸四角形 15"/>
              <p:cNvSpPr/>
              <p:nvPr/>
            </p:nvSpPr>
            <p:spPr>
              <a:xfrm>
                <a:off x="142879" y="1643077"/>
                <a:ext cx="7798077" cy="2143137"/>
              </a:xfrm>
              <a:prstGeom prst="roundRect">
                <a:avLst/>
              </a:prstGeom>
              <a:solidFill>
                <a:schemeClr val="accent3">
                  <a:lumMod val="60000"/>
                  <a:lumOff val="40000"/>
                </a:schemeClr>
              </a:solidFill>
              <a:sp3d z="227330" extrusionH="152250" prstMaterial="matte">
                <a:bevelT w="165100" prst="coolSlant"/>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sp>
          <p:sp>
            <p:nvSpPr>
              <p:cNvPr id="17" name="角丸四角形 4"/>
              <p:cNvSpPr/>
              <p:nvPr/>
            </p:nvSpPr>
            <p:spPr>
              <a:xfrm>
                <a:off x="247498" y="1747696"/>
                <a:ext cx="7588839" cy="1933899"/>
              </a:xfrm>
              <a:prstGeom prst="rect">
                <a:avLst/>
              </a:prstGeom>
              <a:sp3d z="227330"/>
            </p:spPr>
            <p:style>
              <a:lnRef idx="0">
                <a:scrgbClr r="0" g="0" b="0"/>
              </a:lnRef>
              <a:fillRef idx="0">
                <a:scrgbClr r="0" g="0" b="0"/>
              </a:fillRef>
              <a:effectRef idx="0">
                <a:scrgbClr r="0" g="0" b="0"/>
              </a:effectRef>
              <a:fontRef idx="minor">
                <a:schemeClr val="lt1"/>
              </a:fontRef>
            </p:style>
            <p:txBody>
              <a:bodyPr lIns="106680" tIns="106680" rIns="106680" bIns="106680" spcCol="1270" anchor="ctr">
                <a:sp3d extrusionH="28000" prstMaterial="matte"/>
              </a:bodyP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1" lang="ja-JP" altLang="en-US" sz="3200" b="0" i="0" u="none" strike="noStrike" kern="1200" cap="none" spc="0" normalizeH="0" baseline="0" noProof="0">
                    <a:ln>
                      <a:noFill/>
                    </a:ln>
                    <a:solidFill>
                      <a:prstClr val="black"/>
                    </a:solidFill>
                    <a:effectLst/>
                    <a:uLnTx/>
                    <a:uFillTx/>
                    <a:latin typeface="ＭＳ Ｐゴシック" pitchFamily="50" charset="-128"/>
                    <a:ea typeface="ＭＳ Ｐゴシック" panose="020B0600070205080204" pitchFamily="50" charset="-128"/>
                    <a:cs typeface="+mn-cs"/>
                  </a:rPr>
                  <a:t>アセスメント </a:t>
                </a:r>
                <a:endParaRPr kumimoji="1" lang="en-US" altLang="ja-JP" sz="3200" b="0" i="0" u="none" strike="noStrike" kern="1200" cap="none" spc="0" normalizeH="0" baseline="0" noProof="0">
                  <a:ln>
                    <a:noFill/>
                  </a:ln>
                  <a:solidFill>
                    <a:prstClr val="black"/>
                  </a:solidFill>
                  <a:effectLst/>
                  <a:uLnTx/>
                  <a:uFillTx/>
                  <a:latin typeface="ＭＳ Ｐゴシック" pitchFamily="50" charset="-128"/>
                  <a:ea typeface="ＭＳ Ｐゴシック" panose="020B0600070205080204" pitchFamily="50" charset="-128"/>
                  <a:cs typeface="+mn-cs"/>
                </a:endParaRPr>
              </a:p>
              <a:p>
                <a:pPr marL="0" marR="0" lvl="0" indent="0" algn="ctr" defTabSz="1244600" rtl="0" eaLnBrk="1" fontAlgn="auto" latinLnBrk="0" hangingPunct="1">
                  <a:lnSpc>
                    <a:spcPct val="90000"/>
                  </a:lnSpc>
                  <a:spcBef>
                    <a:spcPct val="0"/>
                  </a:spcBef>
                  <a:spcAft>
                    <a:spcPct val="35000"/>
                  </a:spcAft>
                  <a:buClrTx/>
                  <a:buSzTx/>
                  <a:buFontTx/>
                  <a:buNone/>
                  <a:tabLst/>
                  <a:defRPr/>
                </a:pPr>
                <a:r>
                  <a:rPr kumimoji="1" lang="ja-JP" altLang="en-US" sz="2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情報収集　</a:t>
                </a:r>
                <a:r>
                  <a:rPr kumimoji="1" lang="en-US" altLang="ja-JP" sz="2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a:t>
                </a:r>
                <a:r>
                  <a:rPr kumimoji="1" lang="ja-JP" altLang="en-US" sz="2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　問題の整理　</a:t>
                </a:r>
                <a:r>
                  <a:rPr kumimoji="1" lang="en-US" altLang="ja-JP" sz="2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a:t>
                </a:r>
                <a:r>
                  <a:rPr kumimoji="1" lang="ja-JP" altLang="en-US" sz="2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多面的・総合的評価</a:t>
                </a:r>
                <a:endParaRPr kumimoji="1" lang="en-US" altLang="ja-JP" sz="2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grpSp>
      <p:graphicFrame>
        <p:nvGraphicFramePr>
          <p:cNvPr id="2" name="図表 1"/>
          <p:cNvGraphicFramePr/>
          <p:nvPr/>
        </p:nvGraphicFramePr>
        <p:xfrm>
          <a:off x="2095472" y="-857280"/>
          <a:ext cx="8715436" cy="4857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8310" name="テキスト ボックス 12"/>
          <p:cNvSpPr txBox="1">
            <a:spLocks noChangeAspect="1" noChangeArrowheads="1"/>
          </p:cNvSpPr>
          <p:nvPr/>
        </p:nvSpPr>
        <p:spPr bwMode="auto">
          <a:xfrm>
            <a:off x="1860869" y="165736"/>
            <a:ext cx="4012358" cy="457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相談支援のプロセスの全体像</a:t>
            </a:r>
          </a:p>
        </p:txBody>
      </p:sp>
      <p:sp>
        <p:nvSpPr>
          <p:cNvPr id="22" name="環状矢印 21"/>
          <p:cNvSpPr/>
          <p:nvPr/>
        </p:nvSpPr>
        <p:spPr>
          <a:xfrm rot="20975592">
            <a:off x="4267201" y="-258763"/>
            <a:ext cx="5592763" cy="5572126"/>
          </a:xfrm>
          <a:prstGeom prst="circularArrow">
            <a:avLst/>
          </a:prstGeom>
          <a:solidFill>
            <a:srgbClr val="FFFF00">
              <a:alpha val="25000"/>
            </a:srgbClr>
          </a:solidFill>
          <a:ln>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4" name="環状矢印 23"/>
          <p:cNvSpPr/>
          <p:nvPr/>
        </p:nvSpPr>
        <p:spPr>
          <a:xfrm rot="10200670">
            <a:off x="1963738" y="-574675"/>
            <a:ext cx="5746750" cy="5572125"/>
          </a:xfrm>
          <a:prstGeom prst="circularArrow">
            <a:avLst/>
          </a:prstGeom>
          <a:solidFill>
            <a:srgbClr val="FFC000">
              <a:alpha val="25000"/>
            </a:srgbClr>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9" name="環状矢印 18"/>
          <p:cNvSpPr>
            <a:spLocks noChangeAspect="1"/>
          </p:cNvSpPr>
          <p:nvPr/>
        </p:nvSpPr>
        <p:spPr>
          <a:xfrm rot="15309473">
            <a:off x="3262872" y="2260594"/>
            <a:ext cx="1161431" cy="1232154"/>
          </a:xfrm>
          <a:prstGeom prst="circularArrow">
            <a:avLst/>
          </a:prstGeom>
          <a:solidFill>
            <a:srgbClr val="FFFF00">
              <a:alpha val="25000"/>
            </a:srgbClr>
          </a:solidFill>
          <a:ln>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5" name="環状矢印 24"/>
          <p:cNvSpPr>
            <a:spLocks noChangeAspect="1"/>
          </p:cNvSpPr>
          <p:nvPr/>
        </p:nvSpPr>
        <p:spPr>
          <a:xfrm rot="4276632">
            <a:off x="3455546" y="2274352"/>
            <a:ext cx="1161431" cy="1232154"/>
          </a:xfrm>
          <a:prstGeom prst="circularArrow">
            <a:avLst/>
          </a:prstGeom>
          <a:solidFill>
            <a:srgbClr val="FFC000">
              <a:alpha val="25000"/>
            </a:srgbClr>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8" name="環状矢印 27"/>
          <p:cNvSpPr>
            <a:spLocks noChangeAspect="1"/>
          </p:cNvSpPr>
          <p:nvPr/>
        </p:nvSpPr>
        <p:spPr>
          <a:xfrm rot="15309473">
            <a:off x="5334560" y="1822444"/>
            <a:ext cx="1161431" cy="1232154"/>
          </a:xfrm>
          <a:prstGeom prst="circularArrow">
            <a:avLst/>
          </a:prstGeom>
          <a:solidFill>
            <a:srgbClr val="FFFF00">
              <a:alpha val="25000"/>
            </a:srgbClr>
          </a:solidFill>
          <a:ln>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9" name="環状矢印 28"/>
          <p:cNvSpPr>
            <a:spLocks noChangeAspect="1"/>
          </p:cNvSpPr>
          <p:nvPr/>
        </p:nvSpPr>
        <p:spPr>
          <a:xfrm rot="4276632">
            <a:off x="5526447" y="1835413"/>
            <a:ext cx="1161431" cy="1233726"/>
          </a:xfrm>
          <a:prstGeom prst="circularArrow">
            <a:avLst/>
          </a:prstGeom>
          <a:solidFill>
            <a:srgbClr val="FFC000">
              <a:alpha val="25000"/>
            </a:srgbClr>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30" name="環状矢印 29"/>
          <p:cNvSpPr>
            <a:spLocks noChangeAspect="1"/>
          </p:cNvSpPr>
          <p:nvPr/>
        </p:nvSpPr>
        <p:spPr>
          <a:xfrm rot="15309473">
            <a:off x="7405444" y="1464456"/>
            <a:ext cx="1159859" cy="1232154"/>
          </a:xfrm>
          <a:prstGeom prst="circularArrow">
            <a:avLst/>
          </a:prstGeom>
          <a:solidFill>
            <a:srgbClr val="FFFF00">
              <a:alpha val="25000"/>
            </a:srgbClr>
          </a:solidFill>
          <a:ln>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31" name="環状矢印 30"/>
          <p:cNvSpPr>
            <a:spLocks noChangeAspect="1"/>
          </p:cNvSpPr>
          <p:nvPr/>
        </p:nvSpPr>
        <p:spPr>
          <a:xfrm rot="4276632">
            <a:off x="7596547" y="1478225"/>
            <a:ext cx="1161430" cy="1233726"/>
          </a:xfrm>
          <a:prstGeom prst="circularArrow">
            <a:avLst/>
          </a:prstGeom>
          <a:solidFill>
            <a:srgbClr val="FFC000">
              <a:alpha val="25000"/>
            </a:srgbClr>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 name="スライド番号プレースホルダー 7">
            <a:extLst>
              <a:ext uri="{FF2B5EF4-FFF2-40B4-BE49-F238E27FC236}">
                <a16:creationId xmlns:a16="http://schemas.microsoft.com/office/drawing/2014/main" id="{D2BBE385-1FC5-44A6-9E9D-1FF264F09F3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80792C-8AB3-4542-BF5E-19B9D95460B3}" type="slidenum">
              <a:rPr kumimoji="1" lang="ja-JP" altLang="en-US" sz="20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6180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81200" y="265125"/>
            <a:ext cx="8229600" cy="1143000"/>
          </a:xfrm>
        </p:spPr>
        <p:txBody>
          <a:bodyPr/>
          <a:lstStyle/>
          <a:p>
            <a:r>
              <a:rPr lang="ja-JP" altLang="en-US" dirty="0">
                <a:latin typeface="Meiryo UI" panose="020B0604030504040204" pitchFamily="50" charset="-128"/>
                <a:ea typeface="Meiryo UI" panose="020B0604030504040204" pitchFamily="50" charset="-128"/>
              </a:rPr>
              <a:t>この講義</a:t>
            </a:r>
            <a:r>
              <a:rPr kumimoji="1" lang="ja-JP" altLang="en-US" dirty="0">
                <a:latin typeface="Meiryo UI" panose="020B0604030504040204" pitchFamily="50" charset="-128"/>
                <a:ea typeface="Meiryo UI" panose="020B0604030504040204" pitchFamily="50" charset="-128"/>
              </a:rPr>
              <a:t>のねらい（目的）</a:t>
            </a:r>
          </a:p>
        </p:txBody>
      </p:sp>
      <p:sp>
        <p:nvSpPr>
          <p:cNvPr id="4" name="テキスト ボックス 3"/>
          <p:cNvSpPr txBox="1"/>
          <p:nvPr/>
        </p:nvSpPr>
        <p:spPr>
          <a:xfrm>
            <a:off x="1354667" y="2180785"/>
            <a:ext cx="9736666" cy="3539430"/>
          </a:xfrm>
          <a:prstGeom prst="rect">
            <a:avLst/>
          </a:prstGeom>
          <a:noFill/>
        </p:spPr>
        <p:txBody>
          <a:bodyPr wrap="square" rtlCol="0">
            <a:spAutoFit/>
          </a:bodyPr>
          <a:lstStyle/>
          <a:p>
            <a:pPr marL="285750" indent="-285750">
              <a:buFont typeface="Arial" panose="020B0604020202020204" pitchFamily="34" charset="0"/>
              <a:buChar char="•"/>
              <a:defRPr/>
            </a:pPr>
            <a:r>
              <a:rPr lang="ja-JP" altLang="en-US" sz="3200" dirty="0">
                <a:latin typeface="Meiryo UI" panose="020B0604030504040204" pitchFamily="50" charset="-128"/>
                <a:ea typeface="Meiryo UI" panose="020B0604030504040204" pitchFamily="50" charset="-128"/>
              </a:rPr>
              <a:t>「がん相談対応評価表」の目的・特徴、各項目の概要を確認する。</a:t>
            </a:r>
            <a:endParaRPr lang="en-US" altLang="ja-JP" sz="3200" dirty="0">
              <a:latin typeface="Meiryo UI" panose="020B0604030504040204" pitchFamily="50" charset="-128"/>
              <a:ea typeface="Meiryo UI" panose="020B0604030504040204" pitchFamily="50" charset="-128"/>
            </a:endParaRPr>
          </a:p>
          <a:p>
            <a:pPr>
              <a:defRPr/>
            </a:pPr>
            <a:endParaRPr lang="en-US" altLang="ja-JP" sz="3200" dirty="0">
              <a:latin typeface="Meiryo UI" panose="020B0604030504040204" pitchFamily="50" charset="-128"/>
              <a:ea typeface="Meiryo UI" panose="020B0604030504040204" pitchFamily="50" charset="-128"/>
            </a:endParaRPr>
          </a:p>
          <a:p>
            <a:pPr>
              <a:defRPr/>
            </a:pPr>
            <a:endParaRPr lang="en-US" altLang="ja-JP" sz="32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defRPr/>
            </a:pPr>
            <a:r>
              <a:rPr lang="ja-JP" altLang="en-US" sz="3200" dirty="0">
                <a:solidFill>
                  <a:schemeClr val="bg1">
                    <a:lumMod val="85000"/>
                  </a:schemeClr>
                </a:solidFill>
                <a:latin typeface="Meiryo UI" panose="020B0604030504040204" pitchFamily="50" charset="-128"/>
                <a:ea typeface="Meiryo UI" panose="020B0604030504040204" pitchFamily="50" charset="-128"/>
              </a:rPr>
              <a:t>「がん相談対応評価表」を用いてグループディスカッションを行う際のルールと進め方を確認する。</a:t>
            </a:r>
            <a:br>
              <a:rPr lang="ja-JP" altLang="en-US" sz="3200" dirty="0">
                <a:latin typeface="Meiryo UI" panose="020B0604030504040204" pitchFamily="50" charset="-128"/>
                <a:ea typeface="Meiryo UI" panose="020B0604030504040204" pitchFamily="50" charset="-128"/>
              </a:rPr>
            </a:br>
            <a:endParaRPr lang="ja-JP" altLang="en-US" sz="3200" dirty="0">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1E619275-A120-4409-A5C5-7FB1950546F2}"/>
              </a:ext>
            </a:extLst>
          </p:cNvPr>
          <p:cNvSpPr>
            <a:spLocks noGrp="1"/>
          </p:cNvSpPr>
          <p:nvPr>
            <p:ph type="sldNum" sz="quarter" idx="12"/>
          </p:nvPr>
        </p:nvSpPr>
        <p:spPr/>
        <p:txBody>
          <a:bodyPr/>
          <a:lstStyle/>
          <a:p>
            <a:fld id="{9380792C-8AB3-4542-BF5E-19B9D95460B3}" type="slidenum">
              <a:rPr lang="ja-JP" altLang="en-US" smtClean="0">
                <a:solidFill>
                  <a:prstClr val="black"/>
                </a:solidFill>
              </a:rPr>
              <a:pPr/>
              <a:t>6</a:t>
            </a:fld>
            <a:endParaRPr lang="ja-JP" altLang="en-US">
              <a:solidFill>
                <a:prstClr val="black"/>
              </a:solidFill>
            </a:endParaRPr>
          </a:p>
        </p:txBody>
      </p:sp>
    </p:spTree>
    <p:extLst>
      <p:ext uri="{BB962C8B-B14F-4D97-AF65-F5344CB8AC3E}">
        <p14:creationId xmlns:p14="http://schemas.microsoft.com/office/powerpoint/2010/main" val="28214052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20476" y="23723"/>
            <a:ext cx="8496944" cy="849144"/>
          </a:xfrm>
        </p:spPr>
        <p:txBody>
          <a:bodyPr>
            <a:noAutofit/>
          </a:bodyPr>
          <a:lstStyle/>
          <a:p>
            <a:r>
              <a:rPr lang="ja-JP" altLang="en-US" sz="4000" dirty="0">
                <a:latin typeface="Meiryo UI" panose="020B0604030504040204" pitchFamily="50" charset="-128"/>
                <a:ea typeface="Meiryo UI" panose="020B0604030504040204" pitchFamily="50" charset="-128"/>
                <a:cs typeface="Meiryo UI" panose="020B0604030504040204" pitchFamily="50" charset="-128"/>
              </a:rPr>
              <a:t>がん相談支援センターにおける品質基準</a:t>
            </a:r>
          </a:p>
        </p:txBody>
      </p:sp>
      <p:sp>
        <p:nvSpPr>
          <p:cNvPr id="6" name="テキスト ボックス 5"/>
          <p:cNvSpPr txBox="1"/>
          <p:nvPr/>
        </p:nvSpPr>
        <p:spPr>
          <a:xfrm>
            <a:off x="3886557" y="6544633"/>
            <a:ext cx="8015336"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（出典）「がん専門相談員のための学習の手引き」　</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版）</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(2014)</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第</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V</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部　がん相談支援の質の管理と維持</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p.14,151</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152.</a:t>
            </a:r>
          </a:p>
        </p:txBody>
      </p:sp>
      <p:sp>
        <p:nvSpPr>
          <p:cNvPr id="4" name="正方形/長方形 3"/>
          <p:cNvSpPr/>
          <p:nvPr/>
        </p:nvSpPr>
        <p:spPr>
          <a:xfrm>
            <a:off x="871539" y="1234496"/>
            <a:ext cx="10601324" cy="238526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がん情報提供ネットワーク</a:t>
            </a:r>
            <a:r>
              <a:rPr kumimoji="1" lang="en-US" altLang="ja-JP" sz="2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500"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で提</a:t>
            </a:r>
            <a:r>
              <a:rPr kumimoji="1" lang="ja-JP" altLang="en-US" sz="2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供する資料やサービスの</a:t>
            </a:r>
            <a:r>
              <a:rPr kumimoji="1" lang="ja-JP" altLang="en-US" sz="25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品質基準は、ネットワークに関連しているすべての人たち（</a:t>
            </a:r>
            <a:r>
              <a:rPr kumimoji="1" lang="en-US" altLang="ja-JP" sz="25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5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）から繰り返し行われるフィードバックを通して定義される</a:t>
            </a:r>
            <a:r>
              <a:rPr kumimoji="1" lang="ja-JP" altLang="en-US" sz="2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がん対策情報センター、がん相談支援センターの監督者やスタッフ、ネットワークの利用者である患者や家族、一般市民</a:t>
            </a:r>
            <a:endParaRPr kumimoji="1" lang="en-US" altLang="ja-JP"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5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それによって提供しようとしている情報やサービスが受け手にとって信頼に足るものか、役に立つものかが定義されていく。</a:t>
            </a:r>
            <a:endParaRPr kumimoji="1" lang="en-US" altLang="ja-JP" sz="25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828675" y="4697700"/>
            <a:ext cx="10601324" cy="124649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500" b="1" i="0" u="none" strike="noStrike" kern="1200" cap="none" spc="0" normalizeH="0" baseline="0" noProof="0" dirty="0">
                <a:ln>
                  <a:noFill/>
                </a:ln>
                <a:solidFill>
                  <a:srgbClr val="FF3399"/>
                </a:solidFill>
                <a:effectLst/>
                <a:uLnTx/>
                <a:uFillTx/>
                <a:latin typeface="Meiryo UI" panose="020B0604030504040204" pitchFamily="50" charset="-128"/>
                <a:ea typeface="Meiryo UI" panose="020B0604030504040204" pitchFamily="50" charset="-128"/>
                <a:cs typeface="Meiryo UI" panose="020B0604030504040204" pitchFamily="50" charset="-128"/>
              </a:rPr>
              <a:t>がん相談支援センターの品質基準は、</a:t>
            </a:r>
            <a:r>
              <a:rPr kumimoji="1" lang="ja-JP" altLang="en-US" sz="2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患者・家族、相談員、情報センター・・・の総意で決まってくものであり、医療技術の進歩や医療提供体制の変化、がん患者・家族を取り巻く環境の変化など、</a:t>
            </a:r>
            <a:r>
              <a:rPr kumimoji="1" lang="ja-JP" altLang="en-US" sz="2500" b="1" i="0" u="none" strike="noStrike" kern="1200" cap="none" spc="0" normalizeH="0" baseline="0" noProof="0" dirty="0">
                <a:ln>
                  <a:noFill/>
                </a:ln>
                <a:solidFill>
                  <a:srgbClr val="FF3399"/>
                </a:solidFill>
                <a:effectLst/>
                <a:uLnTx/>
                <a:uFillTx/>
                <a:latin typeface="Meiryo UI" panose="020B0604030504040204" pitchFamily="50" charset="-128"/>
                <a:ea typeface="Meiryo UI" panose="020B0604030504040204" pitchFamily="50" charset="-128"/>
                <a:cs typeface="Meiryo UI" panose="020B0604030504040204" pitchFamily="50" charset="-128"/>
              </a:rPr>
              <a:t>時代背景や社会要請によって移り変わっていくもの</a:t>
            </a:r>
          </a:p>
        </p:txBody>
      </p:sp>
      <p:sp>
        <p:nvSpPr>
          <p:cNvPr id="9" name="下矢印 8"/>
          <p:cNvSpPr/>
          <p:nvPr/>
        </p:nvSpPr>
        <p:spPr>
          <a:xfrm>
            <a:off x="5672904" y="3798692"/>
            <a:ext cx="792088" cy="720080"/>
          </a:xfrm>
          <a:prstGeom prst="downArrow">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 name="スライド番号プレースホルダー 2">
            <a:extLst>
              <a:ext uri="{FF2B5EF4-FFF2-40B4-BE49-F238E27FC236}">
                <a16:creationId xmlns:a16="http://schemas.microsoft.com/office/drawing/2014/main" id="{E5047D02-5796-4E46-B439-2F1CA706973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9E48E1-7C39-4AD1-8551-2A10274F1DAA}" type="slidenum">
              <a:rPr kumimoji="1" lang="ja-JP" altLang="en-US" sz="20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607798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81200" y="404664"/>
            <a:ext cx="8229600" cy="1143000"/>
          </a:xfrm>
        </p:spPr>
        <p:txBody>
          <a:bodyPr>
            <a:normAutofit/>
          </a:bodyPr>
          <a:lstStyle/>
          <a:p>
            <a:r>
              <a:rPr lang="ja-JP" altLang="en-US" sz="4800">
                <a:latin typeface="Meiryo UI" panose="020B0604030504040204" pitchFamily="50" charset="-128"/>
                <a:ea typeface="Meiryo UI" panose="020B0604030504040204" pitchFamily="50" charset="-128"/>
              </a:rPr>
              <a:t>この講義のねらい（目的）</a:t>
            </a:r>
          </a:p>
        </p:txBody>
      </p:sp>
      <p:sp>
        <p:nvSpPr>
          <p:cNvPr id="5" name="テキスト ボックス 4"/>
          <p:cNvSpPr txBox="1"/>
          <p:nvPr/>
        </p:nvSpPr>
        <p:spPr>
          <a:xfrm>
            <a:off x="1609725" y="2238772"/>
            <a:ext cx="8972550" cy="3046988"/>
          </a:xfrm>
          <a:prstGeom prst="rect">
            <a:avLst/>
          </a:prstGeom>
          <a:noFill/>
        </p:spPr>
        <p:txBody>
          <a:bodyPr wrap="square" rtlCol="0">
            <a:spAutoFit/>
          </a:bodyPr>
          <a:lstStyle/>
          <a:p>
            <a:pPr marL="285750" indent="-285750">
              <a:buFont typeface="Arial" panose="020B0604020202020204" pitchFamily="34" charset="0"/>
              <a:buChar char="•"/>
              <a:defRPr/>
            </a:pPr>
            <a:r>
              <a:rPr lang="ja-JP" altLang="en-US" sz="32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rPr>
              <a:t>がん相談支援センターに求められている品質基準を確認する。</a:t>
            </a:r>
            <a:endParaRPr lang="en-US" altLang="ja-JP" sz="3200" dirty="0">
              <a:solidFill>
                <a:schemeClr val="bg1">
                  <a:lumMod val="85000"/>
                </a:schemeClr>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defRPr/>
            </a:pPr>
            <a:endParaRPr lang="en-US" altLang="ja-JP" sz="3200" dirty="0">
              <a:solidFill>
                <a:prstClr val="black"/>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defRPr/>
            </a:pPr>
            <a:endParaRPr lang="en-US" altLang="ja-JP" sz="3200" dirty="0">
              <a:solidFill>
                <a:prstClr val="black"/>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defRPr/>
            </a:pPr>
            <a:r>
              <a:rPr lang="ja-JP" altLang="en-US" sz="3200" dirty="0">
                <a:latin typeface="Meiryo UI" panose="020B0604030504040204" pitchFamily="50" charset="-128"/>
                <a:ea typeface="Meiryo UI" panose="020B0604030504040204" pitchFamily="50" charset="-128"/>
                <a:cs typeface="Meiryo UI" panose="020B0604030504040204" pitchFamily="50" charset="-128"/>
              </a:rPr>
              <a:t>がん相談対応評価表を施設で導入するための手順やヒントを確認する。</a:t>
            </a:r>
            <a:endParaRPr lang="en-US" altLang="ja-JP" sz="3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BD1F21E7-6207-4DB7-A227-5B254C9874DE}"/>
              </a:ext>
            </a:extLst>
          </p:cNvPr>
          <p:cNvSpPr>
            <a:spLocks noGrp="1"/>
          </p:cNvSpPr>
          <p:nvPr>
            <p:ph type="sldNum" sz="quarter" idx="12"/>
          </p:nvPr>
        </p:nvSpPr>
        <p:spPr/>
        <p:txBody>
          <a:bodyPr/>
          <a:lstStyle/>
          <a:p>
            <a:fld id="{9380792C-8AB3-4542-BF5E-19B9D95460B3}" type="slidenum">
              <a:rPr lang="ja-JP" altLang="en-US" smtClean="0">
                <a:solidFill>
                  <a:prstClr val="black"/>
                </a:solidFill>
              </a:rPr>
              <a:pPr/>
              <a:t>61</a:t>
            </a:fld>
            <a:endParaRPr lang="ja-JP" altLang="en-US">
              <a:solidFill>
                <a:prstClr val="black"/>
              </a:solidFill>
            </a:endParaRPr>
          </a:p>
        </p:txBody>
      </p:sp>
    </p:spTree>
    <p:extLst>
      <p:ext uri="{BB962C8B-B14F-4D97-AF65-F5344CB8AC3E}">
        <p14:creationId xmlns:p14="http://schemas.microsoft.com/office/powerpoint/2010/main" val="11326789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66183" y="155519"/>
            <a:ext cx="8229600" cy="1143000"/>
          </a:xfrm>
        </p:spPr>
        <p:txBody>
          <a:bodyPr>
            <a:noAutofit/>
          </a:bodyPr>
          <a:lstStyle/>
          <a:p>
            <a:r>
              <a:rPr lang="ja-JP" altLang="en-US" sz="3600" dirty="0">
                <a:latin typeface="Meiryo UI" panose="020B0604030504040204" pitchFamily="50" charset="-128"/>
                <a:ea typeface="Meiryo UI" panose="020B0604030504040204" pitchFamily="50" charset="-128"/>
                <a:cs typeface="Meiryo UI" panose="020B0604030504040204" pitchFamily="50" charset="-128"/>
              </a:rPr>
              <a:t>「がん相談対応評価表」</a:t>
            </a:r>
            <a:br>
              <a:rPr lang="en-US" altLang="ja-JP" sz="3600" dirty="0">
                <a:latin typeface="Meiryo UI" panose="020B0604030504040204" pitchFamily="50" charset="-128"/>
                <a:ea typeface="Meiryo UI" panose="020B0604030504040204" pitchFamily="50" charset="-128"/>
                <a:cs typeface="Meiryo UI" panose="020B0604030504040204" pitchFamily="50" charset="-128"/>
              </a:rPr>
            </a:br>
            <a:r>
              <a:rPr lang="ja-JP" altLang="en-US" sz="3600" dirty="0">
                <a:latin typeface="Meiryo UI" panose="020B0604030504040204" pitchFamily="50" charset="-128"/>
                <a:ea typeface="Meiryo UI" panose="020B0604030504040204" pitchFamily="50" charset="-128"/>
                <a:cs typeface="Meiryo UI" panose="020B0604030504040204" pitchFamily="50" charset="-128"/>
              </a:rPr>
              <a:t>現状での主な活用のされ方</a:t>
            </a:r>
          </a:p>
        </p:txBody>
      </p:sp>
      <p:sp>
        <p:nvSpPr>
          <p:cNvPr id="3" name="コンテンツ プレースホルダー 2"/>
          <p:cNvSpPr>
            <a:spLocks noGrp="1"/>
          </p:cNvSpPr>
          <p:nvPr>
            <p:ph idx="1"/>
          </p:nvPr>
        </p:nvSpPr>
        <p:spPr>
          <a:xfrm>
            <a:off x="2731911" y="1614469"/>
            <a:ext cx="7936089" cy="3731389"/>
          </a:xfrm>
        </p:spPr>
        <p:txBody>
          <a:bodyPr>
            <a:normAutofit/>
          </a:bodyPr>
          <a:lstStyle/>
          <a:p>
            <a:pPr marL="514350" indent="-514350">
              <a:buFont typeface="+mj-lt"/>
              <a:buAutoNum type="arabicPeriod"/>
            </a:pPr>
            <a:r>
              <a:rPr kumimoji="1" lang="ja-JP" altLang="en-US" b="1" dirty="0">
                <a:solidFill>
                  <a:srgbClr val="00B0F0"/>
                </a:solidFill>
                <a:latin typeface="メイリオ" panose="020B0604030504040204" pitchFamily="50" charset="-128"/>
                <a:ea typeface="メイリオ" panose="020B0604030504040204" pitchFamily="50" charset="-128"/>
                <a:cs typeface="メイリオ" panose="020B0604030504040204" pitchFamily="50" charset="-128"/>
              </a:rPr>
              <a:t>模擬</a:t>
            </a:r>
            <a:r>
              <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rPr>
              <a:t>事例</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の音声を</a:t>
            </a:r>
            <a:r>
              <a:rPr lang="ja-JP" altLang="en-US" b="1"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１人で</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評価</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514350" indent="-514350">
              <a:buFont typeface="+mj-lt"/>
              <a:buAutoNum type="arabicPeriod"/>
            </a:pP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a:p>
            <a:pPr marL="514350" indent="-514350">
              <a:buFont typeface="+mj-lt"/>
              <a:buAutoNum type="arabicPeriod"/>
            </a:pP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a:p>
            <a:pPr marL="514350" indent="-514350">
              <a:buFont typeface="+mj-lt"/>
              <a:buAutoNum type="arabicPeriod"/>
            </a:pP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a:p>
            <a:pPr marL="514350" indent="-514350">
              <a:buFont typeface="+mj-lt"/>
              <a:buAutoNum type="arabicPeriod"/>
            </a:pPr>
            <a:r>
              <a:rPr lang="ja-JP" altLang="en-US" b="1" dirty="0">
                <a:solidFill>
                  <a:srgbClr val="FF3399"/>
                </a:solidFill>
                <a:latin typeface="メイリオ" panose="020B0604030504040204" pitchFamily="50" charset="-128"/>
                <a:ea typeface="メイリオ" panose="020B0604030504040204" pitchFamily="50" charset="-128"/>
                <a:cs typeface="メイリオ" panose="020B0604030504040204" pitchFamily="50" charset="-128"/>
              </a:rPr>
              <a:t>実際</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の相談</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の音声を</a:t>
            </a:r>
            <a:r>
              <a:rPr lang="ja-JP" altLang="en-US" b="1"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１人で</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評価</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a:p>
            <a:pPr marL="514350" indent="-514350">
              <a:buFont typeface="+mj-lt"/>
              <a:buAutoNum type="arabicPeriod" startAt="3"/>
            </a:pPr>
            <a:r>
              <a:rPr lang="ja-JP" altLang="en-US" b="1" dirty="0">
                <a:solidFill>
                  <a:srgbClr val="00B0F0"/>
                </a:solidFill>
                <a:latin typeface="メイリオ" panose="020B0604030504040204" pitchFamily="50" charset="-128"/>
                <a:ea typeface="メイリオ" panose="020B0604030504040204" pitchFamily="50" charset="-128"/>
                <a:cs typeface="メイリオ" panose="020B0604030504040204" pitchFamily="50" charset="-128"/>
              </a:rPr>
              <a:t>模擬</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事例</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の音声を</a:t>
            </a:r>
            <a:r>
              <a:rPr lang="ja-JP" altLang="en-US" b="1" dirty="0">
                <a:solidFill>
                  <a:srgbClr val="00B050"/>
                </a:solidFill>
                <a:latin typeface="メイリオ" panose="020B0604030504040204" pitchFamily="50" charset="-128"/>
                <a:ea typeface="メイリオ" panose="020B0604030504040204" pitchFamily="50" charset="-128"/>
                <a:cs typeface="メイリオ" panose="020B0604030504040204" pitchFamily="50" charset="-128"/>
              </a:rPr>
              <a:t>複数人で</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評価</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pPr marL="514350" indent="-514350">
              <a:buFont typeface="+mj-lt"/>
              <a:buAutoNum type="arabicPeriod" startAt="4"/>
            </a:pPr>
            <a:r>
              <a:rPr lang="ja-JP" altLang="en-US" b="1" u="sng" dirty="0">
                <a:solidFill>
                  <a:srgbClr val="FF3399"/>
                </a:solidFill>
                <a:latin typeface="メイリオ" panose="020B0604030504040204" pitchFamily="50" charset="-128"/>
                <a:ea typeface="メイリオ" panose="020B0604030504040204" pitchFamily="50" charset="-128"/>
                <a:cs typeface="メイリオ" panose="020B0604030504040204" pitchFamily="50" charset="-128"/>
              </a:rPr>
              <a:t>実際</a:t>
            </a:r>
            <a:r>
              <a:rPr lang="ja-JP" altLang="en-US" b="1" u="sng" dirty="0">
                <a:latin typeface="メイリオ" panose="020B0604030504040204" pitchFamily="50" charset="-128"/>
                <a:ea typeface="メイリオ" panose="020B0604030504040204" pitchFamily="50" charset="-128"/>
                <a:cs typeface="メイリオ" panose="020B0604030504040204" pitchFamily="50" charset="-128"/>
              </a:rPr>
              <a:t>の相談</a:t>
            </a:r>
            <a:r>
              <a:rPr lang="ja-JP" altLang="en-US" u="sng" dirty="0">
                <a:latin typeface="メイリオ" panose="020B0604030504040204" pitchFamily="50" charset="-128"/>
                <a:ea typeface="メイリオ" panose="020B0604030504040204" pitchFamily="50" charset="-128"/>
                <a:cs typeface="メイリオ" panose="020B0604030504040204" pitchFamily="50" charset="-128"/>
              </a:rPr>
              <a:t>の音声を</a:t>
            </a:r>
            <a:r>
              <a:rPr lang="ja-JP" altLang="en-US" b="1" u="sng" dirty="0">
                <a:solidFill>
                  <a:srgbClr val="00B050"/>
                </a:solidFill>
                <a:latin typeface="メイリオ" panose="020B0604030504040204" pitchFamily="50" charset="-128"/>
                <a:ea typeface="メイリオ" panose="020B0604030504040204" pitchFamily="50" charset="-128"/>
                <a:cs typeface="メイリオ" panose="020B0604030504040204" pitchFamily="50" charset="-128"/>
              </a:rPr>
              <a:t>複数人で</a:t>
            </a:r>
            <a:r>
              <a:rPr lang="ja-JP" altLang="en-US" u="sng" dirty="0">
                <a:latin typeface="メイリオ" panose="020B0604030504040204" pitchFamily="50" charset="-128"/>
                <a:ea typeface="メイリオ" panose="020B0604030504040204" pitchFamily="50" charset="-128"/>
                <a:cs typeface="メイリオ" panose="020B0604030504040204" pitchFamily="50" charset="-128"/>
              </a:rPr>
              <a:t>評価</a:t>
            </a:r>
            <a:endParaRPr lang="en-US" altLang="ja-JP" u="sng"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テキスト ボックス 19"/>
          <p:cNvSpPr txBox="1"/>
          <p:nvPr/>
        </p:nvSpPr>
        <p:spPr>
          <a:xfrm>
            <a:off x="1866183" y="5503833"/>
            <a:ext cx="8352928" cy="830997"/>
          </a:xfrm>
          <a:prstGeom prst="rect">
            <a:avLst/>
          </a:prstGeom>
          <a:solidFill>
            <a:schemeClr val="accent3">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4BACC6"/>
              </a:buClr>
              <a:buSzTx/>
              <a:buFontTx/>
              <a:buNone/>
              <a:tabLst/>
              <a:defRPr/>
            </a:pPr>
            <a:r>
              <a:rPr kumimoji="1" lang="ja-JP" altLang="en-US" sz="2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対面相談でも活用可能（視線・表情・しぐさ等の評価視点が追加</a:t>
            </a:r>
            <a:r>
              <a:rPr kumimoji="1" lang="en-US" altLang="ja-JP" sz="2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時間がない状況下では、一部の項目のみを使用することも可能</a:t>
            </a:r>
            <a:endParaRPr kumimoji="1" lang="en-US" altLang="ja-JP" sz="2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 name="スライド番号プレースホルダー 4">
            <a:extLst>
              <a:ext uri="{FF2B5EF4-FFF2-40B4-BE49-F238E27FC236}">
                <a16:creationId xmlns:a16="http://schemas.microsoft.com/office/drawing/2014/main" id="{BC5A6452-9BEB-4D3A-A4EF-74B4325D79BA}"/>
              </a:ext>
            </a:extLst>
          </p:cNvPr>
          <p:cNvSpPr>
            <a:spLocks noGrp="1"/>
          </p:cNvSpPr>
          <p:nvPr>
            <p:ph type="sldNum" sz="quarter" idx="12"/>
          </p:nvPr>
        </p:nvSpPr>
        <p:spPr>
          <a:xfrm>
            <a:off x="10048884" y="649280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D4C15A-9CCE-498B-9C55-5252570DDB97}" type="slidenum">
              <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6035766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5"/>
          <p:cNvSpPr>
            <a:spLocks noGrp="1"/>
          </p:cNvSpPr>
          <p:nvPr>
            <p:ph idx="1"/>
          </p:nvPr>
        </p:nvSpPr>
        <p:spPr>
          <a:xfrm>
            <a:off x="1072135" y="1555611"/>
            <a:ext cx="9865495" cy="4813995"/>
          </a:xfrm>
          <a:ln>
            <a:noFill/>
            <a:miter lim="800000"/>
          </a:ln>
        </p:spPr>
        <p:txBody>
          <a:bodyPr>
            <a:noAutofit/>
          </a:bodyPr>
          <a:lstStyle/>
          <a:p>
            <a:r>
              <a:rPr lang="ja-JP" altLang="en-US" sz="2400" dirty="0">
                <a:solidFill>
                  <a:prstClr val="black"/>
                </a:solidFill>
                <a:latin typeface="Meiryo UI" panose="020B0604030504040204" pitchFamily="50" charset="-128"/>
                <a:ea typeface="Meiryo UI" panose="020B0604030504040204" pitchFamily="50" charset="-128"/>
              </a:rPr>
              <a:t>多様な意見、発見が得られる</a:t>
            </a:r>
            <a:endParaRPr lang="en-US" altLang="ja-JP" sz="2400" dirty="0">
              <a:solidFill>
                <a:prstClr val="black"/>
              </a:solidFill>
              <a:latin typeface="Meiryo UI" panose="020B0604030504040204" pitchFamily="50" charset="-128"/>
              <a:ea typeface="Meiryo UI" panose="020B0604030504040204" pitchFamily="50" charset="-128"/>
            </a:endParaRPr>
          </a:p>
          <a:p>
            <a:r>
              <a:rPr lang="ja-JP" altLang="en-US" sz="2400" dirty="0">
                <a:solidFill>
                  <a:prstClr val="black"/>
                </a:solidFill>
                <a:latin typeface="Meiryo UI" panose="020B0604030504040204" pitchFamily="50" charset="-128"/>
                <a:ea typeface="Meiryo UI" panose="020B0604030504040204" pitchFamily="50" charset="-128"/>
              </a:rPr>
              <a:t>対象（相談者についての）理解が深まる</a:t>
            </a:r>
            <a:endParaRPr lang="en-US" altLang="ja-JP" sz="2400" dirty="0">
              <a:solidFill>
                <a:prstClr val="black"/>
              </a:solidFill>
              <a:latin typeface="Meiryo UI" panose="020B0604030504040204" pitchFamily="50" charset="-128"/>
              <a:ea typeface="Meiryo UI" panose="020B0604030504040204" pitchFamily="50" charset="-128"/>
            </a:endParaRPr>
          </a:p>
          <a:p>
            <a:r>
              <a:rPr lang="ja-JP" altLang="en-US" sz="2400" dirty="0">
                <a:solidFill>
                  <a:prstClr val="black"/>
                </a:solidFill>
                <a:latin typeface="Meiryo UI" panose="020B0604030504040204" pitchFamily="50" charset="-128"/>
                <a:ea typeface="Meiryo UI" panose="020B0604030504040204" pitchFamily="50" charset="-128"/>
              </a:rPr>
              <a:t>よりよい対応としていくため</a:t>
            </a:r>
            <a:r>
              <a:rPr lang="ja-JP" altLang="en-US" sz="2400" u="sng" dirty="0">
                <a:solidFill>
                  <a:prstClr val="black"/>
                </a:solidFill>
                <a:latin typeface="Meiryo UI" panose="020B0604030504040204" pitchFamily="50" charset="-128"/>
                <a:ea typeface="Meiryo UI" panose="020B0604030504040204" pitchFamily="50" charset="-128"/>
              </a:rPr>
              <a:t>の具体的な示唆</a:t>
            </a:r>
            <a:r>
              <a:rPr lang="ja-JP" altLang="en-US" sz="2400" dirty="0">
                <a:solidFill>
                  <a:prstClr val="black"/>
                </a:solidFill>
                <a:latin typeface="Meiryo UI" panose="020B0604030504040204" pitchFamily="50" charset="-128"/>
                <a:ea typeface="Meiryo UI" panose="020B0604030504040204" pitchFamily="50" charset="-128"/>
              </a:rPr>
              <a:t>を得られる</a:t>
            </a:r>
            <a:endParaRPr lang="en-US" altLang="ja-JP" sz="2400" dirty="0">
              <a:solidFill>
                <a:prstClr val="black"/>
              </a:solidFill>
              <a:latin typeface="Meiryo UI" panose="020B0604030504040204" pitchFamily="50" charset="-128"/>
              <a:ea typeface="Meiryo UI" panose="020B0604030504040204" pitchFamily="50" charset="-128"/>
            </a:endParaRPr>
          </a:p>
          <a:p>
            <a:r>
              <a:rPr lang="ja-JP" altLang="en-US" sz="2400" dirty="0">
                <a:solidFill>
                  <a:prstClr val="black"/>
                </a:solidFill>
                <a:latin typeface="Meiryo UI" panose="020B0604030504040204" pitchFamily="50" charset="-128"/>
                <a:ea typeface="Meiryo UI" panose="020B0604030504040204" pitchFamily="50" charset="-128"/>
              </a:rPr>
              <a:t>いい相談対応を</a:t>
            </a:r>
            <a:r>
              <a:rPr lang="ja-JP" altLang="en-US" sz="2400" b="1" dirty="0">
                <a:solidFill>
                  <a:prstClr val="black"/>
                </a:solidFill>
                <a:latin typeface="Meiryo UI" panose="020B0604030504040204" pitchFamily="50" charset="-128"/>
                <a:ea typeface="Meiryo UI" panose="020B0604030504040204" pitchFamily="50" charset="-128"/>
              </a:rPr>
              <a:t>参考</a:t>
            </a:r>
            <a:r>
              <a:rPr lang="ja-JP" altLang="en-US" sz="2400" dirty="0">
                <a:solidFill>
                  <a:prstClr val="black"/>
                </a:solidFill>
                <a:latin typeface="Meiryo UI" panose="020B0604030504040204" pitchFamily="50" charset="-128"/>
                <a:ea typeface="Meiryo UI" panose="020B0604030504040204" pitchFamily="50" charset="-128"/>
              </a:rPr>
              <a:t>にできる</a:t>
            </a:r>
            <a:endParaRPr lang="en-US" altLang="ja-JP" sz="2400" dirty="0">
              <a:solidFill>
                <a:prstClr val="black"/>
              </a:solidFill>
              <a:latin typeface="Meiryo UI" panose="020B0604030504040204" pitchFamily="50" charset="-128"/>
              <a:ea typeface="Meiryo UI" panose="020B0604030504040204" pitchFamily="50" charset="-128"/>
            </a:endParaRPr>
          </a:p>
          <a:p>
            <a:r>
              <a:rPr lang="ja-JP" altLang="en-US" sz="2400" dirty="0">
                <a:solidFill>
                  <a:prstClr val="black"/>
                </a:solidFill>
                <a:latin typeface="Meiryo UI" panose="020B0604030504040204" pitchFamily="50" charset="-128"/>
                <a:ea typeface="Meiryo UI" panose="020B0604030504040204" pitchFamily="50" charset="-128"/>
              </a:rPr>
              <a:t>個々の相談員の強み（弱み）を理解し合える</a:t>
            </a:r>
            <a:endParaRPr lang="en-US" altLang="ja-JP" sz="2400" dirty="0">
              <a:solidFill>
                <a:prstClr val="black"/>
              </a:solidFill>
              <a:latin typeface="Meiryo UI" panose="020B0604030504040204" pitchFamily="50" charset="-128"/>
              <a:ea typeface="Meiryo UI" panose="020B0604030504040204" pitchFamily="50" charset="-128"/>
            </a:endParaRPr>
          </a:p>
          <a:p>
            <a:r>
              <a:rPr lang="ja-JP" altLang="en-US" sz="2400" dirty="0">
                <a:solidFill>
                  <a:prstClr val="black"/>
                </a:solidFill>
                <a:latin typeface="Meiryo UI" panose="020B0604030504040204" pitchFamily="50" charset="-128"/>
                <a:ea typeface="Meiryo UI" panose="020B0604030504040204" pitchFamily="50" charset="-128"/>
              </a:rPr>
              <a:t>相談対応の</a:t>
            </a:r>
            <a:r>
              <a:rPr lang="ja-JP" altLang="en-US" sz="2400" b="1" u="sng" dirty="0">
                <a:solidFill>
                  <a:prstClr val="black"/>
                </a:solidFill>
                <a:latin typeface="Meiryo UI" panose="020B0604030504040204" pitchFamily="50" charset="-128"/>
                <a:ea typeface="Meiryo UI" panose="020B0604030504040204" pitchFamily="50" charset="-128"/>
              </a:rPr>
              <a:t>質の底上げ</a:t>
            </a:r>
            <a:r>
              <a:rPr lang="ja-JP" altLang="en-US" sz="2400" u="sng" dirty="0">
                <a:solidFill>
                  <a:prstClr val="black"/>
                </a:solidFill>
                <a:latin typeface="Meiryo UI" panose="020B0604030504040204" pitchFamily="50" charset="-128"/>
                <a:ea typeface="Meiryo UI" panose="020B0604030504040204" pitchFamily="50" charset="-128"/>
              </a:rPr>
              <a:t>、</a:t>
            </a:r>
            <a:r>
              <a:rPr lang="ja-JP" altLang="en-US" sz="2400" b="1" u="sng" dirty="0">
                <a:solidFill>
                  <a:prstClr val="black"/>
                </a:solidFill>
                <a:latin typeface="Meiryo UI" panose="020B0604030504040204" pitchFamily="50" charset="-128"/>
                <a:ea typeface="Meiryo UI" panose="020B0604030504040204" pitchFamily="50" charset="-128"/>
              </a:rPr>
              <a:t>均質化</a:t>
            </a:r>
            <a:r>
              <a:rPr lang="ja-JP" altLang="en-US" sz="2400" dirty="0">
                <a:solidFill>
                  <a:prstClr val="black"/>
                </a:solidFill>
                <a:latin typeface="Meiryo UI" panose="020B0604030504040204" pitchFamily="50" charset="-128"/>
                <a:ea typeface="Meiryo UI" panose="020B0604030504040204" pitchFamily="50" charset="-128"/>
              </a:rPr>
              <a:t>が図れる</a:t>
            </a:r>
            <a:endParaRPr lang="en-US" altLang="ja-JP" sz="2400" dirty="0">
              <a:solidFill>
                <a:prstClr val="black"/>
              </a:solidFill>
              <a:latin typeface="Meiryo UI" panose="020B0604030504040204" pitchFamily="50" charset="-128"/>
              <a:ea typeface="Meiryo UI" panose="020B0604030504040204" pitchFamily="50" charset="-128"/>
            </a:endParaRPr>
          </a:p>
          <a:p>
            <a:r>
              <a:rPr lang="ja-JP" altLang="en-US" sz="2400" dirty="0">
                <a:solidFill>
                  <a:prstClr val="black"/>
                </a:solidFill>
                <a:latin typeface="Meiryo UI" panose="020B0604030504040204" pitchFamily="50" charset="-128"/>
                <a:ea typeface="Meiryo UI" panose="020B0604030504040204" pitchFamily="50" charset="-128"/>
              </a:rPr>
              <a:t>相談対応に</a:t>
            </a:r>
            <a:r>
              <a:rPr lang="ja-JP" altLang="en-US" sz="2400" b="1" u="sng" dirty="0">
                <a:solidFill>
                  <a:prstClr val="black"/>
                </a:solidFill>
                <a:latin typeface="Meiryo UI" panose="020B0604030504040204" pitchFamily="50" charset="-128"/>
                <a:ea typeface="Meiryo UI" panose="020B0604030504040204" pitchFamily="50" charset="-128"/>
              </a:rPr>
              <a:t>必要な情報をセンター内で整理する機会</a:t>
            </a:r>
            <a:r>
              <a:rPr lang="ja-JP" altLang="en-US" sz="2400" dirty="0">
                <a:solidFill>
                  <a:prstClr val="black"/>
                </a:solidFill>
                <a:latin typeface="Meiryo UI" panose="020B0604030504040204" pitchFamily="50" charset="-128"/>
                <a:ea typeface="Meiryo UI" panose="020B0604030504040204" pitchFamily="50" charset="-128"/>
              </a:rPr>
              <a:t>となる</a:t>
            </a:r>
            <a:endParaRPr lang="en-US" altLang="ja-JP" sz="2400" dirty="0">
              <a:solidFill>
                <a:prstClr val="black"/>
              </a:solidFill>
              <a:latin typeface="Meiryo UI" panose="020B0604030504040204" pitchFamily="50" charset="-128"/>
              <a:ea typeface="Meiryo UI" panose="020B0604030504040204" pitchFamily="50" charset="-128"/>
            </a:endParaRPr>
          </a:p>
          <a:p>
            <a:r>
              <a:rPr lang="ja-JP" altLang="en-US" sz="2400" dirty="0">
                <a:solidFill>
                  <a:prstClr val="black"/>
                </a:solidFill>
                <a:latin typeface="Meiryo UI" panose="020B0604030504040204" pitchFamily="50" charset="-128"/>
                <a:ea typeface="Meiryo UI" panose="020B0604030504040204" pitchFamily="50" charset="-128"/>
              </a:rPr>
              <a:t>相談対応時の</a:t>
            </a:r>
            <a:r>
              <a:rPr lang="ja-JP" altLang="en-US" sz="2400" b="1" u="sng" dirty="0">
                <a:solidFill>
                  <a:prstClr val="black"/>
                </a:solidFill>
                <a:latin typeface="Meiryo UI" panose="020B0604030504040204" pitchFamily="50" charset="-128"/>
                <a:ea typeface="Meiryo UI" panose="020B0604030504040204" pitchFamily="50" charset="-128"/>
              </a:rPr>
              <a:t>ルールをセンター内で定める機会</a:t>
            </a:r>
            <a:r>
              <a:rPr lang="ja-JP" altLang="en-US" sz="2400" dirty="0">
                <a:solidFill>
                  <a:prstClr val="black"/>
                </a:solidFill>
                <a:latin typeface="Meiryo UI" panose="020B0604030504040204" pitchFamily="50" charset="-128"/>
                <a:ea typeface="Meiryo UI" panose="020B0604030504040204" pitchFamily="50" charset="-128"/>
              </a:rPr>
              <a:t>となる</a:t>
            </a:r>
            <a:endParaRPr lang="en-US" altLang="ja-JP" sz="2400" dirty="0">
              <a:solidFill>
                <a:prstClr val="black"/>
              </a:solidFill>
              <a:latin typeface="Meiryo UI" panose="020B0604030504040204" pitchFamily="50" charset="-128"/>
              <a:ea typeface="Meiryo UI" panose="020B0604030504040204" pitchFamily="50" charset="-128"/>
            </a:endParaRPr>
          </a:p>
          <a:p>
            <a:r>
              <a:rPr lang="ja-JP" altLang="en-US" sz="2400" dirty="0">
                <a:solidFill>
                  <a:prstClr val="black"/>
                </a:solidFill>
                <a:latin typeface="Meiryo UI" panose="020B0604030504040204" pitchFamily="50" charset="-128"/>
                <a:ea typeface="Meiryo UI" panose="020B0604030504040204" pitchFamily="50" charset="-128"/>
              </a:rPr>
              <a:t>相談員として、また相談支援センターとして</a:t>
            </a:r>
            <a:r>
              <a:rPr lang="ja-JP" altLang="en-US" sz="2400" b="1" u="sng" dirty="0">
                <a:solidFill>
                  <a:prstClr val="black"/>
                </a:solidFill>
                <a:latin typeface="Meiryo UI" panose="020B0604030504040204" pitchFamily="50" charset="-128"/>
                <a:ea typeface="Meiryo UI" panose="020B0604030504040204" pitchFamily="50" charset="-128"/>
              </a:rPr>
              <a:t>目指すべき方向性を共有</a:t>
            </a:r>
            <a:r>
              <a:rPr lang="ja-JP" altLang="en-US" sz="2400" dirty="0">
                <a:solidFill>
                  <a:prstClr val="black"/>
                </a:solidFill>
                <a:latin typeface="Meiryo UI" panose="020B0604030504040204" pitchFamily="50" charset="-128"/>
                <a:ea typeface="Meiryo UI" panose="020B0604030504040204" pitchFamily="50" charset="-128"/>
              </a:rPr>
              <a:t>できる</a:t>
            </a:r>
            <a:endParaRPr lang="en-US" altLang="ja-JP" sz="2400" dirty="0">
              <a:solidFill>
                <a:prstClr val="black"/>
              </a:solidFill>
              <a:latin typeface="Meiryo UI" panose="020B0604030504040204" pitchFamily="50" charset="-128"/>
              <a:ea typeface="Meiryo UI" panose="020B0604030504040204" pitchFamily="50" charset="-128"/>
            </a:endParaRPr>
          </a:p>
          <a:p>
            <a:endParaRPr lang="en-US" altLang="ja-JP" sz="2400" dirty="0">
              <a:solidFill>
                <a:prstClr val="black"/>
              </a:solidFill>
              <a:latin typeface="Meiryo UI" panose="020B0604030504040204" pitchFamily="50" charset="-128"/>
              <a:ea typeface="Meiryo UI" panose="020B0604030504040204" pitchFamily="50" charset="-128"/>
            </a:endParaRPr>
          </a:p>
        </p:txBody>
      </p:sp>
      <p:sp>
        <p:nvSpPr>
          <p:cNvPr id="5" name="タイトル 4"/>
          <p:cNvSpPr>
            <a:spLocks noGrp="1"/>
          </p:cNvSpPr>
          <p:nvPr>
            <p:ph type="title"/>
          </p:nvPr>
        </p:nvSpPr>
        <p:spPr>
          <a:xfrm>
            <a:off x="1981200" y="101326"/>
            <a:ext cx="8229600" cy="1143000"/>
          </a:xfrm>
        </p:spPr>
        <p:txBody>
          <a:bodyPr>
            <a:normAutofit/>
          </a:bodyPr>
          <a:lstStyle/>
          <a:p>
            <a:r>
              <a:rPr lang="ja-JP" altLang="en-US" sz="3600">
                <a:latin typeface="Meiryo UI" panose="020B0604030504040204" pitchFamily="50" charset="-128"/>
                <a:ea typeface="Meiryo UI" panose="020B0604030504040204" pitchFamily="50" charset="-128"/>
                <a:cs typeface="Meiryo UI" panose="020B0604030504040204" pitchFamily="50" charset="-128"/>
              </a:rPr>
              <a:t>グループディスカッションによる</a:t>
            </a:r>
            <a:r>
              <a:rPr lang="ja-JP" altLang="en-US" sz="3600">
                <a:solidFill>
                  <a:srgbClr val="FF3399"/>
                </a:solidFill>
                <a:latin typeface="Meiryo UI" panose="020B0604030504040204" pitchFamily="50" charset="-128"/>
                <a:ea typeface="Meiryo UI" panose="020B0604030504040204" pitchFamily="50" charset="-128"/>
                <a:cs typeface="Meiryo UI" panose="020B0604030504040204" pitchFamily="50" charset="-128"/>
              </a:rPr>
              <a:t>プラス</a:t>
            </a:r>
            <a:r>
              <a:rPr lang="ja-JP" altLang="en-US" sz="3600">
                <a:latin typeface="Meiryo UI" panose="020B0604030504040204" pitchFamily="50" charset="-128"/>
                <a:ea typeface="Meiryo UI" panose="020B0604030504040204" pitchFamily="50" charset="-128"/>
                <a:cs typeface="Meiryo UI" panose="020B0604030504040204" pitchFamily="50" charset="-128"/>
              </a:rPr>
              <a:t>の側面</a:t>
            </a:r>
          </a:p>
        </p:txBody>
      </p:sp>
      <p:sp>
        <p:nvSpPr>
          <p:cNvPr id="9" name="角丸四角形 8"/>
          <p:cNvSpPr/>
          <p:nvPr/>
        </p:nvSpPr>
        <p:spPr>
          <a:xfrm>
            <a:off x="1430980" y="2891167"/>
            <a:ext cx="6696744" cy="886150"/>
          </a:xfrm>
          <a:prstGeom prst="roundRect">
            <a:avLst/>
          </a:prstGeom>
          <a:noFill/>
          <a:ln>
            <a:solidFill>
              <a:srgbClr val="00B050"/>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white"/>
              </a:solidFill>
              <a:latin typeface="Calibri"/>
              <a:ea typeface="ＭＳ Ｐゴシック" panose="020B0600070205080204" pitchFamily="50" charset="-128"/>
            </a:endParaRPr>
          </a:p>
        </p:txBody>
      </p:sp>
      <p:sp>
        <p:nvSpPr>
          <p:cNvPr id="10" name="角丸四角形 9"/>
          <p:cNvSpPr/>
          <p:nvPr/>
        </p:nvSpPr>
        <p:spPr>
          <a:xfrm>
            <a:off x="1430979" y="3818863"/>
            <a:ext cx="9026005" cy="1766983"/>
          </a:xfrm>
          <a:prstGeom prst="roundRect">
            <a:avLst/>
          </a:prstGeom>
          <a:noFill/>
          <a:ln>
            <a:solidFill>
              <a:srgbClr val="FF3399"/>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white"/>
              </a:solidFill>
              <a:latin typeface="Calibri"/>
              <a:ea typeface="ＭＳ Ｐゴシック" panose="020B0600070205080204" pitchFamily="50" charset="-128"/>
            </a:endParaRPr>
          </a:p>
        </p:txBody>
      </p:sp>
      <p:sp>
        <p:nvSpPr>
          <p:cNvPr id="11" name="角丸四角形 10"/>
          <p:cNvSpPr/>
          <p:nvPr/>
        </p:nvSpPr>
        <p:spPr>
          <a:xfrm>
            <a:off x="1430980" y="1600222"/>
            <a:ext cx="6696744" cy="1271975"/>
          </a:xfrm>
          <a:prstGeom prst="roundRect">
            <a:avLst/>
          </a:prstGeom>
          <a:noFill/>
          <a:ln>
            <a:solidFill>
              <a:srgbClr val="FFFF00"/>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white"/>
              </a:solidFill>
              <a:latin typeface="Calibri"/>
              <a:ea typeface="ＭＳ Ｐゴシック" panose="020B0600070205080204" pitchFamily="50" charset="-128"/>
            </a:endParaRPr>
          </a:p>
        </p:txBody>
      </p:sp>
      <p:sp>
        <p:nvSpPr>
          <p:cNvPr id="3" name="テキスト ボックス 2"/>
          <p:cNvSpPr txBox="1"/>
          <p:nvPr/>
        </p:nvSpPr>
        <p:spPr>
          <a:xfrm>
            <a:off x="8018961" y="1945866"/>
            <a:ext cx="2674438" cy="369332"/>
          </a:xfrm>
          <a:prstGeom prst="rect">
            <a:avLst/>
          </a:prstGeom>
          <a:solidFill>
            <a:schemeClr val="bg1"/>
          </a:solidFill>
          <a:ln w="38100">
            <a:solidFill>
              <a:srgbClr val="FFFF00"/>
            </a:solidFill>
          </a:ln>
        </p:spPr>
        <p:txBody>
          <a:bodyPr wrap="square" rtlCol="0">
            <a:spAutoFit/>
          </a:bodyPr>
          <a:lstStyle/>
          <a:p>
            <a:pPr>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事例提供者にとっての効果</a:t>
            </a:r>
          </a:p>
        </p:txBody>
      </p:sp>
      <p:sp>
        <p:nvSpPr>
          <p:cNvPr id="12" name="テキスト ボックス 11"/>
          <p:cNvSpPr txBox="1"/>
          <p:nvPr/>
        </p:nvSpPr>
        <p:spPr>
          <a:xfrm>
            <a:off x="7824394" y="2993246"/>
            <a:ext cx="2386406" cy="646331"/>
          </a:xfrm>
          <a:prstGeom prst="rect">
            <a:avLst/>
          </a:prstGeom>
          <a:solidFill>
            <a:schemeClr val="bg1"/>
          </a:solidFill>
          <a:ln w="38100">
            <a:solidFill>
              <a:srgbClr val="00B050"/>
            </a:solidFill>
          </a:ln>
        </p:spPr>
        <p:txBody>
          <a:bodyPr wrap="square" rtlCol="0">
            <a:spAutoFit/>
          </a:bodyPr>
          <a:lstStyle/>
          <a:p>
            <a:pPr>
              <a:defRPr/>
            </a:pPr>
            <a:r>
              <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rPr>
              <a:t>グループディスカッション参加者にとっての効果</a:t>
            </a:r>
          </a:p>
        </p:txBody>
      </p:sp>
      <p:sp>
        <p:nvSpPr>
          <p:cNvPr id="13" name="テキスト ボックス 12"/>
          <p:cNvSpPr txBox="1"/>
          <p:nvPr/>
        </p:nvSpPr>
        <p:spPr>
          <a:xfrm>
            <a:off x="9185139" y="3950862"/>
            <a:ext cx="1512168" cy="646331"/>
          </a:xfrm>
          <a:prstGeom prst="rect">
            <a:avLst/>
          </a:prstGeom>
          <a:solidFill>
            <a:schemeClr val="bg1"/>
          </a:solidFill>
          <a:ln>
            <a:solidFill>
              <a:srgbClr val="FF3399"/>
            </a:solidFill>
          </a:ln>
        </p:spPr>
        <p:txBody>
          <a:bodyPr wrap="square" rtlCol="0">
            <a:spAutoFit/>
          </a:bodyPr>
          <a:lstStyle/>
          <a:p>
            <a:pPr algn="r">
              <a:defRPr/>
            </a:pPr>
            <a:r>
              <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rPr>
              <a:t>相談部門</a:t>
            </a:r>
            <a:endParaRPr lang="en-US" altLang="ja-JP">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a:defRPr/>
            </a:pPr>
            <a:r>
              <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rPr>
              <a:t>全体への効果</a:t>
            </a:r>
          </a:p>
        </p:txBody>
      </p:sp>
      <p:sp>
        <p:nvSpPr>
          <p:cNvPr id="2" name="スライド番号プレースホルダー 1">
            <a:extLst>
              <a:ext uri="{FF2B5EF4-FFF2-40B4-BE49-F238E27FC236}">
                <a16:creationId xmlns:a16="http://schemas.microsoft.com/office/drawing/2014/main" id="{16348008-7D06-4D3A-8702-C79BAAD5658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80792C-8AB3-4542-BF5E-19B9D95460B3}" type="slidenum">
              <a:rPr kumimoji="1" lang="ja-JP" altLang="en-US" sz="20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703278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846199" y="1556793"/>
            <a:ext cx="849694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（自らの事例を提供するということは・・・）</a:t>
            </a: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未熟さの露呈、</a:t>
            </a:r>
            <a:r>
              <a:rPr kumimoji="1" lang="ja-JP" altLang="en-US" sz="2400" b="0" i="0" u="sng"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心理的負担</a:t>
            </a:r>
            <a:endParaRPr kumimoji="1" lang="en-US" altLang="ja-JP" sz="2400" b="0" i="0" u="sng"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endParaRPr>
          </a:p>
        </p:txBody>
      </p:sp>
      <p:sp>
        <p:nvSpPr>
          <p:cNvPr id="18" name="テキスト ボックス 17"/>
          <p:cNvSpPr txBox="1"/>
          <p:nvPr/>
        </p:nvSpPr>
        <p:spPr>
          <a:xfrm>
            <a:off x="2708970" y="2640397"/>
            <a:ext cx="6771405" cy="1200329"/>
          </a:xfrm>
          <a:prstGeom prst="rect">
            <a:avLst/>
          </a:prstGeom>
          <a:noFill/>
        </p:spPr>
        <p:txBody>
          <a:bodyPr wrap="non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事例提供者は、自己の評点は言わなくてもよい</a:t>
            </a:r>
            <a:endParaRPr kumimoji="1" lang="en-US" altLang="ja-JP"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意義（「</a:t>
            </a:r>
            <a:r>
              <a:rPr kumimoji="1" lang="en-US" altLang="ja-JP"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QA/</a:t>
            </a: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質の保証」のために必要）を意識する</a:t>
            </a:r>
            <a:endParaRPr kumimoji="1" lang="en-US" altLang="ja-JP"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2400" b="1" i="0" u="sng" strike="noStrike" kern="1200" cap="none" spc="0" normalizeH="0" baseline="0" noProof="0" dirty="0">
                <a:ln>
                  <a:noFill/>
                </a:ln>
                <a:solidFill>
                  <a:srgbClr val="FF3399"/>
                </a:solidFill>
                <a:effectLst/>
                <a:uLnTx/>
                <a:uFillTx/>
                <a:latin typeface="Meiryo UI" panose="020B0604030504040204" pitchFamily="50" charset="-128"/>
                <a:ea typeface="Meiryo UI" panose="020B0604030504040204" pitchFamily="50" charset="-128"/>
                <a:cs typeface="+mn-cs"/>
              </a:rPr>
              <a:t>ルールを共有し守る</a:t>
            </a:r>
            <a:r>
              <a:rPr kumimoji="1" lang="ja-JP" altLang="en-US" sz="2400" b="0" i="0" u="none" strike="noStrike" kern="1200" cap="none" spc="0" normalizeH="0" baseline="0" noProof="0" dirty="0">
                <a:ln>
                  <a:noFill/>
                </a:ln>
                <a:solidFill>
                  <a:srgbClr val="FF3399"/>
                </a:solidFill>
                <a:effectLst/>
                <a:uLnTx/>
                <a:uFillTx/>
                <a:latin typeface="Meiryo UI" panose="020B0604030504040204" pitchFamily="50" charset="-128"/>
                <a:ea typeface="Meiryo UI" panose="020B0604030504040204" pitchFamily="50" charset="-128"/>
                <a:cs typeface="+mn-cs"/>
              </a:rPr>
              <a:t>！</a:t>
            </a:r>
            <a:endParaRPr kumimoji="1" lang="en-US" altLang="ja-JP" sz="2400" b="0" i="0" u="none" strike="noStrike" kern="1200" cap="none" spc="0" normalizeH="0" baseline="0" noProof="0" dirty="0">
              <a:ln>
                <a:noFill/>
              </a:ln>
              <a:solidFill>
                <a:srgbClr val="FF3399"/>
              </a:solidFill>
              <a:effectLst/>
              <a:uLnTx/>
              <a:uFillTx/>
              <a:latin typeface="Meiryo UI" panose="020B0604030504040204" pitchFamily="50" charset="-128"/>
              <a:ea typeface="Meiryo UI" panose="020B0604030504040204" pitchFamily="50" charset="-128"/>
              <a:cs typeface="+mn-cs"/>
            </a:endParaRPr>
          </a:p>
        </p:txBody>
      </p:sp>
      <p:sp>
        <p:nvSpPr>
          <p:cNvPr id="3" name="二等辺三角形 2"/>
          <p:cNvSpPr/>
          <p:nvPr/>
        </p:nvSpPr>
        <p:spPr>
          <a:xfrm rot="10800000">
            <a:off x="5698628" y="2149598"/>
            <a:ext cx="792088" cy="320927"/>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 name="タイトル 4"/>
          <p:cNvSpPr>
            <a:spLocks noGrp="1"/>
          </p:cNvSpPr>
          <p:nvPr>
            <p:ph type="title"/>
          </p:nvPr>
        </p:nvSpPr>
        <p:spPr>
          <a:xfrm>
            <a:off x="1979871" y="243921"/>
            <a:ext cx="8229600" cy="1143000"/>
          </a:xfrm>
        </p:spPr>
        <p:txBody>
          <a:bodyPr>
            <a:noAutofit/>
          </a:bodyPr>
          <a:lstStyle/>
          <a:p>
            <a:r>
              <a:rPr lang="ja-JP" altLang="en-US" sz="3600">
                <a:latin typeface="Meiryo UI" panose="020B0604030504040204" pitchFamily="50" charset="-128"/>
                <a:ea typeface="Meiryo UI" panose="020B0604030504040204" pitchFamily="50" charset="-128"/>
                <a:cs typeface="Meiryo UI" panose="020B0604030504040204" pitchFamily="50" charset="-128"/>
              </a:rPr>
              <a:t>グループディスカッションによる</a:t>
            </a:r>
            <a:r>
              <a:rPr lang="ja-JP" altLang="en-US" sz="3600"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マイナス</a:t>
            </a:r>
            <a:r>
              <a:rPr lang="ja-JP" altLang="en-US" sz="3600">
                <a:latin typeface="Meiryo UI" panose="020B0604030504040204" pitchFamily="50" charset="-128"/>
                <a:ea typeface="Meiryo UI" panose="020B0604030504040204" pitchFamily="50" charset="-128"/>
                <a:cs typeface="Meiryo UI" panose="020B0604030504040204" pitchFamily="50" charset="-128"/>
              </a:rPr>
              <a:t>の側面</a:t>
            </a:r>
            <a:br>
              <a:rPr lang="en-US" altLang="ja-JP" sz="3600">
                <a:latin typeface="Meiryo UI" panose="020B0604030504040204" pitchFamily="50" charset="-128"/>
                <a:ea typeface="Meiryo UI" panose="020B0604030504040204" pitchFamily="50" charset="-128"/>
                <a:cs typeface="Meiryo UI" panose="020B0604030504040204" pitchFamily="50" charset="-128"/>
              </a:rPr>
            </a:br>
            <a:r>
              <a:rPr lang="ja-JP" altLang="en-US" sz="3600">
                <a:latin typeface="Meiryo UI" panose="020B0604030504040204" pitchFamily="50" charset="-128"/>
                <a:ea typeface="Meiryo UI" panose="020B0604030504040204" pitchFamily="50" charset="-128"/>
                <a:cs typeface="Meiryo UI" panose="020B0604030504040204" pitchFamily="50" charset="-128"/>
              </a:rPr>
              <a:t>とルールの重要性</a:t>
            </a:r>
          </a:p>
        </p:txBody>
      </p:sp>
      <p:sp>
        <p:nvSpPr>
          <p:cNvPr id="16" name="テキスト ボックス 15">
            <a:extLst>
              <a:ext uri="{FF2B5EF4-FFF2-40B4-BE49-F238E27FC236}">
                <a16:creationId xmlns:a16="http://schemas.microsoft.com/office/drawing/2014/main" id="{10BAE5B3-1497-405F-8950-0809C20D0370}"/>
              </a:ext>
            </a:extLst>
          </p:cNvPr>
          <p:cNvSpPr txBox="1"/>
          <p:nvPr/>
        </p:nvSpPr>
        <p:spPr>
          <a:xfrm>
            <a:off x="1979871" y="4239379"/>
            <a:ext cx="8496944" cy="2123658"/>
          </a:xfrm>
          <a:prstGeom prst="rect">
            <a:avLst/>
          </a:prstGeom>
          <a:solidFill>
            <a:schemeClr val="accent2">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～ディスカッションを行う際のルール（例）～</a:t>
            </a:r>
            <a:endParaRPr kumimoji="1" lang="ja-JP"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事例提供者の意向や特に学びたい点などを優先する</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8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良かった対応、参考になった対応を積極的に言語化</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する</a:t>
            </a:r>
            <a:endParaRPr kumimoji="1" lang="ja-JP"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事例提供者の対応を否定、批判する</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ような発言に終始せず</a:t>
            </a:r>
            <a:r>
              <a:rPr kumimoji="1" lang="ja-JP"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より良い対応へと改善できるような</a:t>
            </a:r>
            <a:r>
              <a:rPr kumimoji="1" lang="ja-JP" altLang="ja-JP" sz="18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具体的</a:t>
            </a:r>
            <a:r>
              <a:rPr kumimoji="1" lang="ja-JP"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ja-JP" sz="18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現実的</a:t>
            </a:r>
            <a:r>
              <a:rPr kumimoji="1" lang="ja-JP"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な代替案を出し合う</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相談者の保護（</a:t>
            </a:r>
            <a:r>
              <a:rPr kumimoji="1" lang="ja-JP"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差別</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偏見につながるような発言</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は</a:t>
            </a:r>
            <a:r>
              <a:rPr kumimoji="1" lang="ja-JP"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慎む</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、プライバシー・匿名性の保護、</a:t>
            </a:r>
            <a:r>
              <a:rPr kumimoji="1" lang="ja-JP"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ディスカッション後</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a:t>
            </a:r>
            <a:r>
              <a:rPr kumimoji="1" lang="ja-JP"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録音データや逐語録等</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a:t>
            </a:r>
            <a:r>
              <a:rPr kumimoji="1" lang="ja-JP"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適切に処理する</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）をおこなう</a:t>
            </a:r>
            <a:endParaRPr kumimoji="1" lang="ja-JP"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 name="スライド番号プレースホルダー 1">
            <a:extLst>
              <a:ext uri="{FF2B5EF4-FFF2-40B4-BE49-F238E27FC236}">
                <a16:creationId xmlns:a16="http://schemas.microsoft.com/office/drawing/2014/main" id="{51AF3B78-E627-42E6-92C1-D4A79AF4782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80792C-8AB3-4542-BF5E-19B9D95460B3}" type="slidenum">
              <a:rPr kumimoji="1" lang="ja-JP" altLang="en-US" sz="20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958926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441960" y="1001486"/>
            <a:ext cx="11277599" cy="5685064"/>
          </a:xfrm>
          <a:prstGeom prst="rect">
            <a:avLst/>
          </a:prstGeom>
          <a:solidFill>
            <a:srgbClr val="D1EDFF">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245BC9-7E91-4883-A2B9-E540BE52A029}" type="slidenum">
              <a:rPr kumimoji="1" lang="ja-JP" altLang="en-US" sz="20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6" name="タイトル 1"/>
          <p:cNvSpPr txBox="1">
            <a:spLocks/>
          </p:cNvSpPr>
          <p:nvPr/>
        </p:nvSpPr>
        <p:spPr>
          <a:xfrm>
            <a:off x="598383" y="1034987"/>
            <a:ext cx="8441696" cy="4332137"/>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Meiryo UI"/>
                <a:ea typeface="Meiryo UI"/>
                <a:cs typeface="+mj-cs"/>
              </a:rPr>
              <a:t>＜これまで取り上げられたディスカッションのテーマ＞</a:t>
            </a:r>
            <a:endParaRPr kumimoji="1" lang="en-US" altLang="ja-JP" sz="2200" b="0" i="0" u="none" strike="noStrike" kern="1200" cap="none" spc="0" normalizeH="0" baseline="0" noProof="0" dirty="0">
              <a:ln>
                <a:noFill/>
              </a:ln>
              <a:solidFill>
                <a:prstClr val="black"/>
              </a:solidFill>
              <a:effectLst/>
              <a:uLnTx/>
              <a:uFillTx/>
              <a:latin typeface="Meiryo UI"/>
              <a:ea typeface="Meiryo UI"/>
              <a:cs typeface="+mj-cs"/>
            </a:endParaRPr>
          </a:p>
          <a:p>
            <a:pPr marL="285750" marR="0" lvl="0"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1" lang="ja-JP" altLang="en-US" sz="2200" b="0" i="0" u="none" strike="noStrike" kern="1200" cap="none" spc="0" normalizeH="0" baseline="0" noProof="0" dirty="0">
                <a:ln>
                  <a:noFill/>
                </a:ln>
                <a:solidFill>
                  <a:prstClr val="black"/>
                </a:solidFill>
                <a:effectLst/>
                <a:uLnTx/>
                <a:uFillTx/>
                <a:latin typeface="Meiryo UI"/>
                <a:ea typeface="Meiryo UI"/>
                <a:cs typeface="+mj-cs"/>
              </a:rPr>
              <a:t>時間がないと前置きされ、相談員側に焦りが生じた（相槌が急ぎ口調、発言に声が被るなど）。自己の対応の振り返りを行いたい。</a:t>
            </a:r>
          </a:p>
          <a:p>
            <a:pPr marL="285750" marR="0" lvl="0" indent="-28575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1" lang="ja-JP" altLang="en-US" sz="2200" b="0" i="0" u="none" strike="noStrike" kern="1200" cap="none" spc="0" normalizeH="0" baseline="0" noProof="0" dirty="0">
                <a:ln>
                  <a:noFill/>
                </a:ln>
                <a:solidFill>
                  <a:prstClr val="black"/>
                </a:solidFill>
                <a:effectLst/>
                <a:uLnTx/>
                <a:uFillTx/>
                <a:latin typeface="Meiryo UI"/>
                <a:ea typeface="Meiryo UI"/>
                <a:cs typeface="+mj-cs"/>
              </a:rPr>
              <a:t>高齢者からの相談では、抽象的な表現が多く、傾聴や支持的な対応で終わってしまうケースが多い。情報整理や情報支援におけるポイントを再度学びたい。</a:t>
            </a:r>
            <a:endParaRPr kumimoji="1" lang="en-US" altLang="ja-JP" sz="2200" b="0" i="0" u="none" strike="noStrike" kern="1200" cap="none" spc="0" normalizeH="0" baseline="0" noProof="0" dirty="0">
              <a:ln>
                <a:noFill/>
              </a:ln>
              <a:solidFill>
                <a:prstClr val="black"/>
              </a:solidFill>
              <a:effectLst/>
              <a:uLnTx/>
              <a:uFillTx/>
              <a:latin typeface="Meiryo UI"/>
              <a:ea typeface="Meiryo UI"/>
              <a:cs typeface="+mj-cs"/>
            </a:endParaRPr>
          </a:p>
          <a:p>
            <a:pPr marL="285750" marR="0" lvl="0" indent="-28575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endParaRPr kumimoji="1" lang="ja-JP" altLang="en-US" sz="1050" b="0" i="0" u="none" strike="noStrike" kern="1200" cap="none" spc="0" normalizeH="0" baseline="0" noProof="0" dirty="0">
              <a:ln>
                <a:noFill/>
              </a:ln>
              <a:solidFill>
                <a:prstClr val="black"/>
              </a:solidFill>
              <a:effectLst/>
              <a:uLnTx/>
              <a:uFillTx/>
              <a:latin typeface="Meiryo UI"/>
              <a:ea typeface="Meiryo UI"/>
              <a:cs typeface="+mj-cs"/>
            </a:endParaRPr>
          </a:p>
          <a:p>
            <a:pPr marL="285750" marR="0" lvl="0" indent="-28575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1" lang="ja-JP" altLang="en-US" sz="2200" b="0" i="0" u="none" strike="noStrike" kern="1200" cap="none" spc="0" normalizeH="0" baseline="0" noProof="0" dirty="0">
                <a:ln>
                  <a:noFill/>
                </a:ln>
                <a:solidFill>
                  <a:prstClr val="black"/>
                </a:solidFill>
                <a:effectLst/>
                <a:uLnTx/>
                <a:uFillTx/>
                <a:latin typeface="Meiryo UI"/>
                <a:ea typeface="Meiryo UI"/>
                <a:cs typeface="+mj-cs"/>
              </a:rPr>
              <a:t>緊張が高く口数少なく、相談員が説明する量が多くなった。もう少し相談者の背景を確認する過程も必要だったのではないか。</a:t>
            </a:r>
          </a:p>
          <a:p>
            <a:pPr marL="285750" marR="0" lvl="0" indent="-28575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1" lang="ja-JP" altLang="en-US" sz="2200" b="0" i="0" u="none" strike="noStrike" kern="1200" cap="none" spc="0" normalizeH="0" baseline="0" noProof="0" dirty="0">
                <a:ln>
                  <a:noFill/>
                </a:ln>
                <a:solidFill>
                  <a:prstClr val="black"/>
                </a:solidFill>
                <a:effectLst/>
                <a:uLnTx/>
                <a:uFillTx/>
                <a:latin typeface="Meiryo UI"/>
                <a:ea typeface="Meiryo UI"/>
                <a:cs typeface="+mj-cs"/>
              </a:rPr>
              <a:t>障害年金をはじめとする制度の説明を電話で行うと、専門用語が多く煩雑な説明となりやすい。簡潔に伝えるにはどうすればよかったか。</a:t>
            </a:r>
          </a:p>
        </p:txBody>
      </p:sp>
      <p:sp>
        <p:nvSpPr>
          <p:cNvPr id="11" name="タイトル 1"/>
          <p:cNvSpPr>
            <a:spLocks noGrp="1"/>
          </p:cNvSpPr>
          <p:nvPr>
            <p:ph type="title"/>
          </p:nvPr>
        </p:nvSpPr>
        <p:spPr>
          <a:xfrm>
            <a:off x="1118591" y="11959"/>
            <a:ext cx="10150620" cy="992859"/>
          </a:xfrm>
        </p:spPr>
        <p:txBody>
          <a:bodyPr>
            <a:noAutofit/>
          </a:bodyPr>
          <a:lstStyle/>
          <a:p>
            <a:pPr algn="l"/>
            <a:r>
              <a:rPr lang="ja-JP" altLang="en-US" sz="3200" dirty="0">
                <a:latin typeface="Meiryo UI"/>
                <a:ea typeface="Meiryo UI"/>
                <a:cs typeface="Meiryo UI" panose="020B0604030504040204" pitchFamily="50" charset="-128"/>
              </a:rPr>
              <a:t>参考）神戸大学医学部附属病院での評価表の活用状況</a:t>
            </a:r>
            <a:endParaRPr lang="ja-JP" altLang="en-US" sz="3200" dirty="0">
              <a:latin typeface="Meiryo UI"/>
              <a:ea typeface="Meiryo UI"/>
            </a:endParaRPr>
          </a:p>
        </p:txBody>
      </p:sp>
      <p:sp>
        <p:nvSpPr>
          <p:cNvPr id="22" name="右中かっこ 21"/>
          <p:cNvSpPr/>
          <p:nvPr/>
        </p:nvSpPr>
        <p:spPr>
          <a:xfrm>
            <a:off x="8874388" y="1462061"/>
            <a:ext cx="165692" cy="164049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35" name="右中かっこ 34"/>
          <p:cNvSpPr/>
          <p:nvPr/>
        </p:nvSpPr>
        <p:spPr>
          <a:xfrm>
            <a:off x="8874388" y="3496888"/>
            <a:ext cx="165691" cy="140467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 name="テキスト ボックス 1"/>
          <p:cNvSpPr txBox="1"/>
          <p:nvPr/>
        </p:nvSpPr>
        <p:spPr>
          <a:xfrm>
            <a:off x="9182263" y="2563429"/>
            <a:ext cx="232404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・コミュニケーションの見直し</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・相談環境の再評価</a:t>
            </a:r>
          </a:p>
        </p:txBody>
      </p:sp>
      <p:grpSp>
        <p:nvGrpSpPr>
          <p:cNvPr id="12" name="グループ化 11"/>
          <p:cNvGrpSpPr/>
          <p:nvPr/>
        </p:nvGrpSpPr>
        <p:grpSpPr>
          <a:xfrm>
            <a:off x="9061521" y="1998491"/>
            <a:ext cx="3012085" cy="566881"/>
            <a:chOff x="9224481" y="1527868"/>
            <a:chExt cx="3012085" cy="566881"/>
          </a:xfrm>
        </p:grpSpPr>
        <p:sp>
          <p:nvSpPr>
            <p:cNvPr id="10" name="正方形/長方形 9"/>
            <p:cNvSpPr/>
            <p:nvPr/>
          </p:nvSpPr>
          <p:spPr>
            <a:xfrm>
              <a:off x="9224482" y="1527868"/>
              <a:ext cx="2444785" cy="56688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0" name="テキスト ボックス 19"/>
            <p:cNvSpPr txBox="1"/>
            <p:nvPr/>
          </p:nvSpPr>
          <p:spPr>
            <a:xfrm>
              <a:off x="9224481" y="1607404"/>
              <a:ext cx="301208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録音を聴き直すメリット</a:t>
              </a:r>
            </a:p>
          </p:txBody>
        </p:sp>
      </p:grpSp>
      <p:grpSp>
        <p:nvGrpSpPr>
          <p:cNvPr id="36" name="グループ化 35"/>
          <p:cNvGrpSpPr/>
          <p:nvPr/>
        </p:nvGrpSpPr>
        <p:grpSpPr>
          <a:xfrm>
            <a:off x="9061521" y="3911667"/>
            <a:ext cx="3012085" cy="566881"/>
            <a:chOff x="9224481" y="1527868"/>
            <a:chExt cx="3012085" cy="566881"/>
          </a:xfrm>
        </p:grpSpPr>
        <p:sp>
          <p:nvSpPr>
            <p:cNvPr id="37" name="正方形/長方形 36"/>
            <p:cNvSpPr/>
            <p:nvPr/>
          </p:nvSpPr>
          <p:spPr>
            <a:xfrm>
              <a:off x="9224482" y="1527868"/>
              <a:ext cx="2444785" cy="56688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38" name="テキスト ボックス 37"/>
            <p:cNvSpPr txBox="1"/>
            <p:nvPr/>
          </p:nvSpPr>
          <p:spPr>
            <a:xfrm>
              <a:off x="9224481" y="1607404"/>
              <a:ext cx="301208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逐語録作成のメリット</a:t>
              </a:r>
            </a:p>
          </p:txBody>
        </p:sp>
      </p:grpSp>
      <p:grpSp>
        <p:nvGrpSpPr>
          <p:cNvPr id="41" name="グループ化 40"/>
          <p:cNvGrpSpPr/>
          <p:nvPr/>
        </p:nvGrpSpPr>
        <p:grpSpPr>
          <a:xfrm>
            <a:off x="3086101" y="5049638"/>
            <a:ext cx="3357561" cy="1373542"/>
            <a:chOff x="644525" y="5181600"/>
            <a:chExt cx="2570269" cy="1115181"/>
          </a:xfrm>
        </p:grpSpPr>
        <p:sp>
          <p:nvSpPr>
            <p:cNvPr id="39" name="円形吹き出し 38"/>
            <p:cNvSpPr/>
            <p:nvPr/>
          </p:nvSpPr>
          <p:spPr>
            <a:xfrm>
              <a:off x="712426" y="5181600"/>
              <a:ext cx="2323382" cy="1115181"/>
            </a:xfrm>
            <a:prstGeom prst="wedgeEllipseCallout">
              <a:avLst>
                <a:gd name="adj1" fmla="val 35336"/>
                <a:gd name="adj2" fmla="val 35074"/>
              </a:avLst>
            </a:prstGeom>
            <a:solidFill>
              <a:srgbClr val="FFFFB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40" name="正方形/長方形 39"/>
            <p:cNvSpPr/>
            <p:nvPr/>
          </p:nvSpPr>
          <p:spPr>
            <a:xfrm>
              <a:off x="644525" y="5490453"/>
              <a:ext cx="2570269" cy="61226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事例を選出する時点で、</a:t>
              </a:r>
              <a:endPar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振り返る機会に</a:t>
              </a:r>
              <a:endPar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grpSp>
        <p:nvGrpSpPr>
          <p:cNvPr id="42" name="グループ化 41"/>
          <p:cNvGrpSpPr/>
          <p:nvPr/>
        </p:nvGrpSpPr>
        <p:grpSpPr>
          <a:xfrm>
            <a:off x="6187682" y="5019557"/>
            <a:ext cx="3616724" cy="1434930"/>
            <a:chOff x="643409" y="5181600"/>
            <a:chExt cx="2570269" cy="1115181"/>
          </a:xfrm>
        </p:grpSpPr>
        <p:sp>
          <p:nvSpPr>
            <p:cNvPr id="43" name="円形吹き出し 42"/>
            <p:cNvSpPr/>
            <p:nvPr/>
          </p:nvSpPr>
          <p:spPr>
            <a:xfrm>
              <a:off x="712426" y="5181600"/>
              <a:ext cx="2323382" cy="1115181"/>
            </a:xfrm>
            <a:prstGeom prst="wedgeEllipseCallout">
              <a:avLst>
                <a:gd name="adj1" fmla="val -34295"/>
                <a:gd name="adj2" fmla="val 22459"/>
              </a:avLst>
            </a:prstGeom>
            <a:solidFill>
              <a:srgbClr val="FFFFB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44" name="正方形/長方形 43"/>
            <p:cNvSpPr/>
            <p:nvPr/>
          </p:nvSpPr>
          <p:spPr>
            <a:xfrm>
              <a:off x="643409" y="5339479"/>
              <a:ext cx="2570269" cy="88170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そもそもこんなに</a:t>
              </a:r>
              <a:endPar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私たちは頑張っている！</a:t>
              </a:r>
              <a:endPar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→団結力アップ！</a:t>
              </a:r>
              <a:endPar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sp>
        <p:nvSpPr>
          <p:cNvPr id="34" name="テキスト ボックス 33">
            <a:extLst>
              <a:ext uri="{FF2B5EF4-FFF2-40B4-BE49-F238E27FC236}">
                <a16:creationId xmlns:a16="http://schemas.microsoft.com/office/drawing/2014/main" id="{0C582353-BA43-35B2-ED09-7AF49A6FDA73}"/>
              </a:ext>
            </a:extLst>
          </p:cNvPr>
          <p:cNvSpPr txBox="1"/>
          <p:nvPr/>
        </p:nvSpPr>
        <p:spPr>
          <a:xfrm>
            <a:off x="604385" y="5121078"/>
            <a:ext cx="472554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最初は大変</a:t>
            </a: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でも、回数をこなしていくと</a:t>
            </a: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2318173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441960" y="1001486"/>
            <a:ext cx="11277599" cy="5685064"/>
          </a:xfrm>
          <a:prstGeom prst="rect">
            <a:avLst/>
          </a:prstGeom>
          <a:solidFill>
            <a:srgbClr val="D1EDFF">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245BC9-7E91-4883-A2B9-E540BE52A029}" type="slidenum">
              <a:rPr kumimoji="1" lang="ja-JP" altLang="en-US" sz="20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6" name="タイトル 1"/>
          <p:cNvSpPr txBox="1">
            <a:spLocks/>
          </p:cNvSpPr>
          <p:nvPr/>
        </p:nvSpPr>
        <p:spPr>
          <a:xfrm>
            <a:off x="877369" y="1034988"/>
            <a:ext cx="4787240" cy="2059904"/>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Meiryo UI"/>
                <a:ea typeface="Meiryo UI"/>
                <a:cs typeface="+mj-cs"/>
              </a:rPr>
              <a:t>＜共有を受ける側＞</a:t>
            </a:r>
            <a:endParaRPr kumimoji="1" lang="en-US" altLang="ja-JP" sz="2200" b="0" i="0" u="none" strike="noStrike" kern="1200" cap="none" spc="0" normalizeH="0" baseline="0" noProof="0" dirty="0">
              <a:ln>
                <a:noFill/>
              </a:ln>
              <a:solidFill>
                <a:prstClr val="black"/>
              </a:solidFill>
              <a:effectLst/>
              <a:uLnTx/>
              <a:uFillTx/>
              <a:latin typeface="Meiryo UI"/>
              <a:ea typeface="Meiryo UI"/>
              <a:cs typeface="+mj-cs"/>
            </a:endParaRPr>
          </a:p>
          <a:p>
            <a:pPr marL="285750" marR="0" lvl="0"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1" lang="ja-JP" altLang="en-US" sz="2200" b="0" i="0" u="none" strike="noStrike" kern="1200" cap="none" spc="0" normalizeH="0" baseline="0" noProof="0" dirty="0">
                <a:ln>
                  <a:noFill/>
                </a:ln>
                <a:solidFill>
                  <a:prstClr val="black"/>
                </a:solidFill>
                <a:effectLst/>
                <a:uLnTx/>
                <a:uFillTx/>
                <a:latin typeface="Meiryo UI"/>
                <a:ea typeface="Meiryo UI"/>
                <a:cs typeface="+mj-cs"/>
              </a:rPr>
              <a:t>当事者ではないからこそ支援できる</a:t>
            </a:r>
          </a:p>
          <a:p>
            <a:pPr marL="285750" marR="0" lvl="0"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1" lang="ja-JP" altLang="en-US" sz="2200" b="0" i="0" u="none" strike="noStrike" kern="1200" cap="none" spc="0" normalizeH="0" baseline="0" noProof="0" dirty="0">
                <a:ln>
                  <a:noFill/>
                </a:ln>
                <a:solidFill>
                  <a:prstClr val="black"/>
                </a:solidFill>
                <a:effectLst/>
                <a:uLnTx/>
                <a:uFillTx/>
                <a:latin typeface="Meiryo UI"/>
                <a:ea typeface="Meiryo UI"/>
                <a:cs typeface="+mj-cs"/>
              </a:rPr>
              <a:t>第三者だから見える</a:t>
            </a:r>
          </a:p>
          <a:p>
            <a:pPr marL="285750" marR="0" lvl="0"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1" lang="ja-JP" altLang="en-US" sz="2200" b="0" i="0" u="none" strike="noStrike" kern="1200" cap="none" spc="0" normalizeH="0" baseline="0" noProof="0" dirty="0">
                <a:ln>
                  <a:noFill/>
                </a:ln>
                <a:solidFill>
                  <a:prstClr val="black"/>
                </a:solidFill>
                <a:effectLst/>
                <a:uLnTx/>
                <a:uFillTx/>
                <a:latin typeface="Meiryo UI"/>
                <a:ea typeface="Meiryo UI"/>
                <a:cs typeface="+mj-cs"/>
              </a:rPr>
              <a:t>時間をおいて知っているから分かる</a:t>
            </a:r>
            <a:endParaRPr kumimoji="1" lang="en-US" altLang="ja-JP" sz="2200" b="0" i="0" u="none" strike="noStrike" kern="1200" cap="none" spc="0" normalizeH="0" baseline="0" noProof="0" dirty="0">
              <a:ln>
                <a:noFill/>
              </a:ln>
              <a:solidFill>
                <a:prstClr val="black"/>
              </a:solidFill>
              <a:effectLst/>
              <a:uLnTx/>
              <a:uFillTx/>
              <a:latin typeface="Meiryo UI"/>
              <a:ea typeface="Meiryo UI"/>
              <a:cs typeface="+mj-cs"/>
            </a:endParaRPr>
          </a:p>
          <a:p>
            <a:pPr marL="285750" marR="0" lvl="0"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1" lang="ja-JP" altLang="en-US" sz="2200" b="0" i="0" u="none" strike="noStrike" kern="1200" cap="none" spc="0" normalizeH="0" baseline="0" noProof="0" dirty="0">
                <a:ln>
                  <a:noFill/>
                </a:ln>
                <a:solidFill>
                  <a:prstClr val="black"/>
                </a:solidFill>
                <a:effectLst/>
                <a:uLnTx/>
                <a:uFillTx/>
                <a:latin typeface="Meiryo UI"/>
                <a:ea typeface="Meiryo UI"/>
                <a:cs typeface="+mj-cs"/>
              </a:rPr>
              <a:t>経験値の差</a:t>
            </a:r>
          </a:p>
        </p:txBody>
      </p:sp>
      <p:sp>
        <p:nvSpPr>
          <p:cNvPr id="11" name="タイトル 1"/>
          <p:cNvSpPr>
            <a:spLocks noGrp="1"/>
          </p:cNvSpPr>
          <p:nvPr>
            <p:ph type="title"/>
          </p:nvPr>
        </p:nvSpPr>
        <p:spPr>
          <a:xfrm>
            <a:off x="441960" y="8627"/>
            <a:ext cx="11277599" cy="992859"/>
          </a:xfrm>
        </p:spPr>
        <p:txBody>
          <a:bodyPr>
            <a:noAutofit/>
          </a:bodyPr>
          <a:lstStyle/>
          <a:p>
            <a:pPr algn="l"/>
            <a:r>
              <a:rPr lang="ja-JP" altLang="en-US" sz="3200" dirty="0">
                <a:latin typeface="Meiryo UI"/>
                <a:ea typeface="Meiryo UI"/>
                <a:cs typeface="Meiryo UI" panose="020B0604030504040204" pitchFamily="50" charset="-128"/>
              </a:rPr>
              <a:t>参考）神戸大学医学部附属病院での評価表を運用する際のルール</a:t>
            </a:r>
            <a:endParaRPr lang="ja-JP" altLang="en-US" sz="3200" dirty="0">
              <a:latin typeface="Meiryo UI"/>
              <a:ea typeface="Meiryo UI"/>
            </a:endParaRPr>
          </a:p>
        </p:txBody>
      </p:sp>
      <p:pic>
        <p:nvPicPr>
          <p:cNvPr id="23" name="図 2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770642" y="3125062"/>
            <a:ext cx="6123425" cy="3450853"/>
          </a:xfrm>
          <a:prstGeom prst="rect">
            <a:avLst/>
          </a:prstGeom>
        </p:spPr>
      </p:pic>
      <p:sp>
        <p:nvSpPr>
          <p:cNvPr id="28" name="タイトル 1"/>
          <p:cNvSpPr txBox="1">
            <a:spLocks/>
          </p:cNvSpPr>
          <p:nvPr/>
        </p:nvSpPr>
        <p:spPr>
          <a:xfrm>
            <a:off x="5664609" y="1034988"/>
            <a:ext cx="5964798" cy="1614427"/>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Meiryo UI"/>
                <a:ea typeface="Meiryo UI"/>
                <a:cs typeface="+mj-cs"/>
              </a:rPr>
              <a:t>＜こころがけていること＞</a:t>
            </a:r>
            <a:endParaRPr kumimoji="1" lang="en-US" altLang="ja-JP" sz="2200" b="0" i="0" u="none" strike="noStrike" kern="1200" cap="none" spc="0" normalizeH="0" baseline="0" noProof="0" dirty="0">
              <a:ln>
                <a:noFill/>
              </a:ln>
              <a:solidFill>
                <a:prstClr val="black"/>
              </a:solidFill>
              <a:effectLst/>
              <a:uLnTx/>
              <a:uFillTx/>
              <a:latin typeface="Meiryo UI"/>
              <a:ea typeface="Meiryo UI"/>
              <a:cs typeface="+mj-cs"/>
            </a:endParaRPr>
          </a:p>
          <a:p>
            <a:pPr marL="285750" marR="0" lvl="0"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1" lang="ja-JP" altLang="en-US" sz="2200" b="0" i="0" u="none" strike="noStrike" kern="1200" cap="none" spc="0" normalizeH="0" baseline="0" noProof="0" dirty="0">
                <a:ln>
                  <a:noFill/>
                </a:ln>
                <a:solidFill>
                  <a:prstClr val="black"/>
                </a:solidFill>
                <a:effectLst/>
                <a:uLnTx/>
                <a:uFillTx/>
                <a:latin typeface="Meiryo UI"/>
                <a:ea typeface="Meiryo UI"/>
                <a:cs typeface="+mj-cs"/>
              </a:rPr>
              <a:t>事例提供者への労いと尊重の気持ちを忘れない</a:t>
            </a:r>
          </a:p>
          <a:p>
            <a:pPr marL="285750" marR="0" lvl="0"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1" lang="ja-JP" altLang="en-US" sz="2200" b="0" i="0" u="none" strike="noStrike" kern="1200" cap="none" spc="0" normalizeH="0" baseline="0" noProof="0" dirty="0">
                <a:ln>
                  <a:noFill/>
                </a:ln>
                <a:solidFill>
                  <a:prstClr val="black"/>
                </a:solidFill>
                <a:effectLst/>
                <a:uLnTx/>
                <a:uFillTx/>
                <a:latin typeface="Meiryo UI"/>
                <a:ea typeface="Meiryo UI"/>
                <a:cs typeface="+mj-cs"/>
              </a:rPr>
              <a:t>事例提供者の提出意図、検討事項を優先する</a:t>
            </a:r>
          </a:p>
          <a:p>
            <a:pPr marL="285750" marR="0" lvl="0"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1" lang="ja-JP" altLang="en-US" sz="2200" b="0" i="0" u="none" strike="noStrike" kern="1200" cap="none" spc="0" normalizeH="0" baseline="0" noProof="0" dirty="0">
                <a:ln>
                  <a:noFill/>
                </a:ln>
                <a:solidFill>
                  <a:prstClr val="black"/>
                </a:solidFill>
                <a:effectLst/>
                <a:uLnTx/>
                <a:uFillTx/>
                <a:latin typeface="Meiryo UI"/>
                <a:ea typeface="Meiryo UI"/>
                <a:cs typeface="+mj-cs"/>
              </a:rPr>
              <a:t>「自分だったらどうするか」の視点で</a:t>
            </a:r>
          </a:p>
        </p:txBody>
      </p:sp>
    </p:spTree>
    <p:extLst>
      <p:ext uri="{BB962C8B-B14F-4D97-AF65-F5344CB8AC3E}">
        <p14:creationId xmlns:p14="http://schemas.microsoft.com/office/powerpoint/2010/main" val="31073298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47069" y="147205"/>
            <a:ext cx="8692317" cy="1143000"/>
          </a:xfrm>
        </p:spPr>
        <p:txBody>
          <a:bodyPr>
            <a:noAutofit/>
          </a:bodyPr>
          <a:lstStyle/>
          <a:p>
            <a:r>
              <a:rPr lang="ja-JP" altLang="en-US" sz="4000" dirty="0">
                <a:latin typeface="Meiryo UI" panose="020B0604030504040204" pitchFamily="50" charset="-128"/>
                <a:ea typeface="Meiryo UI" panose="020B0604030504040204" pitchFamily="50" charset="-128"/>
                <a:cs typeface="Meiryo UI" panose="020B0604030504040204" pitchFamily="50" charset="-128"/>
              </a:rPr>
              <a:t>評価表を用いたディスカッション開催の流れ</a:t>
            </a:r>
          </a:p>
        </p:txBody>
      </p:sp>
      <p:sp>
        <p:nvSpPr>
          <p:cNvPr id="3" name="コンテンツ プレースホルダー 2"/>
          <p:cNvSpPr>
            <a:spLocks noGrp="1"/>
          </p:cNvSpPr>
          <p:nvPr>
            <p:ph idx="1"/>
          </p:nvPr>
        </p:nvSpPr>
        <p:spPr>
          <a:xfrm>
            <a:off x="2279576" y="1854178"/>
            <a:ext cx="8229600" cy="3951086"/>
          </a:xfrm>
        </p:spPr>
        <p:txBody>
          <a:bodyPr>
            <a:normAutofit/>
          </a:bodyPr>
          <a:lstStyle/>
          <a:p>
            <a:pPr marL="0" indent="0">
              <a:buNone/>
            </a:pPr>
            <a:r>
              <a:rPr lang="ja-JP" altLang="en-US" sz="2800" dirty="0">
                <a:latin typeface="Meiryo UI" panose="020B0604030504040204" pitchFamily="50" charset="-128"/>
                <a:ea typeface="Meiryo UI" panose="020B0604030504040204" pitchFamily="50" charset="-128"/>
                <a:cs typeface="Meiryo UI" panose="020B0604030504040204" pitchFamily="50" charset="-128"/>
              </a:rPr>
              <a:t>①日時、担当（事例提供者、司会）を決める</a:t>
            </a:r>
            <a:endParaRPr lang="en-US" altLang="ja-JP" sz="2800" dirty="0">
              <a:latin typeface="Meiryo UI" panose="020B0604030504040204" pitchFamily="50" charset="-128"/>
              <a:ea typeface="Meiryo UI" panose="020B0604030504040204" pitchFamily="50" charset="-128"/>
              <a:cs typeface="Meiryo UI" panose="020B0604030504040204" pitchFamily="50" charset="-128"/>
            </a:endParaRPr>
          </a:p>
          <a:p>
            <a:pPr marL="400050" lvl="1" indent="0">
              <a:buNone/>
            </a:pP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2800" dirty="0">
                <a:latin typeface="Meiryo UI" panose="020B0604030504040204" pitchFamily="50" charset="-128"/>
                <a:ea typeface="Meiryo UI" panose="020B0604030504040204" pitchFamily="50" charset="-128"/>
                <a:cs typeface="Meiryo UI" panose="020B0604030504040204" pitchFamily="50" charset="-128"/>
              </a:rPr>
              <a:t>②相談記録から相談事例を抽出する</a:t>
            </a:r>
            <a:endParaRPr lang="en-US" altLang="ja-JP" sz="2800" dirty="0">
              <a:latin typeface="Meiryo UI" panose="020B0604030504040204" pitchFamily="50" charset="-128"/>
              <a:ea typeface="Meiryo UI" panose="020B0604030504040204" pitchFamily="50" charset="-128"/>
              <a:cs typeface="Meiryo UI" panose="020B0604030504040204" pitchFamily="50" charset="-128"/>
            </a:endParaRPr>
          </a:p>
          <a:p>
            <a:pPr>
              <a:buFont typeface="Wingdings" panose="05000000000000000000" pitchFamily="2" charset="2"/>
              <a:buChar char="l"/>
            </a:pPr>
            <a:endParaRPr lang="en-US" altLang="ja-JP" sz="2800"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2800" dirty="0">
                <a:latin typeface="Meiryo UI" panose="020B0604030504040204" pitchFamily="50" charset="-128"/>
                <a:ea typeface="Meiryo UI" panose="020B0604030504040204" pitchFamily="50" charset="-128"/>
                <a:cs typeface="Meiryo UI" panose="020B0604030504040204" pitchFamily="50" charset="-128"/>
              </a:rPr>
              <a:t>③録音を聞きながら、逐語録をおこす</a:t>
            </a:r>
            <a:endParaRPr lang="en-US" altLang="ja-JP" sz="2800" dirty="0">
              <a:latin typeface="Meiryo UI" panose="020B0604030504040204" pitchFamily="50" charset="-128"/>
              <a:ea typeface="Meiryo UI" panose="020B0604030504040204" pitchFamily="50" charset="-128"/>
              <a:cs typeface="Meiryo UI" panose="020B0604030504040204" pitchFamily="50" charset="-128"/>
            </a:endParaRPr>
          </a:p>
          <a:p>
            <a:pPr>
              <a:buFont typeface="Wingdings" panose="05000000000000000000" pitchFamily="2" charset="2"/>
              <a:buChar char="l"/>
            </a:pPr>
            <a:endParaRPr lang="en-US" altLang="ja-JP" sz="2800"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2800" dirty="0">
                <a:latin typeface="Meiryo UI" panose="020B0604030504040204" pitchFamily="50" charset="-128"/>
                <a:ea typeface="Meiryo UI" panose="020B0604030504040204" pitchFamily="50" charset="-128"/>
              </a:rPr>
              <a:t>④当日、実施時間（目安：</a:t>
            </a:r>
            <a:r>
              <a:rPr lang="en-US" altLang="ja-JP" sz="2800" dirty="0">
                <a:latin typeface="Meiryo UI" panose="020B0604030504040204" pitchFamily="50" charset="-128"/>
                <a:ea typeface="Meiryo UI" panose="020B0604030504040204" pitchFamily="50" charset="-128"/>
              </a:rPr>
              <a:t>1</a:t>
            </a:r>
            <a:r>
              <a:rPr lang="ja-JP" altLang="en-US" sz="2800" dirty="0">
                <a:latin typeface="Meiryo UI" panose="020B0604030504040204" pitchFamily="50" charset="-128"/>
                <a:ea typeface="Meiryo UI" panose="020B0604030504040204" pitchFamily="50" charset="-128"/>
              </a:rPr>
              <a:t>時間）を設定して行う</a:t>
            </a:r>
            <a:endParaRPr lang="en-US" altLang="ja-JP" sz="2800" dirty="0">
              <a:latin typeface="Meiryo UI" panose="020B0604030504040204" pitchFamily="50" charset="-128"/>
              <a:ea typeface="Meiryo UI" panose="020B0604030504040204" pitchFamily="50" charset="-128"/>
            </a:endParaRPr>
          </a:p>
          <a:p>
            <a:pPr marL="0" indent="0">
              <a:buNone/>
            </a:pPr>
            <a:endParaRPr lang="ja-JP" altLang="en-US" sz="2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下矢印 4"/>
          <p:cNvSpPr/>
          <p:nvPr/>
        </p:nvSpPr>
        <p:spPr>
          <a:xfrm>
            <a:off x="5813140" y="2426094"/>
            <a:ext cx="565720"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 name="下矢印 5"/>
          <p:cNvSpPr/>
          <p:nvPr/>
        </p:nvSpPr>
        <p:spPr>
          <a:xfrm>
            <a:off x="5810368" y="3381173"/>
            <a:ext cx="565720"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 name="下矢印 6"/>
          <p:cNvSpPr/>
          <p:nvPr/>
        </p:nvSpPr>
        <p:spPr>
          <a:xfrm>
            <a:off x="5810368" y="4377194"/>
            <a:ext cx="565720"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 name="スライド番号プレースホルダー 8">
            <a:extLst>
              <a:ext uri="{FF2B5EF4-FFF2-40B4-BE49-F238E27FC236}">
                <a16:creationId xmlns:a16="http://schemas.microsoft.com/office/drawing/2014/main" id="{4D4FD06F-E739-4AA9-AB68-70CA543B54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80792C-8AB3-4542-BF5E-19B9D95460B3}" type="slidenum">
              <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custDataLst>
      <p:tags r:id="rId1"/>
    </p:custDataLst>
    <p:extLst>
      <p:ext uri="{BB962C8B-B14F-4D97-AF65-F5344CB8AC3E}">
        <p14:creationId xmlns:p14="http://schemas.microsoft.com/office/powerpoint/2010/main" val="2752808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1433" y="2587684"/>
            <a:ext cx="1743122" cy="571500"/>
          </a:xfrm>
        </p:spPr>
        <p:txBody>
          <a:bodyPr>
            <a:normAutofit fontScale="90000"/>
          </a:bodyPr>
          <a:lstStyle/>
          <a:p>
            <a:pPr algn="l"/>
            <a:r>
              <a:rPr lang="ja-JP" altLang="en-US" sz="3200" b="1" dirty="0">
                <a:latin typeface="Meiryo UI" panose="020B0604030504040204" pitchFamily="50" charset="-128"/>
                <a:ea typeface="Meiryo UI" panose="020B0604030504040204" pitchFamily="50" charset="-128"/>
                <a:cs typeface="Meiryo UI" panose="020B0604030504040204" pitchFamily="50" charset="-128"/>
              </a:rPr>
              <a:t>進め方</a:t>
            </a:r>
          </a:p>
        </p:txBody>
      </p:sp>
      <p:sp>
        <p:nvSpPr>
          <p:cNvPr id="3" name="コンテンツ プレースホルダー 2"/>
          <p:cNvSpPr>
            <a:spLocks noGrp="1"/>
          </p:cNvSpPr>
          <p:nvPr>
            <p:ph idx="1"/>
          </p:nvPr>
        </p:nvSpPr>
        <p:spPr>
          <a:xfrm>
            <a:off x="2049517" y="2805520"/>
            <a:ext cx="10142483" cy="3954849"/>
          </a:xfrm>
        </p:spPr>
        <p:txBody>
          <a:bodyPr vert="horz" lIns="91440" tIns="45720" rIns="91440" bIns="45720" rtlCol="0" anchor="t">
            <a:noAutofit/>
          </a:bodyPr>
          <a:lstStyle/>
          <a:p>
            <a:pPr marL="0" indent="0">
              <a:lnSpc>
                <a:spcPct val="50000"/>
              </a:lnSpc>
              <a:spcBef>
                <a:spcPts val="1800"/>
              </a:spcBef>
              <a:buNone/>
            </a:pPr>
            <a:r>
              <a:rPr lang="en-US" altLang="ja-JP" sz="2400" dirty="0">
                <a:latin typeface="Meiryo UI" panose="020B0604030504040204" pitchFamily="50" charset="-128"/>
                <a:ea typeface="Meiryo UI" panose="020B0604030504040204" pitchFamily="50" charset="-128"/>
                <a:cs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この事例を選んだ理由、あるいは議論してもらいたいポイントを</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50000"/>
              </a:lnSpc>
              <a:spcBef>
                <a:spcPts val="1800"/>
              </a:spcBef>
              <a:buNone/>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　　　事例提供者から発表してもらう</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 </a:t>
            </a:r>
          </a:p>
          <a:p>
            <a:pPr marL="400050" lvl="1" indent="0">
              <a:lnSpc>
                <a:spcPct val="50000"/>
              </a:lnSpc>
              <a:spcBef>
                <a:spcPts val="1800"/>
              </a:spcBef>
              <a:buNone/>
            </a:pPr>
            <a:r>
              <a:rPr lang="en-US" altLang="ja-JP" sz="2000" b="1" dirty="0">
                <a:solidFill>
                  <a:srgbClr val="FF0000"/>
                </a:solidFill>
                <a:ea typeface="ＭＳ Ｐゴシック"/>
              </a:rPr>
              <a:t>* </a:t>
            </a:r>
            <a:r>
              <a:rPr lang="ja-JP" altLang="en-US" sz="2000" b="1" dirty="0">
                <a:solidFill>
                  <a:srgbClr val="FF0000"/>
                </a:solidFill>
                <a:ea typeface="ＭＳ Ｐゴシック"/>
              </a:rPr>
              <a:t>事例提供者は自己の評点は言わなくてよい。</a:t>
            </a:r>
            <a:endParaRPr lang="en-US" altLang="ja-JP" sz="2000" dirty="0">
              <a:latin typeface="ＭＳ Ｐゴシック"/>
              <a:ea typeface="ＭＳ Ｐゴシック"/>
              <a:cs typeface="Meiryo UI" panose="020B0604030504040204" pitchFamily="50" charset="-128"/>
            </a:endParaRPr>
          </a:p>
          <a:p>
            <a:pPr marL="0" indent="0">
              <a:lnSpc>
                <a:spcPct val="50000"/>
              </a:lnSpc>
              <a:spcBef>
                <a:spcPts val="1800"/>
              </a:spcBef>
              <a:buNone/>
            </a:pPr>
            <a:r>
              <a:rPr lang="en-US" altLang="ja-JP" sz="2400" dirty="0">
                <a:latin typeface="Meiryo UI" panose="020B0604030504040204" pitchFamily="50" charset="-128"/>
                <a:ea typeface="Meiryo UI" panose="020B0604030504040204" pitchFamily="50" charset="-128"/>
                <a:cs typeface="Meiryo UI" panose="020B0604030504040204" pitchFamily="50" charset="-128"/>
              </a:rPr>
              <a:t>2. </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評価表をもとにディスカッション（項目はある程度</a:t>
            </a:r>
            <a:r>
              <a:rPr lang="ja-JP" altLang="en-US" sz="2400" u="sng" dirty="0">
                <a:latin typeface="Meiryo UI" panose="020B0604030504040204" pitchFamily="50" charset="-128"/>
                <a:ea typeface="Meiryo UI" panose="020B0604030504040204" pitchFamily="50" charset="-128"/>
                <a:cs typeface="Meiryo UI" panose="020B0604030504040204" pitchFamily="50" charset="-128"/>
              </a:rPr>
              <a:t>まとめて</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行ったほうが効率的）</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pPr lvl="1">
              <a:lnSpc>
                <a:spcPct val="50000"/>
              </a:lnSpc>
              <a:spcBef>
                <a:spcPts val="1800"/>
              </a:spcBef>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個々の項目の評価（評点）と</a:t>
            </a:r>
            <a:r>
              <a:rPr lang="ja-JP" altLang="en-US" sz="2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その理由</a:t>
            </a:r>
            <a:endParaRPr lang="en-US" altLang="ja-JP" sz="2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lvl="1">
              <a:lnSpc>
                <a:spcPct val="50000"/>
              </a:lnSpc>
              <a:spcBef>
                <a:spcPts val="1800"/>
              </a:spcBef>
            </a:pPr>
            <a:r>
              <a:rPr lang="ja-JP" altLang="en-US" sz="2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よかった点、学んだ対応</a:t>
            </a:r>
            <a:endParaRPr lang="en-US" altLang="ja-JP" sz="2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lvl="1">
              <a:lnSpc>
                <a:spcPct val="50000"/>
              </a:lnSpc>
              <a:spcBef>
                <a:spcPts val="1800"/>
              </a:spcBef>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より望ましい対応や</a:t>
            </a:r>
            <a:r>
              <a:rPr lang="ja-JP" altLang="en-US" sz="2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代替案</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50000"/>
              </a:lnSpc>
              <a:spcBef>
                <a:spcPts val="1800"/>
              </a:spcBef>
              <a:buNone/>
            </a:pPr>
            <a:r>
              <a:rPr lang="en-US" altLang="ja-JP" sz="24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センターとして取り組むべき</a:t>
            </a:r>
            <a:r>
              <a:rPr lang="ja-JP" altLang="en-US" sz="2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課題、改善策</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など</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50000"/>
              </a:lnSpc>
              <a:spcBef>
                <a:spcPts val="1800"/>
              </a:spcBef>
              <a:buNone/>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　　をディスカッション</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50000"/>
              </a:lnSpc>
              <a:spcBef>
                <a:spcPts val="1800"/>
              </a:spcBef>
              <a:buNone/>
            </a:pPr>
            <a:r>
              <a:rPr lang="en-US" altLang="ja-JP" sz="2400" dirty="0">
                <a:latin typeface="Meiryo UI" panose="020B0604030504040204" pitchFamily="50" charset="-128"/>
                <a:ea typeface="Meiryo UI" panose="020B0604030504040204" pitchFamily="50" charset="-128"/>
                <a:cs typeface="Meiryo UI" panose="020B0604030504040204" pitchFamily="50" charset="-128"/>
              </a:rPr>
              <a:t>4. </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拍手で事例提供者をねぎらい終了</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1559973" y="1125041"/>
            <a:ext cx="8272516" cy="1200329"/>
          </a:xfrm>
          <a:prstGeom prst="rect">
            <a:avLst/>
          </a:prstGeom>
          <a:solidFill>
            <a:schemeClr val="accent5">
              <a:lumMod val="20000"/>
              <a:lumOff val="80000"/>
            </a:schemeClr>
          </a:solidFill>
          <a:ln w="19050">
            <a:solidFill>
              <a:srgbClr val="00B0F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部門内でのディスカッションを通して得る気づきをもとに、</a:t>
            </a:r>
            <a:endPar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参加者各自が日々の対応を振り返り、対応の幅を広げる</a:t>
            </a:r>
            <a:endPar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相談支援センターに必要な整備について話し合う機会とする</a:t>
            </a:r>
          </a:p>
        </p:txBody>
      </p:sp>
      <p:sp>
        <p:nvSpPr>
          <p:cNvPr id="7" name="テキスト ボックス 6"/>
          <p:cNvSpPr txBox="1"/>
          <p:nvPr/>
        </p:nvSpPr>
        <p:spPr>
          <a:xfrm>
            <a:off x="431433" y="996460"/>
            <a:ext cx="90281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目的</a:t>
            </a:r>
          </a:p>
        </p:txBody>
      </p:sp>
      <p:sp>
        <p:nvSpPr>
          <p:cNvPr id="8" name="スライド番号プレースホルダー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8AA729-729D-42A7-AD8E-8BF1BAD4E050}" type="slidenum">
              <a:rPr kumimoji="1" lang="ja-JP" altLang="en-US" sz="1800" b="0" i="0" u="none" strike="noStrike" kern="1200" cap="none" spc="0" normalizeH="0" baseline="0" noProof="0">
                <a:ln>
                  <a:noFill/>
                </a:ln>
                <a:solidFill>
                  <a:prstClr val="black">
                    <a:lumMod val="95000"/>
                    <a:lumOff val="5000"/>
                  </a:prstClr>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1" lang="ja-JP" altLang="en-US" sz="1800" b="0" i="0" u="none" strike="noStrike" kern="1200" cap="none" spc="0" normalizeH="0" baseline="0" noProof="0" dirty="0">
              <a:ln>
                <a:noFill/>
              </a:ln>
              <a:solidFill>
                <a:prstClr val="black">
                  <a:lumMod val="95000"/>
                  <a:lumOff val="5000"/>
                </a:prstClr>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9" name="テキスト ボックス 8">
            <a:extLst>
              <a:ext uri="{FF2B5EF4-FFF2-40B4-BE49-F238E27FC236}">
                <a16:creationId xmlns:a16="http://schemas.microsoft.com/office/drawing/2014/main" id="{4A1EBB42-5F18-446F-BB85-92984D1740C4}"/>
              </a:ext>
            </a:extLst>
          </p:cNvPr>
          <p:cNvSpPr txBox="1"/>
          <p:nvPr/>
        </p:nvSpPr>
        <p:spPr>
          <a:xfrm>
            <a:off x="61082" y="237096"/>
            <a:ext cx="1213091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部門内でのディスカッションの進め方</a:t>
            </a:r>
          </a:p>
        </p:txBody>
      </p:sp>
      <p:sp>
        <p:nvSpPr>
          <p:cNvPr id="12" name="四角形吹き出し 16">
            <a:extLst>
              <a:ext uri="{FF2B5EF4-FFF2-40B4-BE49-F238E27FC236}">
                <a16:creationId xmlns:a16="http://schemas.microsoft.com/office/drawing/2014/main" id="{EA3033EB-4022-44B4-8EBB-5FB208931F42}"/>
              </a:ext>
            </a:extLst>
          </p:cNvPr>
          <p:cNvSpPr/>
          <p:nvPr/>
        </p:nvSpPr>
        <p:spPr>
          <a:xfrm>
            <a:off x="8292028" y="4631836"/>
            <a:ext cx="3838890" cy="2128534"/>
          </a:xfrm>
          <a:prstGeom prst="wedgeRectCallout">
            <a:avLst>
              <a:gd name="adj1" fmla="val -37818"/>
              <a:gd name="adj2" fmla="val -67286"/>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（例）</a:t>
            </a:r>
            <a:endParaRPr kumimoji="1" lang="en-US" altLang="ja-JP"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Ⅰ.</a:t>
            </a: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Ⅰ.</a:t>
            </a: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a:t>
            </a: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9-11</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12-14</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15-17</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は全員が発表する</a:t>
            </a:r>
            <a:endPar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18-20</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p>
        </p:txBody>
      </p:sp>
    </p:spTree>
    <p:custDataLst>
      <p:tags r:id="rId1"/>
    </p:custDataLst>
    <p:extLst>
      <p:ext uri="{BB962C8B-B14F-4D97-AF65-F5344CB8AC3E}">
        <p14:creationId xmlns:p14="http://schemas.microsoft.com/office/powerpoint/2010/main" val="74293163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441960" y="1001486"/>
            <a:ext cx="11277599" cy="5685064"/>
          </a:xfrm>
          <a:prstGeom prst="rect">
            <a:avLst/>
          </a:prstGeom>
          <a:solidFill>
            <a:srgbClr val="D1EDFF">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245BC9-7E91-4883-A2B9-E540BE52A029}" type="slidenum">
              <a:rPr kumimoji="1" lang="ja-JP" altLang="en-US" sz="20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6" name="タイトル 1"/>
          <p:cNvSpPr txBox="1">
            <a:spLocks/>
          </p:cNvSpPr>
          <p:nvPr/>
        </p:nvSpPr>
        <p:spPr>
          <a:xfrm>
            <a:off x="867508" y="1034988"/>
            <a:ext cx="10632829" cy="1181046"/>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342900" marR="0" lvl="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必要性は理解しつつも、「忙しい」を理由に先送りに</a:t>
            </a:r>
            <a:r>
              <a:rPr kumimoji="1" lang="en-US" altLang="ja-JP"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a:t>
            </a:r>
          </a:p>
          <a:p>
            <a:pPr marL="342900" marR="0" lvl="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事例を出す心理的負担（恥しい、抵抗感、直面回避など）</a:t>
            </a:r>
            <a:endParaRPr kumimoji="1" lang="en-US" altLang="ja-JP"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a:t>
            </a:r>
            <a:r>
              <a:rPr kumimoji="1" lang="ja-JP" altLang="en-US" sz="2400" b="0" i="0" u="none" strike="noStrike" kern="1200" cap="none" spc="0" normalizeH="0" baseline="0" noProof="0" dirty="0">
                <a:ln>
                  <a:noFill/>
                </a:ln>
                <a:solidFill>
                  <a:srgbClr val="FF3399"/>
                </a:solidFill>
                <a:effectLst/>
                <a:uLnTx/>
                <a:uFillTx/>
                <a:latin typeface="Meiryo UI" panose="020B0604030504040204" pitchFamily="50" charset="-128"/>
                <a:ea typeface="Meiryo UI" panose="020B0604030504040204" pitchFamily="50" charset="-128"/>
                <a:cs typeface="+mj-cs"/>
              </a:rPr>
              <a:t>いかに普段の業務に組み込むか</a:t>
            </a:r>
            <a:endParaRPr kumimoji="1" lang="en-US" altLang="ja-JP" sz="2400" b="0" i="0" u="none" strike="noStrike" kern="1200" cap="none" spc="0" normalizeH="0" baseline="0" noProof="0" dirty="0">
              <a:ln>
                <a:noFill/>
              </a:ln>
              <a:solidFill>
                <a:srgbClr val="FF3399"/>
              </a:solidFill>
              <a:effectLst/>
              <a:uLnTx/>
              <a:uFillTx/>
              <a:latin typeface="Meiryo UI" panose="020B0604030504040204" pitchFamily="50" charset="-128"/>
              <a:ea typeface="Meiryo UI" panose="020B0604030504040204" pitchFamily="50" charset="-128"/>
              <a:cs typeface="+mj-cs"/>
            </a:endParaRPr>
          </a:p>
        </p:txBody>
      </p:sp>
      <p:sp>
        <p:nvSpPr>
          <p:cNvPr id="11" name="タイトル 1"/>
          <p:cNvSpPr>
            <a:spLocks noGrp="1"/>
          </p:cNvSpPr>
          <p:nvPr>
            <p:ph type="title"/>
          </p:nvPr>
        </p:nvSpPr>
        <p:spPr>
          <a:xfrm>
            <a:off x="867508" y="11959"/>
            <a:ext cx="10401703" cy="992859"/>
          </a:xfrm>
        </p:spPr>
        <p:txBody>
          <a:bodyPr>
            <a:noAutofit/>
          </a:bodyPr>
          <a:lstStyle/>
          <a:p>
            <a:pPr algn="l"/>
            <a:r>
              <a:rPr lang="ja-JP" altLang="en-US" sz="3200" dirty="0">
                <a:latin typeface="Meiryo UI"/>
                <a:ea typeface="Meiryo UI"/>
                <a:cs typeface="Meiryo UI" panose="020B0604030504040204" pitchFamily="50" charset="-128"/>
              </a:rPr>
              <a:t>参考）神戸大学医学部附属病院での評価表活用の工夫</a:t>
            </a:r>
            <a:endParaRPr lang="ja-JP" altLang="en-US" sz="3200" dirty="0">
              <a:latin typeface="Meiryo UI"/>
              <a:ea typeface="Meiryo UI"/>
            </a:endParaRPr>
          </a:p>
        </p:txBody>
      </p:sp>
      <p:sp>
        <p:nvSpPr>
          <p:cNvPr id="12" name="テキスト ボックス 11">
            <a:extLst>
              <a:ext uri="{FF2B5EF4-FFF2-40B4-BE49-F238E27FC236}">
                <a16:creationId xmlns:a16="http://schemas.microsoft.com/office/drawing/2014/main" id="{84E6D9E1-80F7-8EF2-B9BA-BF85F26B7C6C}"/>
              </a:ext>
            </a:extLst>
          </p:cNvPr>
          <p:cNvSpPr txBox="1"/>
          <p:nvPr/>
        </p:nvSpPr>
        <p:spPr>
          <a:xfrm>
            <a:off x="1630749" y="2815724"/>
            <a:ext cx="8875219" cy="30931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①月ごとの担当表を作成</a:t>
            </a:r>
            <a:endParaRPr kumimoji="1" lang="en-US" altLang="ja-JP"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②集合してディスカッションする日程決定（業務時間内）</a:t>
            </a:r>
            <a:endParaRPr kumimoji="1" lang="en-US" altLang="ja-JP"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②事例提供者が</a:t>
            </a:r>
            <a:r>
              <a:rPr kumimoji="1" lang="en-US" altLang="ja-JP"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15</a:t>
            </a: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分程度の事例で評価表を記載</a:t>
            </a:r>
            <a:endParaRPr kumimoji="1" lang="en-US" altLang="ja-JP"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③参加者は各自のタイミングで録音を聞く</a:t>
            </a:r>
            <a:endParaRPr kumimoji="1" lang="en-US" altLang="ja-JP"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④参加者は各自のタイミングで共有フォルダ内の評価表に加筆記載しておく</a:t>
            </a:r>
            <a:endParaRPr kumimoji="1" lang="en-US" altLang="ja-JP"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⑤グループディスカッション当日は、その場で加筆していく</a:t>
            </a:r>
            <a:endParaRPr kumimoji="1" lang="en-US" altLang="ja-JP"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⑥事例提供者がグループディスカッション後の気づきを追記</a:t>
            </a:r>
            <a:endParaRPr kumimoji="1" lang="en-US" altLang="ja-JP"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⑦総合評価の欄で出た内容を、適宜ミーティングで報告</a:t>
            </a:r>
          </a:p>
        </p:txBody>
      </p:sp>
      <p:grpSp>
        <p:nvGrpSpPr>
          <p:cNvPr id="14" name="グループ化 13">
            <a:extLst>
              <a:ext uri="{FF2B5EF4-FFF2-40B4-BE49-F238E27FC236}">
                <a16:creationId xmlns:a16="http://schemas.microsoft.com/office/drawing/2014/main" id="{3FF7AE21-A98E-C3AF-9893-922BA432E248}"/>
              </a:ext>
            </a:extLst>
          </p:cNvPr>
          <p:cNvGrpSpPr/>
          <p:nvPr/>
        </p:nvGrpSpPr>
        <p:grpSpPr>
          <a:xfrm>
            <a:off x="6348557" y="2604091"/>
            <a:ext cx="2525468" cy="423990"/>
            <a:chOff x="6632079" y="4442701"/>
            <a:chExt cx="2401225" cy="847981"/>
          </a:xfrm>
        </p:grpSpPr>
        <p:sp>
          <p:nvSpPr>
            <p:cNvPr id="15" name="角丸四角形吹き出し 14">
              <a:extLst>
                <a:ext uri="{FF2B5EF4-FFF2-40B4-BE49-F238E27FC236}">
                  <a16:creationId xmlns:a16="http://schemas.microsoft.com/office/drawing/2014/main" id="{1D1A48A8-6BD6-1CBD-D45B-5E00804D0BF3}"/>
                </a:ext>
              </a:extLst>
            </p:cNvPr>
            <p:cNvSpPr/>
            <p:nvPr/>
          </p:nvSpPr>
          <p:spPr>
            <a:xfrm>
              <a:off x="6632079" y="4442701"/>
              <a:ext cx="2363297" cy="847981"/>
            </a:xfrm>
            <a:prstGeom prst="wedgeRoundRectCallout">
              <a:avLst>
                <a:gd name="adj1" fmla="val -56609"/>
                <a:gd name="adj2" fmla="val 35280"/>
                <a:gd name="adj3" fmla="val 16667"/>
              </a:avLst>
            </a:prstGeom>
            <a:solidFill>
              <a:srgbClr val="FFFFBD"/>
            </a:solidFill>
            <a:ln>
              <a:solidFill>
                <a:srgbClr val="FFC000"/>
              </a:solidFill>
            </a:ln>
            <a:effectLst/>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 name="正方形/長方形 15">
              <a:extLst>
                <a:ext uri="{FF2B5EF4-FFF2-40B4-BE49-F238E27FC236}">
                  <a16:creationId xmlns:a16="http://schemas.microsoft.com/office/drawing/2014/main" id="{30AF1DD8-9712-63D2-571A-B5767BD36A4B}"/>
                </a:ext>
              </a:extLst>
            </p:cNvPr>
            <p:cNvSpPr/>
            <p:nvPr/>
          </p:nvSpPr>
          <p:spPr>
            <a:xfrm>
              <a:off x="6670007" y="4466581"/>
              <a:ext cx="2363297" cy="800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忘れないよう、声掛け</a:t>
              </a:r>
              <a:endPar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grpSp>
        <p:nvGrpSpPr>
          <p:cNvPr id="17" name="グループ化 16">
            <a:extLst>
              <a:ext uri="{FF2B5EF4-FFF2-40B4-BE49-F238E27FC236}">
                <a16:creationId xmlns:a16="http://schemas.microsoft.com/office/drawing/2014/main" id="{A8CECCDC-EF67-CBB9-DBFE-356E76935435}"/>
              </a:ext>
            </a:extLst>
          </p:cNvPr>
          <p:cNvGrpSpPr/>
          <p:nvPr/>
        </p:nvGrpSpPr>
        <p:grpSpPr>
          <a:xfrm>
            <a:off x="8915221" y="4706687"/>
            <a:ext cx="1723696" cy="423990"/>
            <a:chOff x="6632079" y="4442701"/>
            <a:chExt cx="2401225" cy="847981"/>
          </a:xfrm>
        </p:grpSpPr>
        <p:sp>
          <p:nvSpPr>
            <p:cNvPr id="18" name="角丸四角形吹き出し 7">
              <a:extLst>
                <a:ext uri="{FF2B5EF4-FFF2-40B4-BE49-F238E27FC236}">
                  <a16:creationId xmlns:a16="http://schemas.microsoft.com/office/drawing/2014/main" id="{646A9AF0-FA6F-101B-3D7D-E0E5728F15D8}"/>
                </a:ext>
              </a:extLst>
            </p:cNvPr>
            <p:cNvSpPr/>
            <p:nvPr/>
          </p:nvSpPr>
          <p:spPr>
            <a:xfrm>
              <a:off x="6632079" y="4442701"/>
              <a:ext cx="2363297" cy="847981"/>
            </a:xfrm>
            <a:prstGeom prst="wedgeRoundRectCallout">
              <a:avLst>
                <a:gd name="adj1" fmla="val -59638"/>
                <a:gd name="adj2" fmla="val 15449"/>
                <a:gd name="adj3" fmla="val 16667"/>
              </a:avLst>
            </a:prstGeom>
            <a:solidFill>
              <a:srgbClr val="FFFFBD"/>
            </a:solidFill>
            <a:ln>
              <a:solidFill>
                <a:srgbClr val="FFC000"/>
              </a:solidFill>
            </a:ln>
            <a:effectLst/>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9" name="正方形/長方形 18">
              <a:extLst>
                <a:ext uri="{FF2B5EF4-FFF2-40B4-BE49-F238E27FC236}">
                  <a16:creationId xmlns:a16="http://schemas.microsoft.com/office/drawing/2014/main" id="{F03514D7-485A-99E1-F139-DD8D82ED8CD1}"/>
                </a:ext>
              </a:extLst>
            </p:cNvPr>
            <p:cNvSpPr/>
            <p:nvPr/>
          </p:nvSpPr>
          <p:spPr>
            <a:xfrm>
              <a:off x="6670007" y="4466581"/>
              <a:ext cx="2363297" cy="800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負担感軽減</a:t>
              </a:r>
              <a:endPar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grpSp>
        <p:nvGrpSpPr>
          <p:cNvPr id="20" name="グループ化 19">
            <a:extLst>
              <a:ext uri="{FF2B5EF4-FFF2-40B4-BE49-F238E27FC236}">
                <a16:creationId xmlns:a16="http://schemas.microsoft.com/office/drawing/2014/main" id="{DD8BA51B-4519-6119-AC64-B6612320D593}"/>
              </a:ext>
            </a:extLst>
          </p:cNvPr>
          <p:cNvGrpSpPr/>
          <p:nvPr/>
        </p:nvGrpSpPr>
        <p:grpSpPr>
          <a:xfrm>
            <a:off x="8164064" y="5506794"/>
            <a:ext cx="3441782" cy="1001772"/>
            <a:chOff x="6632079" y="4043918"/>
            <a:chExt cx="5137509" cy="2453818"/>
          </a:xfrm>
        </p:grpSpPr>
        <p:sp>
          <p:nvSpPr>
            <p:cNvPr id="21" name="角丸四角形吹き出し 7">
              <a:extLst>
                <a:ext uri="{FF2B5EF4-FFF2-40B4-BE49-F238E27FC236}">
                  <a16:creationId xmlns:a16="http://schemas.microsoft.com/office/drawing/2014/main" id="{7C46015E-5F0B-40CB-77BB-28DA75F878AB}"/>
                </a:ext>
              </a:extLst>
            </p:cNvPr>
            <p:cNvSpPr/>
            <p:nvPr/>
          </p:nvSpPr>
          <p:spPr>
            <a:xfrm>
              <a:off x="6632079" y="4043918"/>
              <a:ext cx="5137509" cy="2453818"/>
            </a:xfrm>
            <a:prstGeom prst="wedgeRoundRectCallout">
              <a:avLst>
                <a:gd name="adj1" fmla="val -52081"/>
                <a:gd name="adj2" fmla="val 6275"/>
                <a:gd name="adj3" fmla="val 16667"/>
              </a:avLst>
            </a:prstGeom>
            <a:solidFill>
              <a:srgbClr val="FFFFBD"/>
            </a:solidFill>
            <a:ln>
              <a:solidFill>
                <a:srgbClr val="FFC000"/>
              </a:solidFill>
            </a:ln>
            <a:effectLst/>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2" name="正方形/長方形 21">
              <a:extLst>
                <a:ext uri="{FF2B5EF4-FFF2-40B4-BE49-F238E27FC236}">
                  <a16:creationId xmlns:a16="http://schemas.microsoft.com/office/drawing/2014/main" id="{4213E01B-1765-08FC-B96D-B9F2F9A440D8}"/>
                </a:ext>
              </a:extLst>
            </p:cNvPr>
            <p:cNvSpPr/>
            <p:nvPr/>
          </p:nvSpPr>
          <p:spPr>
            <a:xfrm>
              <a:off x="6632079" y="4102412"/>
              <a:ext cx="5137509" cy="2031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組織としてどのように質改善に取り組むかを考えることで、「個人の問題」のプレッシャー緩和にも</a:t>
              </a:r>
            </a:p>
          </p:txBody>
        </p:sp>
      </p:grpSp>
      <p:sp>
        <p:nvSpPr>
          <p:cNvPr id="2" name="テキスト ボックス 1"/>
          <p:cNvSpPr txBox="1"/>
          <p:nvPr/>
        </p:nvSpPr>
        <p:spPr>
          <a:xfrm>
            <a:off x="1383324" y="2330719"/>
            <a:ext cx="543181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グループディスカッション開催の流れ</a:t>
            </a:r>
            <a:r>
              <a:rPr kumimoji="1" lang="en-US" altLang="ja-JP"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1895623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idx="4294967295"/>
          </p:nvPr>
        </p:nvSpPr>
        <p:spPr>
          <a:xfrm>
            <a:off x="1820668" y="21291"/>
            <a:ext cx="8583613" cy="778810"/>
          </a:xfrm>
        </p:spPr>
        <p:txBody>
          <a:bodyPr>
            <a:normAutofit/>
          </a:bodyPr>
          <a:lstStyle/>
          <a:p>
            <a:pPr>
              <a:defRPr/>
            </a:pPr>
            <a:r>
              <a:rPr lang="ja-JP" altLang="en-US" sz="4000" dirty="0">
                <a:latin typeface="Meiryo UI" panose="020B0604030504040204" pitchFamily="50" charset="-128"/>
                <a:ea typeface="Meiryo UI" panose="020B0604030504040204" pitchFamily="50" charset="-128"/>
                <a:cs typeface="Meiryo UI" panose="020B0604030504040204" pitchFamily="50" charset="-128"/>
              </a:rPr>
              <a:t>プログラム評価</a:t>
            </a:r>
          </a:p>
        </p:txBody>
      </p:sp>
      <p:sp>
        <p:nvSpPr>
          <p:cNvPr id="6" name="Rectangle 3"/>
          <p:cNvSpPr txBox="1">
            <a:spLocks noChangeArrowheads="1"/>
          </p:cNvSpPr>
          <p:nvPr/>
        </p:nvSpPr>
        <p:spPr>
          <a:xfrm>
            <a:off x="1428749" y="1255957"/>
            <a:ext cx="9701213" cy="522664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ct val="20000"/>
              </a:spcBef>
              <a:spcAft>
                <a:spcPts val="0"/>
              </a:spcAft>
              <a:buClrTx/>
              <a:buSzTx/>
              <a:buFontTx/>
              <a:buNone/>
              <a:tabLst/>
              <a:defRPr/>
            </a:pPr>
            <a:r>
              <a:rPr kumimoji="1" lang="en-US" altLang="ja-JP" sz="28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1) </a:t>
            </a:r>
            <a:r>
              <a:rPr kumimoji="1" lang="ja-JP" altLang="en-US" sz="28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ストラクチャー評価</a:t>
            </a:r>
            <a:endParaRPr kumimoji="1" lang="en-US" altLang="ja-JP" sz="28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742950" marR="0" lvl="1" indent="-28575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プログラム実施の体制や環境をモニターするために行われる</a:t>
            </a:r>
          </a:p>
          <a:p>
            <a:pPr marL="1143000" marR="0" lvl="2" indent="-2286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例）がん相談支援センターの人員配置・職種、マニュアルの整備状況</a:t>
            </a: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914400" marR="0" lvl="2" indent="0" algn="l" defTabSz="914400" rtl="0" eaLnBrk="1" fontAlgn="auto" latinLnBrk="0" hangingPunct="1">
              <a:lnSpc>
                <a:spcPct val="90000"/>
              </a:lnSpc>
              <a:spcBef>
                <a:spcPct val="20000"/>
              </a:spcBef>
              <a:spcAft>
                <a:spcPts val="0"/>
              </a:spcAft>
              <a:buClrTx/>
              <a:buSzTx/>
              <a:buFont typeface="Arial" panose="020B0604020202020204" pitchFamily="34" charset="0"/>
              <a:buNone/>
              <a:tabLst/>
              <a:defRPr/>
            </a:pP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42900" marR="0" lvl="0" indent="-342900" algn="l" defTabSz="914400" rtl="0" eaLnBrk="1" fontAlgn="auto" latinLnBrk="0" hangingPunct="1">
              <a:lnSpc>
                <a:spcPct val="90000"/>
              </a:lnSpc>
              <a:spcBef>
                <a:spcPct val="20000"/>
              </a:spcBef>
              <a:spcAft>
                <a:spcPts val="0"/>
              </a:spcAft>
              <a:buClrTx/>
              <a:buSzTx/>
              <a:buFontTx/>
              <a:buNone/>
              <a:tabLst/>
              <a:defRPr/>
            </a:pPr>
            <a:r>
              <a:rPr kumimoji="1" lang="en-US" altLang="ja-JP" sz="28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2) </a:t>
            </a:r>
            <a:r>
              <a:rPr kumimoji="1" lang="ja-JP" altLang="en-US" sz="28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プロセス評価</a:t>
            </a:r>
            <a:endParaRPr kumimoji="1" lang="en-US" altLang="ja-JP" sz="28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742950" marR="0" lvl="1" indent="-28575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プログラムの導入やプログラムの機能をモニターするために行われる</a:t>
            </a:r>
          </a:p>
          <a:p>
            <a:pPr marL="1143000" marR="0" lvl="2" indent="-2286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例）実際に提供したサービスの内容・対応</a:t>
            </a: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914400" marR="0" lvl="2" indent="0" algn="l" defTabSz="914400" rtl="0" eaLnBrk="1" fontAlgn="auto" latinLnBrk="0" hangingPunct="1">
              <a:lnSpc>
                <a:spcPct val="90000"/>
              </a:lnSpc>
              <a:spcBef>
                <a:spcPct val="20000"/>
              </a:spcBef>
              <a:spcAft>
                <a:spcPts val="0"/>
              </a:spcAft>
              <a:buClrTx/>
              <a:buSzTx/>
              <a:buFont typeface="Arial" panose="020B0604020202020204" pitchFamily="34" charset="0"/>
              <a:buNone/>
              <a:tabLst/>
              <a:defRPr/>
            </a:pP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42900" marR="0" lvl="0" indent="-342900" algn="l" defTabSz="914400" rtl="0" eaLnBrk="1" fontAlgn="auto" latinLnBrk="0" hangingPunct="1">
              <a:lnSpc>
                <a:spcPct val="90000"/>
              </a:lnSpc>
              <a:spcBef>
                <a:spcPct val="20000"/>
              </a:spcBef>
              <a:spcAft>
                <a:spcPts val="0"/>
              </a:spcAft>
              <a:buClrTx/>
              <a:buSzTx/>
              <a:buFontTx/>
              <a:buNone/>
              <a:tabLst/>
              <a:defRPr/>
            </a:pPr>
            <a:r>
              <a:rPr kumimoji="1" lang="en-US" altLang="ja-JP" sz="28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3) </a:t>
            </a:r>
            <a:r>
              <a:rPr kumimoji="1" lang="ja-JP" altLang="en-US" sz="28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eiryo UI" panose="020B0604030504040204" pitchFamily="50" charset="-128"/>
              </a:rPr>
              <a:t>アウトカム評価</a:t>
            </a:r>
          </a:p>
          <a:p>
            <a:pPr marL="742950" marR="0" lvl="1" indent="-28575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プログラムの効果をみるために行われる</a:t>
            </a:r>
          </a:p>
          <a:p>
            <a:pPr marL="1143000" marR="0" lvl="2" indent="-2286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例）</a:t>
            </a:r>
            <a:r>
              <a:rPr kumimoji="1" lang="ja-JP" altLang="en-US" sz="2000" b="0" i="0" u="none" strike="noStrike" kern="1200" cap="none" spc="0" normalizeH="0" baseline="0" noProof="0" dirty="0">
                <a:ln>
                  <a:noFill/>
                </a:ln>
                <a:solidFill>
                  <a:srgbClr val="FF3399"/>
                </a:solidFill>
                <a:effectLst/>
                <a:uLnTx/>
                <a:uFillTx/>
                <a:latin typeface="Meiryo UI" panose="020B0604030504040204" pitchFamily="50" charset="-128"/>
                <a:ea typeface="Meiryo UI" panose="020B0604030504040204" pitchFamily="50" charset="-128"/>
                <a:cs typeface="Meiryo UI" panose="020B0604030504040204" pitchFamily="50" charset="-128"/>
              </a:rPr>
              <a:t>利用者満足度調査</a:t>
            </a:r>
            <a:endParaRPr kumimoji="1" lang="en-US" altLang="ja-JP" sz="2000" b="0" i="0" u="none" strike="noStrike" kern="1200" cap="none" spc="0" normalizeH="0" baseline="0" noProof="0" dirty="0">
              <a:ln>
                <a:noFill/>
              </a:ln>
              <a:solidFill>
                <a:srgbClr val="FF3399"/>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914400" marR="0" lvl="1" indent="-457200" algn="l" defTabSz="914400" rtl="0" eaLnBrk="1" fontAlgn="auto" latinLnBrk="0" hangingPunct="1">
              <a:lnSpc>
                <a:spcPct val="95000"/>
              </a:lnSpc>
              <a:spcBef>
                <a:spcPts val="0"/>
              </a:spcBef>
              <a:spcAft>
                <a:spcPts val="0"/>
              </a:spcAft>
              <a:buClrTx/>
              <a:buSzTx/>
              <a:buFont typeface="Wingdings" panose="05000000000000000000" pitchFamily="2" charset="2"/>
              <a:buChar char="l"/>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なぜがん相談支援センターにアクセスしてきたか</a:t>
            </a:r>
            <a:endPar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914400" marR="0" lvl="1" indent="-457200" algn="l" defTabSz="914400" rtl="0" eaLnBrk="1" fontAlgn="auto" latinLnBrk="0" hangingPunct="1">
              <a:lnSpc>
                <a:spcPct val="95000"/>
              </a:lnSpc>
              <a:spcBef>
                <a:spcPts val="0"/>
              </a:spcBef>
              <a:spcAft>
                <a:spcPts val="0"/>
              </a:spcAft>
              <a:buClrTx/>
              <a:buSzTx/>
              <a:buFont typeface="Wingdings" panose="05000000000000000000" pitchFamily="2" charset="2"/>
              <a:buChar char="l"/>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提供されたサービスは、利用者にとって受け入れられるものか</a:t>
            </a:r>
            <a:endPar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914400" marR="0" lvl="1" indent="-457200" algn="l" defTabSz="914400" rtl="0" eaLnBrk="1" fontAlgn="auto" latinLnBrk="0" hangingPunct="1">
              <a:lnSpc>
                <a:spcPct val="95000"/>
              </a:lnSpc>
              <a:spcBef>
                <a:spcPts val="0"/>
              </a:spcBef>
              <a:spcAft>
                <a:spcPts val="0"/>
              </a:spcAft>
              <a:buClrTx/>
              <a:buSzTx/>
              <a:buFont typeface="Wingdings" panose="05000000000000000000" pitchFamily="2" charset="2"/>
              <a:buChar char="l"/>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利用者ががん相談支援センターを利用しようとした期待は、満たされたか</a:t>
            </a: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457200" marR="0" lvl="1" indent="0" algn="l" defTabSz="914400" rtl="0" eaLnBrk="1" fontAlgn="auto" latinLnBrk="0" hangingPunct="1">
              <a:lnSpc>
                <a:spcPct val="95000"/>
              </a:lnSpc>
              <a:spcBef>
                <a:spcPts val="0"/>
              </a:spcBef>
              <a:spcAft>
                <a:spcPts val="0"/>
              </a:spcAft>
              <a:buClrTx/>
              <a:buSzTx/>
              <a:buFont typeface="Arial" panose="020B0604020202020204" pitchFamily="34" charset="0"/>
              <a:buNone/>
              <a:tabLst/>
              <a:defRPr/>
            </a:pPr>
            <a:endPar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3385554" y="6199960"/>
            <a:ext cx="550343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FF3399"/>
                </a:solidFill>
                <a:effectLst/>
                <a:uLnTx/>
                <a:uFillTx/>
                <a:latin typeface="Meiryo UI" panose="020B0604030504040204" pitchFamily="50" charset="-128"/>
                <a:ea typeface="Meiryo UI" panose="020B0604030504040204" pitchFamily="50" charset="-128"/>
                <a:cs typeface="Meiryo UI" panose="020B0604030504040204" pitchFamily="50" charset="-128"/>
              </a:rPr>
              <a:t>利用者満足度調査以外の方法は？</a:t>
            </a:r>
            <a:endParaRPr kumimoji="1" lang="ja-JP" altLang="en-US" sz="2800" b="0" i="0" u="none" strike="noStrike" kern="1200" cap="none" spc="0" normalizeH="0" baseline="0" noProof="0" dirty="0">
              <a:ln>
                <a:noFill/>
              </a:ln>
              <a:solidFill>
                <a:srgbClr val="FF3399"/>
              </a:solidFill>
              <a:effectLst/>
              <a:uLnTx/>
              <a:uFillTx/>
              <a:latin typeface="Calibri"/>
              <a:ea typeface="ＭＳ Ｐゴシック" panose="020B0600070205080204" pitchFamily="50" charset="-128"/>
              <a:cs typeface="+mn-cs"/>
            </a:endParaRPr>
          </a:p>
        </p:txBody>
      </p:sp>
      <p:sp>
        <p:nvSpPr>
          <p:cNvPr id="2" name="スライド番号プレースホルダー 1">
            <a:extLst>
              <a:ext uri="{FF2B5EF4-FFF2-40B4-BE49-F238E27FC236}">
                <a16:creationId xmlns:a16="http://schemas.microsoft.com/office/drawing/2014/main" id="{1BA8713C-B474-4A2C-9ADD-F40B365D1F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9E48E1-7C39-4AD1-8551-2A10274F1DAA}" type="slidenum">
              <a:rPr kumimoji="1" lang="ja-JP" altLang="en-US" sz="20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6468CF64-F577-48DC-8E8C-BADF7D7AE761}"/>
              </a:ext>
            </a:extLst>
          </p:cNvPr>
          <p:cNvSpPr/>
          <p:nvPr/>
        </p:nvSpPr>
        <p:spPr>
          <a:xfrm>
            <a:off x="1036320" y="2426208"/>
            <a:ext cx="9367961" cy="1463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598747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12038" y="404665"/>
            <a:ext cx="8229600" cy="769043"/>
          </a:xfrm>
        </p:spPr>
        <p:txBody>
          <a:bodyPr>
            <a:normAutofit fontScale="90000"/>
          </a:bodyPr>
          <a:lstStyle/>
          <a:p>
            <a:r>
              <a:rPr lang="ja-JP" altLang="en-US" sz="4800" dirty="0">
                <a:latin typeface="Meiryo UI" panose="020B0604030504040204" pitchFamily="50" charset="-128"/>
                <a:ea typeface="Meiryo UI" panose="020B0604030504040204" pitchFamily="50" charset="-128"/>
              </a:rPr>
              <a:t>本日の内容</a:t>
            </a:r>
          </a:p>
        </p:txBody>
      </p:sp>
      <p:sp>
        <p:nvSpPr>
          <p:cNvPr id="5" name="テキスト ボックス 4"/>
          <p:cNvSpPr txBox="1"/>
          <p:nvPr/>
        </p:nvSpPr>
        <p:spPr>
          <a:xfrm>
            <a:off x="1893674" y="2023194"/>
            <a:ext cx="8883509" cy="341632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800" b="0" i="0" u="none" strike="noStrike" kern="1200" cap="none" spc="0" normalizeH="0" baseline="0" noProof="0" dirty="0">
                <a:ln>
                  <a:noFill/>
                </a:ln>
                <a:solidFill>
                  <a:prstClr val="white">
                    <a:lumMod val="8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がん相談支援センターで求められる品質基準</a:t>
            </a:r>
            <a:endParaRPr kumimoji="1" lang="en-US" altLang="ja-JP" sz="2800" b="0" i="0" u="none" strike="noStrike" kern="1200" cap="none" spc="0" normalizeH="0" baseline="0" noProof="0" dirty="0">
              <a:ln>
                <a:noFill/>
              </a:ln>
              <a:solidFill>
                <a:prstClr val="white">
                  <a:lumMod val="85000"/>
                </a:prst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white">
                  <a:lumMod val="85000"/>
                </a:prst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dirty="0">
              <a:ln>
                <a:noFill/>
              </a:ln>
              <a:solidFill>
                <a:prstClr val="white">
                  <a:lumMod val="85000"/>
                </a:prst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800" b="0" i="0" u="none" strike="noStrike" kern="1200" cap="none" spc="0" normalizeH="0" baseline="0" noProof="0" dirty="0">
                <a:ln>
                  <a:noFill/>
                </a:ln>
                <a:solidFill>
                  <a:prstClr val="white">
                    <a:lumMod val="8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がん相談対応評価表の概要</a:t>
            </a:r>
            <a:br>
              <a:rPr kumimoji="1" lang="en-US" altLang="ja-JP" sz="2800" b="0" i="0" u="none" strike="noStrike" kern="1200" cap="none" spc="0" normalizeH="0" baseline="0" noProof="0" dirty="0">
                <a:ln>
                  <a:noFill/>
                </a:ln>
                <a:solidFill>
                  <a:prstClr val="white">
                    <a:lumMod val="8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1" lang="ja-JP" altLang="en-US" sz="2800" b="0" i="0" u="none" strike="noStrike" kern="1200" cap="none" spc="0" normalizeH="0" baseline="0" noProof="0" dirty="0">
                <a:ln>
                  <a:noFill/>
                </a:ln>
                <a:solidFill>
                  <a:prstClr val="white">
                    <a:lumMod val="8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（開発までの経緯・目的・各項目の内容）</a:t>
            </a:r>
            <a:endParaRPr kumimoji="1" lang="en-US" altLang="ja-JP" sz="2800" b="0" i="0" u="none" strike="noStrike" kern="1200" cap="none" spc="0" normalizeH="0" baseline="0" noProof="0" dirty="0">
              <a:ln>
                <a:noFill/>
              </a:ln>
              <a:solidFill>
                <a:prstClr val="white">
                  <a:lumMod val="85000"/>
                </a:prst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white">
                  <a:lumMod val="85000"/>
                </a:prst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dirty="0">
              <a:ln>
                <a:noFill/>
              </a:ln>
              <a:solidFill>
                <a:prstClr val="white">
                  <a:lumMod val="85000"/>
                </a:prst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800" b="0" i="0" u="none" strike="noStrike" kern="1200" cap="none" spc="0" normalizeH="0" baseline="0" noProof="0" dirty="0">
                <a:ln>
                  <a:noFill/>
                </a:ln>
                <a:solidFill>
                  <a:prstClr val="white">
                    <a:lumMod val="8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がん相談対応評価表を用いたディスカッションの進め方（ルールなど）</a:t>
            </a:r>
            <a:endParaRPr kumimoji="1" lang="en-US" altLang="ja-JP" sz="2800" b="0" i="0" u="none" strike="noStrike" kern="1200" cap="none" spc="0" normalizeH="0" baseline="0" noProof="0" dirty="0">
              <a:ln>
                <a:noFill/>
              </a:ln>
              <a:solidFill>
                <a:prstClr val="white">
                  <a:lumMod val="85000"/>
                </a:prst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がん相談対応評価表を施設で導入するための手順やヒント</a:t>
            </a:r>
          </a:p>
        </p:txBody>
      </p:sp>
      <p:sp>
        <p:nvSpPr>
          <p:cNvPr id="3" name="スライド番号プレースホルダー 2">
            <a:extLst>
              <a:ext uri="{FF2B5EF4-FFF2-40B4-BE49-F238E27FC236}">
                <a16:creationId xmlns:a16="http://schemas.microsoft.com/office/drawing/2014/main" id="{0F5D8A02-5405-4BA3-BDE6-97E3C3E86D7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80792C-8AB3-4542-BF5E-19B9D95460B3}" type="slidenum">
              <a:rPr kumimoji="1" lang="ja-JP" altLang="en-US" sz="20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482074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24707" y="347746"/>
            <a:ext cx="9554307" cy="1143000"/>
          </a:xfrm>
        </p:spPr>
        <p:txBody>
          <a:bodyPr/>
          <a:lstStyle/>
          <a:p>
            <a:r>
              <a:rPr lang="ja-JP" altLang="en-US" sz="4000" dirty="0">
                <a:latin typeface="Meiryo UI" panose="020B0604030504040204" pitchFamily="50" charset="-128"/>
                <a:ea typeface="Meiryo UI" panose="020B0604030504040204" pitchFamily="50" charset="-128"/>
              </a:rPr>
              <a:t>「評価表」を自施設で使用する際の課題</a:t>
            </a:r>
          </a:p>
        </p:txBody>
      </p:sp>
      <p:sp>
        <p:nvSpPr>
          <p:cNvPr id="3" name="テキスト ボックス 2"/>
          <p:cNvSpPr txBox="1"/>
          <p:nvPr/>
        </p:nvSpPr>
        <p:spPr>
          <a:xfrm>
            <a:off x="2269318" y="2636913"/>
            <a:ext cx="407836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１．録音の環境がない</a:t>
            </a:r>
            <a:endParaRPr kumimoji="1" lang="en-US" altLang="ja-JP" sz="3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 name="テキスト ボックス 3"/>
          <p:cNvSpPr txBox="1"/>
          <p:nvPr/>
        </p:nvSpPr>
        <p:spPr>
          <a:xfrm>
            <a:off x="2269318" y="3385633"/>
            <a:ext cx="836318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２．時間がない</a:t>
            </a: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（逐語録作成やディスカッション時間）</a:t>
            </a:r>
            <a:endParaRPr kumimoji="1" lang="en-US" altLang="ja-JP"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テキスト ボックス 6"/>
          <p:cNvSpPr txBox="1"/>
          <p:nvPr/>
        </p:nvSpPr>
        <p:spPr>
          <a:xfrm>
            <a:off x="2268281" y="4134353"/>
            <a:ext cx="2847254"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３．事例がない</a:t>
            </a:r>
            <a:endParaRPr kumimoji="1" lang="en-US" altLang="ja-JP" sz="3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 name="円形吹き出し 4"/>
          <p:cNvSpPr/>
          <p:nvPr/>
        </p:nvSpPr>
        <p:spPr>
          <a:xfrm>
            <a:off x="7392145" y="1572718"/>
            <a:ext cx="2747599" cy="1368152"/>
          </a:xfrm>
          <a:prstGeom prst="wedgeEllipseCallout">
            <a:avLst>
              <a:gd name="adj1" fmla="val 12087"/>
              <a:gd name="adj2" fmla="val -73157"/>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よくある！</a:t>
            </a:r>
          </a:p>
        </p:txBody>
      </p:sp>
      <p:sp>
        <p:nvSpPr>
          <p:cNvPr id="8" name="テキスト ボックス 7">
            <a:extLst>
              <a:ext uri="{FF2B5EF4-FFF2-40B4-BE49-F238E27FC236}">
                <a16:creationId xmlns:a16="http://schemas.microsoft.com/office/drawing/2014/main" id="{B4EF4EA5-81ED-4CA6-A30E-992379805556}"/>
              </a:ext>
            </a:extLst>
          </p:cNvPr>
          <p:cNvSpPr txBox="1"/>
          <p:nvPr/>
        </p:nvSpPr>
        <p:spPr>
          <a:xfrm>
            <a:off x="2269317" y="4919226"/>
            <a:ext cx="712727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４．自分の事例を出すことに抵抗感がある</a:t>
            </a:r>
            <a:endParaRPr kumimoji="1" lang="en-US" altLang="ja-JP" sz="3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 name="スライド番号プレースホルダー 5">
            <a:extLst>
              <a:ext uri="{FF2B5EF4-FFF2-40B4-BE49-F238E27FC236}">
                <a16:creationId xmlns:a16="http://schemas.microsoft.com/office/drawing/2014/main" id="{873752FC-0EB2-498F-96A6-CB7A06C6E1D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1FFA4F-173F-4FA8-8C38-EDC134663EFE}" type="slidenum">
              <a:rPr kumimoji="1" lang="ja-JP" altLang="en-US" sz="20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4279485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81200" y="396905"/>
            <a:ext cx="8229600" cy="1143000"/>
          </a:xfrm>
        </p:spPr>
        <p:txBody>
          <a:bodyPr/>
          <a:lstStyle/>
          <a:p>
            <a:r>
              <a:rPr kumimoji="1" lang="ja-JP" altLang="en-US" sz="4000" dirty="0">
                <a:latin typeface="Meiryo UI" panose="020B0604030504040204" pitchFamily="50" charset="-128"/>
                <a:ea typeface="Meiryo UI" panose="020B0604030504040204" pitchFamily="50" charset="-128"/>
              </a:rPr>
              <a:t>課題</a:t>
            </a:r>
            <a:r>
              <a:rPr kumimoji="1" lang="en-US" altLang="ja-JP" sz="4000" dirty="0">
                <a:latin typeface="Meiryo UI" panose="020B0604030504040204" pitchFamily="50" charset="-128"/>
                <a:ea typeface="Meiryo UI" panose="020B0604030504040204" pitchFamily="50" charset="-128"/>
              </a:rPr>
              <a:t>1.</a:t>
            </a:r>
            <a:r>
              <a:rPr kumimoji="1" lang="ja-JP" altLang="en-US" sz="4000" dirty="0">
                <a:latin typeface="Meiryo UI" panose="020B0604030504040204" pitchFamily="50" charset="-128"/>
                <a:ea typeface="Meiryo UI" panose="020B0604030504040204" pitchFamily="50" charset="-128"/>
              </a:rPr>
              <a:t>　録音の環境</a:t>
            </a:r>
          </a:p>
        </p:txBody>
      </p:sp>
      <p:sp>
        <p:nvSpPr>
          <p:cNvPr id="3" name="テキスト ボックス 2"/>
          <p:cNvSpPr txBox="1"/>
          <p:nvPr/>
        </p:nvSpPr>
        <p:spPr>
          <a:xfrm>
            <a:off x="2351585" y="2492896"/>
            <a:ext cx="7624203" cy="3046988"/>
          </a:xfrm>
          <a:prstGeom prst="rect">
            <a:avLst/>
          </a:prstGeom>
          <a:noFill/>
        </p:spPr>
        <p:txBody>
          <a:bodyPr wrap="none" rtlCol="0">
            <a:spAutoFit/>
          </a:bodyPr>
          <a:lstStyle/>
          <a:p>
            <a:pPr marL="457200" marR="0" lvl="0" indent="-457200" algn="l" defTabSz="914400" rtl="0" eaLnBrk="1" fontAlgn="auto" latinLnBrk="0" hangingPunct="1">
              <a:lnSpc>
                <a:spcPct val="100000"/>
              </a:lnSpc>
              <a:spcBef>
                <a:spcPts val="0"/>
              </a:spcBef>
              <a:spcAft>
                <a:spcPts val="0"/>
              </a:spcAft>
              <a:buClr>
                <a:srgbClr val="F79646"/>
              </a:buClr>
              <a:buSzTx/>
              <a:buFont typeface="Wingdings" panose="05000000000000000000" pitchFamily="2" charset="2"/>
              <a:buChar char="n"/>
              <a:tabLst/>
              <a:defRPr/>
            </a:pPr>
            <a:r>
              <a:rPr kumimoji="1" lang="ja-JP" altLang="en-US" sz="3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録音する機材がない</a:t>
            </a:r>
            <a:endParaRPr kumimoji="1" lang="en-US" altLang="ja-JP" sz="3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
                <a:srgbClr val="F79646"/>
              </a:buClr>
              <a:buSzTx/>
              <a:buFontTx/>
              <a:buNone/>
              <a:tabLst/>
              <a:defRPr/>
            </a:pPr>
            <a:endParaRPr kumimoji="1" lang="en-US" altLang="ja-JP" sz="3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
                <a:srgbClr val="F79646"/>
              </a:buClr>
              <a:buSzTx/>
              <a:buFontTx/>
              <a:buNone/>
              <a:tabLst/>
              <a:defRPr/>
            </a:pPr>
            <a:endParaRPr kumimoji="1" lang="en-US" altLang="ja-JP" sz="3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457200" marR="0" lvl="0" indent="-457200" algn="l" defTabSz="914400" rtl="0" eaLnBrk="1" fontAlgn="auto" latinLnBrk="0" hangingPunct="1">
              <a:lnSpc>
                <a:spcPct val="100000"/>
              </a:lnSpc>
              <a:spcBef>
                <a:spcPts val="0"/>
              </a:spcBef>
              <a:spcAft>
                <a:spcPts val="0"/>
              </a:spcAft>
              <a:buClr>
                <a:srgbClr val="F79646"/>
              </a:buClr>
              <a:buSzTx/>
              <a:buFont typeface="Wingdings" panose="05000000000000000000" pitchFamily="2" charset="2"/>
              <a:buChar char="n"/>
              <a:tabLst/>
              <a:defRPr/>
            </a:pPr>
            <a:r>
              <a:rPr kumimoji="1" lang="ja-JP" altLang="en-US" sz="3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録音することを相談者へどうアナウンスするか</a:t>
            </a:r>
          </a:p>
          <a:p>
            <a:pPr marL="0" marR="0" lvl="0" indent="0" algn="l" defTabSz="914400" rtl="0" eaLnBrk="1" fontAlgn="auto" latinLnBrk="0" hangingPunct="1">
              <a:lnSpc>
                <a:spcPct val="100000"/>
              </a:lnSpc>
              <a:spcBef>
                <a:spcPts val="0"/>
              </a:spcBef>
              <a:spcAft>
                <a:spcPts val="0"/>
              </a:spcAft>
              <a:buClr>
                <a:srgbClr val="F79646"/>
              </a:buClr>
              <a:buSzTx/>
              <a:buFontTx/>
              <a:buNone/>
              <a:tabLst/>
              <a:defRPr/>
            </a:pPr>
            <a:endParaRPr kumimoji="1" lang="en-US" altLang="ja-JP" sz="3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457200" marR="0" lvl="0" indent="-457200" algn="l" defTabSz="914400" rtl="0" eaLnBrk="1" fontAlgn="auto" latinLnBrk="0" hangingPunct="1">
              <a:lnSpc>
                <a:spcPct val="100000"/>
              </a:lnSpc>
              <a:spcBef>
                <a:spcPts val="0"/>
              </a:spcBef>
              <a:spcAft>
                <a:spcPts val="0"/>
              </a:spcAft>
              <a:buClr>
                <a:srgbClr val="F79646"/>
              </a:buClr>
              <a:buSzTx/>
              <a:buFont typeface="Wingdings" panose="05000000000000000000" pitchFamily="2" charset="2"/>
              <a:buChar char="n"/>
              <a:tabLst/>
              <a:defRPr/>
            </a:pPr>
            <a:endParaRPr kumimoji="1" lang="en-US" altLang="ja-JP" sz="3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 name="スライド番号プレースホルダー 3">
            <a:extLst>
              <a:ext uri="{FF2B5EF4-FFF2-40B4-BE49-F238E27FC236}">
                <a16:creationId xmlns:a16="http://schemas.microsoft.com/office/drawing/2014/main" id="{D7A63D39-F8B3-4528-8221-E9D80156E55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1FFA4F-173F-4FA8-8C38-EDC134663EFE}" type="slidenum">
              <a:rPr kumimoji="1" lang="ja-JP" altLang="en-US" sz="20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3034554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72743" y="320080"/>
            <a:ext cx="8229600" cy="1012078"/>
          </a:xfrm>
        </p:spPr>
        <p:txBody>
          <a:bodyPr/>
          <a:lstStyle/>
          <a:p>
            <a:r>
              <a:rPr lang="ja-JP" altLang="en-US" sz="4000" dirty="0">
                <a:latin typeface="Meiryo UI" panose="020B0604030504040204" pitchFamily="50" charset="-128"/>
                <a:ea typeface="Meiryo UI" panose="020B0604030504040204" pitchFamily="50" charset="-128"/>
                <a:cs typeface="Meiryo UI" panose="020B0604030504040204" pitchFamily="50" charset="-128"/>
              </a:rPr>
              <a:t>録音機器</a:t>
            </a:r>
            <a:endParaRPr kumimoji="1" lang="ja-JP" altLang="en-US" sz="4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1980808" y="1497993"/>
            <a:ext cx="8229600" cy="4525963"/>
          </a:xfrm>
        </p:spPr>
        <p:txBody>
          <a:bodyPr/>
          <a:lstStyle/>
          <a:p>
            <a:r>
              <a:rPr lang="ja-JP" altLang="en-US" sz="2800" dirty="0">
                <a:latin typeface="Meiryo UI" panose="020B0604030504040204" pitchFamily="50" charset="-128"/>
                <a:ea typeface="Meiryo UI" panose="020B0604030504040204" pitchFamily="50" charset="-128"/>
                <a:cs typeface="Meiryo UI" panose="020B0604030504040204" pitchFamily="50" charset="-128"/>
              </a:rPr>
              <a:t>電話機の下に置ける録音機器</a:t>
            </a:r>
            <a:endParaRPr lang="en-US" altLang="ja-JP" sz="2800"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sz="800" dirty="0">
              <a:solidFill>
                <a:srgbClr val="FF3399"/>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800" dirty="0">
                <a:latin typeface="Meiryo UI" panose="020B0604030504040204" pitchFamily="50" charset="-128"/>
                <a:ea typeface="Meiryo UI" panose="020B0604030504040204" pitchFamily="50" charset="-128"/>
                <a:cs typeface="Meiryo UI" panose="020B0604030504040204" pitchFamily="50" charset="-128"/>
              </a:rPr>
              <a:t>電話用マイク</a:t>
            </a:r>
            <a:endParaRPr lang="en-US" altLang="ja-JP" sz="2800" dirty="0">
              <a:latin typeface="Meiryo UI" panose="020B0604030504040204" pitchFamily="50" charset="-128"/>
              <a:ea typeface="Meiryo UI" panose="020B0604030504040204" pitchFamily="50" charset="-128"/>
              <a:cs typeface="Meiryo UI" panose="020B0604030504040204" pitchFamily="50" charset="-128"/>
            </a:endParaRPr>
          </a:p>
          <a:p>
            <a:pPr lvl="1"/>
            <a:r>
              <a:rPr lang="ja-JP" altLang="en-US" sz="2400" dirty="0">
                <a:latin typeface="Meiryo UI" panose="020B0604030504040204" pitchFamily="50" charset="-128"/>
                <a:ea typeface="Meiryo UI" panose="020B0604030504040204" pitchFamily="50" charset="-128"/>
                <a:cs typeface="Meiryo UI" panose="020B0604030504040204" pitchFamily="50" charset="-128"/>
              </a:rPr>
              <a:t>携帯</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固定電話で自分の声と相手の声を録音</a:t>
            </a:r>
          </a:p>
          <a:p>
            <a:pPr lvl="1"/>
            <a:r>
              <a:rPr lang="ja-JP" altLang="en-US" sz="2400" dirty="0">
                <a:latin typeface="Meiryo UI" panose="020B0604030504040204" pitchFamily="50" charset="-128"/>
                <a:ea typeface="Meiryo UI" panose="020B0604030504040204" pitchFamily="50" charset="-128"/>
                <a:cs typeface="Meiryo UI" panose="020B0604030504040204" pitchFamily="50" charset="-128"/>
              </a:rPr>
              <a:t>骨伝導を利用して、自分の声もクリアに録音</a:t>
            </a:r>
          </a:p>
        </p:txBody>
      </p:sp>
      <p:sp>
        <p:nvSpPr>
          <p:cNvPr id="7" name="テキスト ボックス 6"/>
          <p:cNvSpPr txBox="1"/>
          <p:nvPr/>
        </p:nvSpPr>
        <p:spPr>
          <a:xfrm>
            <a:off x="1617590" y="78002"/>
            <a:ext cx="332628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課題</a:t>
            </a:r>
            <a:r>
              <a:rPr kumimoji="1" lang="en-US" altLang="ja-JP"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1-1.  </a:t>
            </a:r>
            <a:r>
              <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録音する機材がない</a:t>
            </a:r>
          </a:p>
        </p:txBody>
      </p:sp>
      <p:sp>
        <p:nvSpPr>
          <p:cNvPr id="8" name="スライド番号プレースホルダー 7">
            <a:extLst>
              <a:ext uri="{FF2B5EF4-FFF2-40B4-BE49-F238E27FC236}">
                <a16:creationId xmlns:a16="http://schemas.microsoft.com/office/drawing/2014/main" id="{DB4F50F8-683D-4914-AB64-1869BB0764B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8AA729-729D-42A7-AD8E-8BF1BAD4E050}" type="slidenum">
              <a:rPr kumimoji="1" lang="ja-JP" altLang="en-US" sz="20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5210B01C-8484-56A6-429B-44B7CDADB9F8}"/>
              </a:ext>
            </a:extLst>
          </p:cNvPr>
          <p:cNvPicPr>
            <a:picLocks noChangeAspect="1"/>
          </p:cNvPicPr>
          <p:nvPr/>
        </p:nvPicPr>
        <p:blipFill>
          <a:blip r:embed="rId3"/>
          <a:stretch>
            <a:fillRect/>
          </a:stretch>
        </p:blipFill>
        <p:spPr>
          <a:xfrm>
            <a:off x="2192741" y="3760974"/>
            <a:ext cx="3604556" cy="2476173"/>
          </a:xfrm>
          <a:prstGeom prst="rect">
            <a:avLst/>
          </a:prstGeom>
        </p:spPr>
      </p:pic>
      <p:pic>
        <p:nvPicPr>
          <p:cNvPr id="11" name="図 10">
            <a:extLst>
              <a:ext uri="{FF2B5EF4-FFF2-40B4-BE49-F238E27FC236}">
                <a16:creationId xmlns:a16="http://schemas.microsoft.com/office/drawing/2014/main" id="{7F4B07D0-DEA0-FF63-9043-61B4EF72743A}"/>
              </a:ext>
            </a:extLst>
          </p:cNvPr>
          <p:cNvPicPr/>
          <p:nvPr/>
        </p:nvPicPr>
        <p:blipFill rotWithShape="1">
          <a:blip r:embed="rId4"/>
          <a:srcRect l="20108" t="15903" r="53258" b="63504"/>
          <a:stretch/>
        </p:blipFill>
        <p:spPr bwMode="auto">
          <a:xfrm>
            <a:off x="5587055" y="3663248"/>
            <a:ext cx="2569758" cy="1722722"/>
          </a:xfrm>
          <a:prstGeom prst="rect">
            <a:avLst/>
          </a:prstGeom>
          <a:ln>
            <a:noFill/>
          </a:ln>
          <a:extLst>
            <a:ext uri="{53640926-AAD7-44D8-BBD7-CCE9431645EC}">
              <a14:shadowObscured xmlns:a14="http://schemas.microsoft.com/office/drawing/2010/main"/>
            </a:ext>
          </a:extLst>
        </p:spPr>
      </p:pic>
      <p:pic>
        <p:nvPicPr>
          <p:cNvPr id="10" name="図 9">
            <a:extLst>
              <a:ext uri="{FF2B5EF4-FFF2-40B4-BE49-F238E27FC236}">
                <a16:creationId xmlns:a16="http://schemas.microsoft.com/office/drawing/2014/main" id="{3BFA31F0-BEFE-03D8-4937-EFB6F37671C3}"/>
              </a:ext>
            </a:extLst>
          </p:cNvPr>
          <p:cNvPicPr/>
          <p:nvPr/>
        </p:nvPicPr>
        <p:blipFill rotWithShape="1">
          <a:blip r:embed="rId4"/>
          <a:srcRect l="20108" t="65040" r="53258" b="13348"/>
          <a:stretch/>
        </p:blipFill>
        <p:spPr bwMode="auto">
          <a:xfrm>
            <a:off x="7785964" y="4301233"/>
            <a:ext cx="2300828" cy="172272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2905951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95280" y="189377"/>
            <a:ext cx="8229600" cy="1143000"/>
          </a:xfrm>
        </p:spPr>
        <p:txBody>
          <a:bodyPr/>
          <a:lstStyle/>
          <a:p>
            <a:r>
              <a:rPr lang="ja-JP" altLang="en-US" sz="4000" dirty="0">
                <a:latin typeface="Meiryo UI" panose="020B0604030504040204" pitchFamily="50" charset="-128"/>
                <a:ea typeface="Meiryo UI" panose="020B0604030504040204" pitchFamily="50" charset="-128"/>
                <a:cs typeface="Meiryo UI" panose="020B0604030504040204" pitchFamily="50" charset="-128"/>
              </a:rPr>
              <a:t>通話の録音前の事前アナウンス</a:t>
            </a:r>
          </a:p>
        </p:txBody>
      </p:sp>
      <p:sp>
        <p:nvSpPr>
          <p:cNvPr id="3" name="コンテンツ プレースホルダー 2"/>
          <p:cNvSpPr>
            <a:spLocks noGrp="1"/>
          </p:cNvSpPr>
          <p:nvPr>
            <p:ph idx="1"/>
          </p:nvPr>
        </p:nvSpPr>
        <p:spPr>
          <a:xfrm>
            <a:off x="973015" y="1524149"/>
            <a:ext cx="10281139" cy="4825437"/>
          </a:xfrm>
        </p:spPr>
        <p:txBody>
          <a:bodyPr>
            <a:noAutofit/>
          </a:bodyPr>
          <a:lstStyle/>
          <a:p>
            <a:pPr marL="0" indent="0">
              <a:buNone/>
            </a:pPr>
            <a:r>
              <a:rPr lang="ja-JP" altLang="en-US" sz="2800" dirty="0">
                <a:latin typeface="Meiryo UI" panose="020B0604030504040204" pitchFamily="50" charset="-128"/>
                <a:ea typeface="Meiryo UI" panose="020B0604030504040204" pitchFamily="50" charset="-128"/>
                <a:cs typeface="Meiryo UI" panose="020B0604030504040204" pitchFamily="50" charset="-128"/>
              </a:rPr>
              <a:t>■（相談員自らアナウンス）</a:t>
            </a:r>
          </a:p>
          <a:p>
            <a:pPr marL="0" indent="0">
              <a:buNone/>
            </a:pP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marL="179388" indent="-179388">
              <a:buNone/>
            </a:pPr>
            <a:r>
              <a:rPr lang="ja-JP" altLang="en-US" sz="2800" dirty="0">
                <a:latin typeface="Meiryo UI" panose="020B0604030504040204" pitchFamily="50" charset="-128"/>
                <a:ea typeface="Meiryo UI" panose="020B0604030504040204" pitchFamily="50" charset="-128"/>
                <a:cs typeface="Meiryo UI" panose="020B0604030504040204" pitchFamily="50" charset="-128"/>
              </a:rPr>
              <a:t>■交換手に録音について事前にアナウンスしてもらえるよう協力依頼</a:t>
            </a:r>
            <a:endParaRPr lang="en-US" altLang="ja-JP" sz="2800" dirty="0">
              <a:latin typeface="Meiryo UI" panose="020B0604030504040204" pitchFamily="50" charset="-128"/>
              <a:ea typeface="Meiryo UI" panose="020B0604030504040204" pitchFamily="50" charset="-128"/>
              <a:cs typeface="Meiryo UI" panose="020B0604030504040204" pitchFamily="50" charset="-128"/>
            </a:endParaRPr>
          </a:p>
          <a:p>
            <a:pPr marL="179388" indent="-179388">
              <a:buNone/>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2800" dirty="0">
                <a:latin typeface="Meiryo UI" panose="020B0604030504040204" pitchFamily="50" charset="-128"/>
                <a:ea typeface="Meiryo UI" panose="020B0604030504040204" pitchFamily="50" charset="-128"/>
                <a:cs typeface="Meiryo UI" panose="020B0604030504040204" pitchFamily="50" charset="-128"/>
              </a:rPr>
              <a:t>■自動応答アナウンス</a:t>
            </a:r>
            <a:endParaRPr lang="en-US" altLang="ja-JP" sz="2400" dirty="0">
              <a:solidFill>
                <a:srgbClr val="FF3399"/>
              </a:solidFill>
              <a:latin typeface="Meiryo UI" panose="020B0604030504040204" pitchFamily="50" charset="-128"/>
              <a:ea typeface="Meiryo UI" panose="020B0604030504040204" pitchFamily="50" charset="-128"/>
              <a:cs typeface="Meiryo UI" panose="020B0604030504040204" pitchFamily="50" charset="-128"/>
            </a:endParaRPr>
          </a:p>
          <a:p>
            <a:pPr lvl="1"/>
            <a:r>
              <a:rPr lang="ja-JP" altLang="en-US" sz="1800" dirty="0">
                <a:latin typeface="Meiryo UI" panose="020B0604030504040204" pitchFamily="50" charset="-128"/>
                <a:ea typeface="Meiryo UI" panose="020B0604030504040204" pitchFamily="50" charset="-128"/>
                <a:cs typeface="Meiryo UI" panose="020B0604030504040204" pitchFamily="50" charset="-128"/>
              </a:rPr>
              <a:t>営業時間内は保留音、終了後は留守番電話</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lvl="1"/>
            <a:r>
              <a:rPr lang="ja-JP" altLang="en-US" sz="1800" dirty="0">
                <a:latin typeface="Meiryo UI" panose="020B0604030504040204" pitchFamily="50" charset="-128"/>
                <a:ea typeface="Meiryo UI" panose="020B0604030504040204" pitchFamily="50" charset="-128"/>
                <a:cs typeface="Meiryo UI" panose="020B0604030504040204" pitchFamily="50" charset="-128"/>
              </a:rPr>
              <a:t>保留・案内機能</a:t>
            </a:r>
          </a:p>
          <a:p>
            <a:pPr lvl="2"/>
            <a:r>
              <a:rPr lang="ja-JP" altLang="en-US" sz="1800" dirty="0">
                <a:latin typeface="Meiryo UI" panose="020B0604030504040204" pitchFamily="50" charset="-128"/>
                <a:ea typeface="Meiryo UI" panose="020B0604030504040204" pitchFamily="50" charset="-128"/>
                <a:cs typeface="Meiryo UI" panose="020B0604030504040204" pitchFamily="50" charset="-128"/>
              </a:rPr>
              <a:t>メッセージを案内した後、応対ができます</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lvl="2"/>
            <a:r>
              <a:rPr lang="ja-JP" altLang="en-US" sz="1800" dirty="0">
                <a:latin typeface="Meiryo UI" panose="020B0604030504040204" pitchFamily="50" charset="-128"/>
                <a:ea typeface="Meiryo UI" panose="020B0604030504040204" pitchFamily="50" charset="-128"/>
                <a:cs typeface="Meiryo UI" panose="020B0604030504040204" pitchFamily="50" charset="-128"/>
              </a:rPr>
              <a:t>「電話応対の品質向上のために、この通話を録音させていただいております」</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lvl="2"/>
            <a:r>
              <a:rPr lang="ja-JP" altLang="en-US" sz="1800" dirty="0">
                <a:latin typeface="Meiryo UI" panose="020B0604030504040204" pitchFamily="50" charset="-128"/>
                <a:ea typeface="Meiryo UI" panose="020B0604030504040204" pitchFamily="50" charset="-128"/>
                <a:cs typeface="Meiryo UI" panose="020B0604030504040204" pitchFamily="50" charset="-128"/>
              </a:rPr>
              <a:t>すぐに応対できない場合、メッセージを流し、応対できるまで保留できます</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marL="457200" lvl="1" indent="0">
              <a:buNone/>
            </a:pP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marL="0" indent="0" eaLnBrk="1" fontAlgn="auto" hangingPunct="1">
              <a:spcBef>
                <a:spcPts val="0"/>
              </a:spcBef>
              <a:spcAft>
                <a:spcPts val="0"/>
              </a:spcAft>
              <a:buNone/>
              <a:defRPr/>
            </a:pPr>
            <a:r>
              <a:rPr lang="ja-JP" altLang="en-US" sz="2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800" dirty="0">
                <a:solidFill>
                  <a:prstClr val="black"/>
                </a:solidFill>
                <a:latin typeface="Meiryo UI" panose="020B0604030504040204" pitchFamily="50" charset="-128"/>
                <a:ea typeface="Meiryo UI" panose="020B0604030504040204" pitchFamily="50" charset="-128"/>
              </a:rPr>
              <a:t>病院ホームページ・院内掲示にて黙示　</a:t>
            </a:r>
            <a:r>
              <a:rPr lang="ja-JP" altLang="en-US" sz="1800" dirty="0">
                <a:solidFill>
                  <a:srgbClr val="FF0000"/>
                </a:solidFill>
                <a:latin typeface="Meiryo UI" panose="020B0604030504040204" pitchFamily="50" charset="-128"/>
                <a:ea typeface="Meiryo UI" panose="020B0604030504040204" pitchFamily="50" charset="-128"/>
              </a:rPr>
              <a:t>＊</a:t>
            </a:r>
            <a:r>
              <a:rPr lang="ja-JP" altLang="en-US" sz="1800" dirty="0">
                <a:solidFill>
                  <a:prstClr val="black"/>
                </a:solidFill>
                <a:latin typeface="Meiryo UI" panose="020B0604030504040204" pitchFamily="50" charset="-128"/>
                <a:ea typeface="Meiryo UI" panose="020B0604030504040204" pitchFamily="50" charset="-128"/>
              </a:rPr>
              <a:t>記載の工夫が大切</a:t>
            </a:r>
            <a:endParaRPr lang="en-US" altLang="ja-JP" sz="1800" dirty="0">
              <a:solidFill>
                <a:prstClr val="black"/>
              </a:solidFill>
              <a:latin typeface="Meiryo UI" panose="020B0604030504040204" pitchFamily="50" charset="-128"/>
              <a:ea typeface="Meiryo UI" panose="020B0604030504040204" pitchFamily="50" charset="-128"/>
            </a:endParaRPr>
          </a:p>
          <a:p>
            <a:pPr lvl="1" eaLnBrk="1" fontAlgn="auto" hangingPunct="1">
              <a:spcBef>
                <a:spcPts val="0"/>
              </a:spcBef>
              <a:spcAft>
                <a:spcPts val="0"/>
              </a:spcAft>
              <a:buFont typeface="Arial" panose="020B0604020202020204" pitchFamily="34" charset="0"/>
              <a:buChar char="•"/>
              <a:defRPr/>
            </a:pP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録音データはサービスの質向上のため部門内でのみ利用する</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1" eaLnBrk="1" fontAlgn="auto" hangingPunct="1">
              <a:spcBef>
                <a:spcPts val="0"/>
              </a:spcBef>
              <a:spcAft>
                <a:spcPts val="0"/>
              </a:spcAft>
              <a:buFont typeface="Arial" panose="020B0604020202020204" pitchFamily="34" charset="0"/>
              <a:buChar char="•"/>
              <a:defRPr/>
            </a:pP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録音データは部門内で定めたルールに基づき管理や破棄をしている</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1" eaLnBrk="1" fontAlgn="auto" hangingPunct="1">
              <a:spcBef>
                <a:spcPts val="0"/>
              </a:spcBef>
              <a:spcAft>
                <a:spcPts val="0"/>
              </a:spcAft>
              <a:buFont typeface="Arial" panose="020B0604020202020204" pitchFamily="34" charset="0"/>
              <a:buChar char="•"/>
              <a:defRPr/>
            </a:pP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録音の実施や録音データの利用目的に同意しがたいものがある場合、相談者は録音データの削除を相談員に求めることができる、等々</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1617590" y="78002"/>
            <a:ext cx="548652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課題</a:t>
            </a: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1-2.  </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録音することを相談者へどうアナウンスするか</a:t>
            </a:r>
          </a:p>
        </p:txBody>
      </p:sp>
      <p:sp>
        <p:nvSpPr>
          <p:cNvPr id="8" name="円形吹き出し 7"/>
          <p:cNvSpPr/>
          <p:nvPr/>
        </p:nvSpPr>
        <p:spPr>
          <a:xfrm>
            <a:off x="5708105" y="1332255"/>
            <a:ext cx="3888432" cy="714813"/>
          </a:xfrm>
          <a:prstGeom prst="wedgeEllipseCallout">
            <a:avLst>
              <a:gd name="adj1" fmla="val -57223"/>
              <a:gd name="adj2" fmla="val 10856"/>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相談員の直接のアナウンスは</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相談の妨げになる可能性も</a:t>
            </a: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5" name="スライド番号プレースホルダー 4">
            <a:extLst>
              <a:ext uri="{FF2B5EF4-FFF2-40B4-BE49-F238E27FC236}">
                <a16:creationId xmlns:a16="http://schemas.microsoft.com/office/drawing/2014/main" id="{13265F61-8C09-4D9F-8791-5AD92358F03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8AA729-729D-42A7-AD8E-8BF1BAD4E050}" type="slidenum">
              <a:rPr kumimoji="1" lang="ja-JP" altLang="en-US" sz="20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3887369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8311EBFF-E16B-40D1-A8E6-E40F870E38FD}"/>
              </a:ext>
            </a:extLst>
          </p:cNvPr>
          <p:cNvSpPr txBox="1">
            <a:spLocks/>
          </p:cNvSpPr>
          <p:nvPr/>
        </p:nvSpPr>
        <p:spPr bwMode="auto">
          <a:xfrm>
            <a:off x="1981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ts val="60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課題２.　時間がない</a:t>
            </a:r>
          </a:p>
        </p:txBody>
      </p:sp>
      <p:pic>
        <p:nvPicPr>
          <p:cNvPr id="7" name="Picture 2" descr="ç®è¦ã¾ãæè¨ã®ã­ã£ã©ã¯ã¿ã¼ã®ã¤ã©ã¹ã">
            <a:extLst>
              <a:ext uri="{FF2B5EF4-FFF2-40B4-BE49-F238E27FC236}">
                <a16:creationId xmlns:a16="http://schemas.microsoft.com/office/drawing/2014/main" id="{4F7519D2-FAC7-475D-963E-6F86F52A24E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08056" y="1955667"/>
            <a:ext cx="3312368" cy="3312368"/>
          </a:xfrm>
          <a:prstGeom prst="rect">
            <a:avLst/>
          </a:prstGeom>
          <a:solidFill>
            <a:srgbClr val="FFFFFF"/>
          </a:solidFill>
        </p:spPr>
      </p:pic>
      <p:sp>
        <p:nvSpPr>
          <p:cNvPr id="3" name="テキスト ボックス 2"/>
          <p:cNvSpPr txBox="1"/>
          <p:nvPr/>
        </p:nvSpPr>
        <p:spPr bwMode="auto">
          <a:xfrm>
            <a:off x="5020424" y="2560125"/>
            <a:ext cx="5508104" cy="2730790"/>
          </a:xfrm>
          <a:prstGeom prst="rect">
            <a:avLst/>
          </a:prstGeom>
          <a:noFill/>
          <a:ln>
            <a:noFill/>
          </a:ln>
        </p:spPr>
        <p:txBody>
          <a:bodyPr vert="horz" wrap="square" lIns="91440" tIns="45720" rIns="91440" bIns="45720" numCol="1" rtlCol="0" anchor="t" anchorCtr="0" compatLnSpc="1">
            <a:prstTxWarp prst="textNoShape">
              <a:avLst/>
            </a:prstTxWarp>
            <a:normAutofit/>
          </a:bodyPr>
          <a:lstStyle/>
          <a:p>
            <a:pPr marL="457200" marR="0" lvl="0" indent="-457200" algn="l" defTabSz="914400" rtl="0" eaLnBrk="0" fontAlgn="base" latinLnBrk="0" hangingPunct="0">
              <a:lnSpc>
                <a:spcPct val="100000"/>
              </a:lnSpc>
              <a:spcBef>
                <a:spcPct val="20000"/>
              </a:spcBef>
              <a:spcAft>
                <a:spcPct val="0"/>
              </a:spcAft>
              <a:buClr>
                <a:srgbClr val="F79646"/>
              </a:buClr>
              <a:buSzTx/>
              <a:buFont typeface="Wingdings" panose="05000000000000000000" pitchFamily="2" charset="2"/>
              <a:buChar char="n"/>
              <a:tabLst/>
              <a:defRPr/>
            </a:pP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ディスカッションする時間がない</a:t>
            </a:r>
            <a:endParaRPr kumimoji="1" lang="en-US" altLang="ja-JP"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20000"/>
              </a:spcBef>
              <a:spcAft>
                <a:spcPct val="0"/>
              </a:spcAft>
              <a:buClr>
                <a:srgbClr val="F79646"/>
              </a:buClr>
              <a:buSzTx/>
              <a:buFont typeface="Arial" charset="0"/>
              <a:buNone/>
              <a:tabLst/>
              <a:defRPr/>
            </a:pPr>
            <a:endParaRPr kumimoji="1" lang="en-US" altLang="ja-JP"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20000"/>
              </a:spcBef>
              <a:spcAft>
                <a:spcPct val="0"/>
              </a:spcAft>
              <a:buClr>
                <a:srgbClr val="F79646"/>
              </a:buClr>
              <a:buSzTx/>
              <a:buFont typeface="Arial" charset="0"/>
              <a:buNone/>
              <a:tabLst/>
              <a:defRPr/>
            </a:pPr>
            <a:endParaRPr kumimoji="1" lang="en-US" altLang="ja-JP"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457200" marR="0" lvl="0" indent="-457200" algn="l" defTabSz="914400" rtl="0" eaLnBrk="0" fontAlgn="base" latinLnBrk="0" hangingPunct="0">
              <a:lnSpc>
                <a:spcPct val="100000"/>
              </a:lnSpc>
              <a:spcBef>
                <a:spcPct val="20000"/>
              </a:spcBef>
              <a:spcAft>
                <a:spcPct val="0"/>
              </a:spcAft>
              <a:buClr>
                <a:srgbClr val="F79646"/>
              </a:buClr>
              <a:buSzTx/>
              <a:buFont typeface="Wingdings" panose="05000000000000000000" pitchFamily="2" charset="2"/>
              <a:buChar char="n"/>
              <a:tabLst/>
              <a:defRPr/>
            </a:pP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逐語録をつくる時間がない</a:t>
            </a:r>
            <a:endParaRPr kumimoji="1" lang="en-US" altLang="ja-JP"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20000"/>
              </a:spcBef>
              <a:spcAft>
                <a:spcPct val="0"/>
              </a:spcAft>
              <a:buClr>
                <a:srgbClr val="F79646"/>
              </a:buClr>
              <a:buSzTx/>
              <a:buFont typeface="Arial" charset="0"/>
              <a:buNone/>
              <a:tabLst/>
              <a:defRPr/>
            </a:pPr>
            <a:endParaRPr kumimoji="1" lang="en-US" altLang="ja-JP"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457200" marR="0" lvl="0" indent="-457200" algn="l" defTabSz="914400" rtl="0" eaLnBrk="0" fontAlgn="base" latinLnBrk="0" hangingPunct="0">
              <a:lnSpc>
                <a:spcPct val="100000"/>
              </a:lnSpc>
              <a:spcBef>
                <a:spcPct val="20000"/>
              </a:spcBef>
              <a:spcAft>
                <a:spcPct val="0"/>
              </a:spcAft>
              <a:buClr>
                <a:srgbClr val="F79646"/>
              </a:buClr>
              <a:buSzTx/>
              <a:buFont typeface="Arial" charset="0"/>
              <a:buChar char="n"/>
              <a:tabLst/>
              <a:defRPr/>
            </a:pPr>
            <a:endParaRPr kumimoji="1" lang="en-US" altLang="ja-JP"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 name="スライド番号プレースホルダー 5">
            <a:extLst>
              <a:ext uri="{FF2B5EF4-FFF2-40B4-BE49-F238E27FC236}">
                <a16:creationId xmlns:a16="http://schemas.microsoft.com/office/drawing/2014/main" id="{B630E09C-0E64-44AB-826F-141D4A0B51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307215-7C49-4E65-ADE2-2FD1F58CA511}" type="slidenum">
              <a:rPr kumimoji="1" lang="ja-JP" altLang="en-US" sz="20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4943771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96462" y="404358"/>
            <a:ext cx="9952892" cy="894595"/>
          </a:xfrm>
        </p:spPr>
        <p:txBody>
          <a:bodyPr/>
          <a:lstStyle/>
          <a:p>
            <a:r>
              <a:rPr lang="ja-JP" altLang="en-US" sz="4000" dirty="0">
                <a:latin typeface="Meiryo UI" panose="020B0604030504040204" pitchFamily="50" charset="-128"/>
                <a:ea typeface="Meiryo UI" panose="020B0604030504040204" pitchFamily="50" charset="-128"/>
              </a:rPr>
              <a:t>ディスカッションの時間を確保するための工夫</a:t>
            </a:r>
          </a:p>
        </p:txBody>
      </p:sp>
      <p:sp>
        <p:nvSpPr>
          <p:cNvPr id="14" name="テキスト ボックス 13"/>
          <p:cNvSpPr txBox="1"/>
          <p:nvPr/>
        </p:nvSpPr>
        <p:spPr>
          <a:xfrm>
            <a:off x="2116970" y="1625309"/>
            <a:ext cx="8507288" cy="4347344"/>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評価表を使って、ディスカッションする意義を認識する</a:t>
            </a:r>
            <a:endParaRPr kumimoji="1" lang="en-US" altLang="ja-JP"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業務時間内に実施する</a:t>
            </a:r>
            <a:endParaRPr kumimoji="1" lang="en-US" altLang="ja-JP"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実施時間を予め設定し、守る</a:t>
            </a:r>
            <a:endParaRPr kumimoji="1" lang="en-US" altLang="ja-JP"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（当初は進め方に慣れていないため時間がかかるが、何回かすると早くなる）</a:t>
            </a:r>
            <a:endPar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全相談員が必ず年</a:t>
            </a:r>
            <a:r>
              <a:rPr kumimoji="1" lang="en-US" altLang="ja-JP"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回は事例提供すると決めておく</a:t>
            </a:r>
            <a:endParaRPr kumimoji="1" lang="en-US" altLang="ja-JP"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役割分担をする</a:t>
            </a:r>
            <a:endParaRPr kumimoji="1" lang="en-US" altLang="ja-JP"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音声データを聞いて、評価表を事前につけておく</a:t>
            </a:r>
            <a:endParaRPr kumimoji="1" lang="en-US" altLang="ja-JP"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（その逆も</a:t>
            </a: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OK</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 name="スライド番号プレースホルダー 3">
            <a:extLst>
              <a:ext uri="{FF2B5EF4-FFF2-40B4-BE49-F238E27FC236}">
                <a16:creationId xmlns:a16="http://schemas.microsoft.com/office/drawing/2014/main" id="{AABC95A5-5F82-4CBB-B5CB-8BED2C5C1E2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1FFA4F-173F-4FA8-8C38-EDC134663EFE}" type="slidenum">
              <a:rPr kumimoji="1" lang="ja-JP" altLang="en-US" sz="20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42386266-0F16-28AE-DCCF-BDC2A74DC263}"/>
              </a:ext>
            </a:extLst>
          </p:cNvPr>
          <p:cNvSpPr txBox="1"/>
          <p:nvPr/>
        </p:nvSpPr>
        <p:spPr>
          <a:xfrm>
            <a:off x="1617590" y="78002"/>
            <a:ext cx="458001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課題</a:t>
            </a: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2-1.  </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ディスカッションする時間がない</a:t>
            </a:r>
          </a:p>
        </p:txBody>
      </p:sp>
    </p:spTree>
    <p:extLst>
      <p:ext uri="{BB962C8B-B14F-4D97-AF65-F5344CB8AC3E}">
        <p14:creationId xmlns:p14="http://schemas.microsoft.com/office/powerpoint/2010/main" val="124026155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75480" y="332657"/>
            <a:ext cx="8229600" cy="727217"/>
          </a:xfrm>
        </p:spPr>
        <p:txBody>
          <a:bodyPr/>
          <a:lstStyle/>
          <a:p>
            <a:r>
              <a:rPr kumimoji="1" lang="ja-JP" altLang="en-US" sz="4000" dirty="0">
                <a:latin typeface="Meiryo UI" panose="020B0604030504040204" pitchFamily="50" charset="-128"/>
                <a:ea typeface="Meiryo UI" panose="020B0604030504040204" pitchFamily="50" charset="-128"/>
              </a:rPr>
              <a:t>逐語録の時間を作るための工夫</a:t>
            </a:r>
          </a:p>
        </p:txBody>
      </p:sp>
      <p:sp>
        <p:nvSpPr>
          <p:cNvPr id="9" name="テキスト ボックス 8">
            <a:extLst>
              <a:ext uri="{FF2B5EF4-FFF2-40B4-BE49-F238E27FC236}">
                <a16:creationId xmlns:a16="http://schemas.microsoft.com/office/drawing/2014/main" id="{7BC6BFD3-0E1D-4C61-927C-EFF6D06D6A54}"/>
              </a:ext>
            </a:extLst>
          </p:cNvPr>
          <p:cNvSpPr txBox="1"/>
          <p:nvPr/>
        </p:nvSpPr>
        <p:spPr>
          <a:xfrm>
            <a:off x="2175480" y="1423699"/>
            <a:ext cx="9659815" cy="260071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逐語録のフォームをつくり活用する</a:t>
            </a:r>
            <a:endParaRPr kumimoji="1" lang="en-US" altLang="ja-JP"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長時間の相談を選びたい場合は、逐語録をつくる範囲を絞る</a:t>
            </a:r>
            <a:endParaRPr kumimoji="1" lang="en-US" altLang="ja-JP"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再生速度を落として、一気につくる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少々「ざつ」につくる</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（初めての場合、相槌までいれた逐語録の作成がお勧め）</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いっそのこと、逐語録を作らない</a:t>
            </a:r>
            <a:endParaRPr kumimoji="1" lang="en-US" altLang="ja-JP"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 name="テキスト ボックス 9">
            <a:extLst>
              <a:ext uri="{FF2B5EF4-FFF2-40B4-BE49-F238E27FC236}">
                <a16:creationId xmlns:a16="http://schemas.microsoft.com/office/drawing/2014/main" id="{B72ACE9D-2EA0-48C1-87E2-D0C8CA5C6D3A}"/>
              </a:ext>
            </a:extLst>
          </p:cNvPr>
          <p:cNvSpPr txBox="1"/>
          <p:nvPr/>
        </p:nvSpPr>
        <p:spPr>
          <a:xfrm>
            <a:off x="2142728" y="4024411"/>
            <a:ext cx="7930520" cy="2700739"/>
          </a:xfrm>
          <a:prstGeom prst="rect">
            <a:avLst/>
          </a:prstGeom>
          <a:solidFill>
            <a:schemeClr val="accent2">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逐語録を作るメリット</a:t>
            </a:r>
            <a:endPar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800" b="0" i="0" u="sng" strike="noStrike" kern="1200" cap="none" spc="0" normalizeH="0" baseline="0" noProof="0" dirty="0">
                <a:ln>
                  <a:noFill/>
                </a:ln>
                <a:solidFill>
                  <a:srgbClr val="FF3399"/>
                </a:solidFill>
                <a:effectLst/>
                <a:uLnTx/>
                <a:uFillTx/>
                <a:latin typeface="Meiryo UI" panose="020B0604030504040204" pitchFamily="50" charset="-128"/>
                <a:ea typeface="Meiryo UI" panose="020B0604030504040204" pitchFamily="50" charset="-128"/>
                <a:cs typeface="+mn-cs"/>
              </a:rPr>
              <a:t>録音を何度も聴くことによる効果</a:t>
            </a:r>
            <a:endParaRPr kumimoji="1" lang="en-US" altLang="ja-JP" sz="1800" b="0" i="0" u="sng" strike="noStrike" kern="1200" cap="none" spc="0" normalizeH="0" baseline="0" noProof="0" dirty="0">
              <a:ln>
                <a:noFill/>
              </a:ln>
              <a:solidFill>
                <a:srgbClr val="FF3399"/>
              </a:solidFill>
              <a:effectLst/>
              <a:uLnTx/>
              <a:uFillTx/>
              <a:latin typeface="Meiryo UI" panose="020B0604030504040204" pitchFamily="50" charset="-128"/>
              <a:ea typeface="Meiryo UI" panose="020B0604030504040204"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自分の「くせ」がわかり（ショック、自己嫌悪）、自ら改善すべき点に気付く</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何度も繰り返し聴くことで、相談の印象が変わる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800" b="0" i="0" u="sng" strike="noStrike" kern="1200" cap="none" spc="0" normalizeH="0" baseline="0" noProof="0" dirty="0">
                <a:ln>
                  <a:noFill/>
                </a:ln>
                <a:solidFill>
                  <a:srgbClr val="FF3399"/>
                </a:solidFill>
                <a:effectLst/>
                <a:uLnTx/>
                <a:uFillTx/>
                <a:latin typeface="Meiryo UI" panose="020B0604030504040204" pitchFamily="50" charset="-128"/>
                <a:ea typeface="Meiryo UI" panose="020B0604030504040204" pitchFamily="50" charset="-128"/>
                <a:cs typeface="+mn-cs"/>
              </a:rPr>
              <a:t>逐語録を使用してディスカッションすることの効果</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事例を詳細に客観的に分析できる</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→耳だけでなく、目からも情報が入るため、相談の全容を理解しやすい</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発言●</a:t>
            </a: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は</a:t>
            </a: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発言▲</a:t>
            </a: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を受けて等、活発で有意義な意見交換が可能になる</a:t>
            </a:r>
          </a:p>
        </p:txBody>
      </p:sp>
      <p:sp>
        <p:nvSpPr>
          <p:cNvPr id="4" name="スライド番号プレースホルダー 3">
            <a:extLst>
              <a:ext uri="{FF2B5EF4-FFF2-40B4-BE49-F238E27FC236}">
                <a16:creationId xmlns:a16="http://schemas.microsoft.com/office/drawing/2014/main" id="{C454AFF3-C4A6-4244-82E4-E49E37CDC5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1FFA4F-173F-4FA8-8C38-EDC134663EFE}" type="slidenum">
              <a:rPr kumimoji="1" lang="ja-JP" altLang="en-US" sz="20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D55D7E94-E6A4-4DEF-9346-83C26A5B3320}"/>
              </a:ext>
            </a:extLst>
          </p:cNvPr>
          <p:cNvSpPr txBox="1"/>
          <p:nvPr/>
        </p:nvSpPr>
        <p:spPr>
          <a:xfrm>
            <a:off x="1617590" y="78002"/>
            <a:ext cx="458001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課題</a:t>
            </a: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2-2.  </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逐語録をつくる時間がない</a:t>
            </a:r>
          </a:p>
        </p:txBody>
      </p:sp>
    </p:spTree>
    <p:extLst>
      <p:ext uri="{BB962C8B-B14F-4D97-AF65-F5344CB8AC3E}">
        <p14:creationId xmlns:p14="http://schemas.microsoft.com/office/powerpoint/2010/main" val="20200327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8311EBFF-E16B-40D1-A8E6-E40F870E38FD}"/>
              </a:ext>
            </a:extLst>
          </p:cNvPr>
          <p:cNvSpPr txBox="1">
            <a:spLocks/>
          </p:cNvSpPr>
          <p:nvPr/>
        </p:nvSpPr>
        <p:spPr bwMode="auto">
          <a:xfrm>
            <a:off x="1981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ts val="60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課題３.　事例がない</a:t>
            </a:r>
          </a:p>
        </p:txBody>
      </p:sp>
      <p:sp>
        <p:nvSpPr>
          <p:cNvPr id="6" name="コンテンツ プレースホルダー 2">
            <a:extLst>
              <a:ext uri="{FF2B5EF4-FFF2-40B4-BE49-F238E27FC236}">
                <a16:creationId xmlns:a16="http://schemas.microsoft.com/office/drawing/2014/main" id="{6970E3D4-1362-4C8A-A93D-1CBD2942B078}"/>
              </a:ext>
            </a:extLst>
          </p:cNvPr>
          <p:cNvSpPr txBox="1">
            <a:spLocks/>
          </p:cNvSpPr>
          <p:nvPr/>
        </p:nvSpPr>
        <p:spPr>
          <a:xfrm>
            <a:off x="1543051" y="1704801"/>
            <a:ext cx="9529762" cy="2952328"/>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1"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1" lang="ja-JP" altLang="en-US" sz="3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相談事例抽出のヒント</a:t>
            </a:r>
          </a:p>
          <a:p>
            <a:pPr marL="0" marR="0" lvl="1"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42900" marR="0" lvl="1"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1" lang="en-US" altLang="ja-JP"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分前後のよくあるシンプルな相談を！</a:t>
            </a:r>
            <a:endParaRPr kumimoji="1" lang="en-US" altLang="ja-JP"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42900" marR="0" lvl="1"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事例検討</a:t>
            </a:r>
            <a:r>
              <a:rPr kumimoji="1" lang="ja-JP" altLang="en-US" sz="2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ではない</a:t>
            </a: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ため、複雑な相談は避ける</a:t>
            </a:r>
            <a:br>
              <a:rPr kumimoji="1" lang="en-US" altLang="ja-JP"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（何度か実施した後は、相談対応で苦慮した事例でも</a:t>
            </a:r>
            <a:r>
              <a:rPr kumimoji="1" lang="en-US" altLang="ja-JP"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OK</a:t>
            </a: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42900" marR="0" lvl="1"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長時間の相談を選びたい場合、事例聴取の範囲を絞る</a:t>
            </a:r>
            <a:br>
              <a:rPr kumimoji="1" lang="en-US" altLang="ja-JP"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（導入部の聴取や別途相談の概要を説明する必要あり）</a:t>
            </a:r>
            <a:endParaRPr kumimoji="1" lang="en-US" altLang="ja-JP"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42900" marR="0" lvl="1"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（おまけ）上手くいったと思う相談を取り上げる場合、要注意</a:t>
            </a:r>
            <a:br>
              <a:rPr kumimoji="1" lang="en-US" altLang="ja-JP" sz="3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（多くの改善点が上がってきた場合は自信喪失する場合もあり）</a:t>
            </a:r>
            <a:endParaRPr kumimoji="1" lang="en-US" altLang="ja-JP"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0F29293A-EAFE-4640-80FF-1D254F69BAF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018C6-B35C-4C3A-9718-1D4694F337E9}" type="slidenum">
              <a:rPr kumimoji="1" lang="ja-JP" altLang="en-US" sz="20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0378890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p:cNvSpPr txBox="1">
            <a:spLocks/>
          </p:cNvSpPr>
          <p:nvPr/>
        </p:nvSpPr>
        <p:spPr>
          <a:xfrm>
            <a:off x="528639" y="1109817"/>
            <a:ext cx="11044236" cy="5228031"/>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
                <a:srgbClr val="F79646"/>
              </a:buClr>
              <a:buSzTx/>
              <a:buFont typeface="Wingdings" panose="05000000000000000000" pitchFamily="2" charset="2"/>
              <a:buChar char="n"/>
              <a:tabLst/>
              <a:defRPr/>
            </a:pP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事例設定</a:t>
            </a:r>
            <a:endParaRPr kumimoji="1" lang="en-US" altLang="ja-JP"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42900" marR="0" lvl="1"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ü"/>
              <a:tabLst/>
              <a:defRPr/>
            </a:pPr>
            <a:r>
              <a:rPr kumimoji="1" lang="en-US" altLang="ja-JP" sz="2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2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分前後のよくあるシンプルな相談に！</a:t>
            </a:r>
            <a:endParaRPr kumimoji="1" lang="en-US" altLang="ja-JP" sz="2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42900" marR="0" lvl="1"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ü"/>
              <a:tabLst/>
              <a:defRPr/>
            </a:pPr>
            <a:r>
              <a:rPr kumimoji="1" lang="ja-JP" altLang="en-US" sz="2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がん種、病期、症状、検査、治療の経過、医療者や家族との関係性、相談者の性格などを予め決めておく</a:t>
            </a:r>
            <a:endParaRPr kumimoji="1" lang="en-US" altLang="ja-JP" sz="2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42900" marR="0" lvl="1"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ü"/>
              <a:tabLst/>
              <a:defRPr/>
            </a:pPr>
            <a:r>
              <a:rPr kumimoji="1" lang="ja-JP" altLang="en-US" sz="2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大まかなテーマは決めても、セリフは決めない</a:t>
            </a:r>
            <a:endParaRPr kumimoji="1" lang="en-US" altLang="ja-JP" sz="2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42900" marR="0" lvl="1"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ü"/>
              <a:tabLst/>
              <a:defRPr/>
            </a:pPr>
            <a:r>
              <a:rPr kumimoji="1" lang="ja-JP" altLang="en-US" sz="2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できるだけ医療知識に触れるもの</a:t>
            </a:r>
            <a:endParaRPr kumimoji="1" lang="en-US" altLang="ja-JP" sz="2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42900" marR="0" lvl="1"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ü"/>
              <a:tabLst/>
              <a:defRPr/>
            </a:pPr>
            <a:r>
              <a:rPr kumimoji="1" lang="en-US" altLang="ja-JP" sz="2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研修等で扱う場合は、</a:t>
            </a:r>
            <a:r>
              <a:rPr kumimoji="1" lang="en-US" altLang="ja-JP" sz="2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どのような議論をして欲しいかを設定する</a:t>
            </a:r>
            <a:endParaRPr kumimoji="1" lang="en-US" altLang="ja-JP" sz="2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1"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42900" marR="0" lvl="0" indent="-342900" algn="l" defTabSz="914400" rtl="0" eaLnBrk="0" fontAlgn="base" latinLnBrk="0" hangingPunct="0">
              <a:lnSpc>
                <a:spcPct val="100000"/>
              </a:lnSpc>
              <a:spcBef>
                <a:spcPct val="20000"/>
              </a:spcBef>
              <a:spcAft>
                <a:spcPct val="0"/>
              </a:spcAft>
              <a:buClr>
                <a:srgbClr val="F79646"/>
              </a:buClr>
              <a:buSzTx/>
              <a:buFont typeface="Wingdings" panose="05000000000000000000" pitchFamily="2" charset="2"/>
              <a:buChar char="n"/>
              <a:tabLst/>
              <a:defRPr/>
            </a:pP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録音方法</a:t>
            </a:r>
          </a:p>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ü"/>
              <a:tabLst/>
              <a:defRPr/>
            </a:pPr>
            <a:r>
              <a:rPr kumimoji="1" lang="ja-JP" altLang="en-US" sz="2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従来の録音環境があれば、それで！</a:t>
            </a:r>
            <a:endParaRPr kumimoji="1" lang="en-US" altLang="ja-JP" sz="2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ü"/>
              <a:tabLst/>
              <a:defRPr/>
            </a:pPr>
            <a:r>
              <a:rPr kumimoji="1" lang="ja-JP" altLang="en-US" sz="2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背中合わせでボイスレコーダーで録音</a:t>
            </a:r>
            <a:endParaRPr kumimoji="1" lang="en-US" altLang="ja-JP" sz="2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ü"/>
              <a:tabLst/>
              <a:defRPr/>
            </a:pPr>
            <a:r>
              <a:rPr kumimoji="1" lang="ja-JP" altLang="en-US" sz="2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無料通話アプリの録音機能を使用</a:t>
            </a:r>
            <a:endParaRPr kumimoji="1" lang="en-US" altLang="ja-JP" sz="2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ü"/>
              <a:tabLst/>
              <a:defRPr/>
            </a:pPr>
            <a:r>
              <a:rPr kumimoji="1" lang="ja-JP" altLang="en-US" sz="2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無料</a:t>
            </a:r>
            <a:r>
              <a:rPr kumimoji="1" lang="en-US" altLang="ja-JP" sz="2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web</a:t>
            </a:r>
            <a:r>
              <a:rPr kumimoji="1" lang="ja-JP" altLang="en-US" sz="2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会議アプリを使用し、カメラをオフにし音声のみで通話を行い、会議の録音機能を使用</a:t>
            </a:r>
            <a:b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en-US" altLang="ja-JP" sz="1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電話と違い音声が重なると一人の声しか録音されない</a:t>
            </a:r>
            <a:endPar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タイトル 1"/>
          <p:cNvSpPr txBox="1">
            <a:spLocks/>
          </p:cNvSpPr>
          <p:nvPr/>
        </p:nvSpPr>
        <p:spPr bwMode="auto">
          <a:xfrm>
            <a:off x="1919536" y="116633"/>
            <a:ext cx="8625136" cy="838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模擬事例を準備するには</a:t>
            </a:r>
          </a:p>
        </p:txBody>
      </p:sp>
      <p:sp>
        <p:nvSpPr>
          <p:cNvPr id="2" name="スライド番号プレースホルダー 1">
            <a:extLst>
              <a:ext uri="{FF2B5EF4-FFF2-40B4-BE49-F238E27FC236}">
                <a16:creationId xmlns:a16="http://schemas.microsoft.com/office/drawing/2014/main" id="{AC3C2727-1482-4926-BC1A-8B4B126A786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1FFA4F-173F-4FA8-8C38-EDC134663EFE}" type="slidenum">
              <a:rPr kumimoji="1" lang="ja-JP" altLang="en-US" sz="20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87932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0" y="89193"/>
            <a:ext cx="11144251" cy="634082"/>
          </a:xfrm>
        </p:spPr>
        <p:txBody>
          <a:bodyPr>
            <a:noAutofit/>
          </a:bodyPr>
          <a:lstStyle/>
          <a:p>
            <a:r>
              <a:rPr lang="ja-JP" altLang="en-US" sz="4000" dirty="0">
                <a:solidFill>
                  <a:srgbClr val="FF3399"/>
                </a:solidFill>
                <a:latin typeface="Meiryo UI" panose="020B0604030504040204" pitchFamily="50" charset="-128"/>
                <a:ea typeface="Meiryo UI" panose="020B0604030504040204" pitchFamily="50" charset="-128"/>
                <a:cs typeface="Meiryo UI" panose="020B0604030504040204" pitchFamily="50" charset="-128"/>
              </a:rPr>
              <a:t>評価表開発経緯</a:t>
            </a:r>
            <a:r>
              <a:rPr lang="ja-JP" altLang="en-US" sz="4000" dirty="0">
                <a:latin typeface="Meiryo UI" panose="020B0604030504040204" pitchFamily="50" charset="-128"/>
                <a:ea typeface="Meiryo UI" panose="020B0604030504040204" pitchFamily="50" charset="-128"/>
                <a:cs typeface="Meiryo UI" panose="020B0604030504040204" pitchFamily="50" charset="-128"/>
              </a:rPr>
              <a:t>：日本における実際の相談事例から</a:t>
            </a:r>
            <a:endParaRPr lang="ja-JP" altLang="en-US" sz="4000" dirty="0"/>
          </a:p>
        </p:txBody>
      </p:sp>
      <p:sp>
        <p:nvSpPr>
          <p:cNvPr id="3" name="コンテンツ プレースホルダー 2"/>
          <p:cNvSpPr>
            <a:spLocks noGrp="1"/>
          </p:cNvSpPr>
          <p:nvPr>
            <p:ph idx="1"/>
          </p:nvPr>
        </p:nvSpPr>
        <p:spPr>
          <a:xfrm>
            <a:off x="514343" y="883568"/>
            <a:ext cx="11058524" cy="5135798"/>
          </a:xfrm>
        </p:spPr>
        <p:txBody>
          <a:bodyPr>
            <a:noAutofit/>
          </a:bodyPr>
          <a:lstStyle/>
          <a:p>
            <a:pPr marL="179387" lvl="1" indent="0" algn="ctr" fontAlgn="base">
              <a:spcBef>
                <a:spcPts val="0"/>
              </a:spcBef>
              <a:spcAft>
                <a:spcPct val="0"/>
              </a:spcAft>
              <a:buNone/>
              <a:tabLst>
                <a:tab pos="3409950" algn="l"/>
              </a:tabLst>
              <a:defRPr/>
            </a:pPr>
            <a:r>
              <a:rPr lang="ja-JP" altLang="en-US"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がん情報提供時の質に関する要因の検討</a:t>
            </a:r>
            <a:endParaRPr lang="en-US" altLang="ja-JP"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a:p>
            <a:pPr marL="179387" lvl="1" indent="0" algn="ctr" fontAlgn="base">
              <a:spcBef>
                <a:spcPts val="0"/>
              </a:spcBef>
              <a:spcAft>
                <a:spcPct val="0"/>
              </a:spcAft>
              <a:buNone/>
              <a:tabLst>
                <a:tab pos="3409950" algn="l"/>
              </a:tabLst>
              <a:defRPr/>
            </a:pPr>
            <a:r>
              <a:rPr lang="ja-JP" altLang="en-US"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および質の評価ツールの作成</a:t>
            </a:r>
            <a:endParaRPr lang="en-US" altLang="ja-JP"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a:p>
            <a:pPr marL="179387" lvl="1" indent="0" algn="ctr" fontAlgn="base">
              <a:spcAft>
                <a:spcPct val="0"/>
              </a:spcAft>
              <a:buNone/>
              <a:tabLst>
                <a:tab pos="3409950" algn="l"/>
              </a:tabLst>
              <a:defRPr/>
            </a:pPr>
            <a:endParaRPr lang="ja-JP" altLang="en-US" sz="1050" b="1" dirty="0">
              <a:solidFill>
                <a:schemeClr val="accent1"/>
              </a:solidFill>
              <a:latin typeface="Meiryo UI" panose="020B0604030504040204" pitchFamily="50" charset="-128"/>
              <a:ea typeface="Meiryo UI" panose="020B0604030504040204" pitchFamily="50" charset="-128"/>
              <a:cs typeface="Meiryo UI" panose="020B0604030504040204" pitchFamily="50" charset="-128"/>
            </a:endParaRPr>
          </a:p>
          <a:p>
            <a:pPr marL="522287" lvl="1" indent="-342900" fontAlgn="base">
              <a:spcAft>
                <a:spcPct val="0"/>
              </a:spcAft>
              <a:buFont typeface="Wingdings" panose="05000000000000000000" pitchFamily="2" charset="2"/>
              <a:buChar char="l"/>
              <a:tabLst>
                <a:tab pos="3409950" algn="l"/>
              </a:tabLst>
              <a:defRPr/>
            </a:pPr>
            <a:r>
              <a:rPr lang="en-US" altLang="ja-JP" sz="2400" dirty="0">
                <a:latin typeface="Meiryo UI" panose="020B0604030504040204" pitchFamily="50" charset="-128"/>
                <a:ea typeface="Meiryo UI" panose="020B0604030504040204" pitchFamily="50" charset="-128"/>
                <a:cs typeface="Meiryo UI" panose="020B0604030504040204" pitchFamily="50" charset="-128"/>
              </a:rPr>
              <a:t>NPO</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法人日本臨床研究支援ユニット「がん電話情報センター</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CTIS/The Cancer Telephone Information Service</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2400" dirty="0">
                <a:solidFill>
                  <a:srgbClr val="FF3399"/>
                </a:solidFill>
                <a:latin typeface="Meiryo UI" panose="020B0604030504040204" pitchFamily="50" charset="-128"/>
                <a:ea typeface="Meiryo UI" panose="020B0604030504040204" pitchFamily="50" charset="-128"/>
                <a:cs typeface="Meiryo UI" panose="020B0604030504040204" pitchFamily="50" charset="-128"/>
              </a:rPr>
              <a:t>電話相談事例から、</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相談時間、がん種、相談内容、対応している相談員の経験等を考慮した目的別サンプリングを行い、</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17</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事例を抽出</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pPr marL="522287" lvl="1" indent="-342900" fontAlgn="base">
              <a:spcAft>
                <a:spcPct val="0"/>
              </a:spcAft>
              <a:buFont typeface="Wingdings" panose="05000000000000000000" pitchFamily="2" charset="2"/>
              <a:buChar char="l"/>
              <a:tabLst>
                <a:tab pos="3409950" algn="l"/>
              </a:tabLst>
              <a:defRPr/>
            </a:pPr>
            <a:r>
              <a:rPr lang="en-US" altLang="ja-JP" sz="2400" dirty="0">
                <a:solidFill>
                  <a:srgbClr val="FF3399"/>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2400" dirty="0">
                <a:solidFill>
                  <a:srgbClr val="FF3399"/>
                </a:solidFill>
                <a:latin typeface="Meiryo UI" panose="020B0604030504040204" pitchFamily="50" charset="-128"/>
                <a:ea typeface="Meiryo UI" panose="020B0604030504040204" pitchFamily="50" charset="-128"/>
                <a:cs typeface="Meiryo UI" panose="020B0604030504040204" pitchFamily="50" charset="-128"/>
              </a:rPr>
              <a:t>名の研究者が、</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それぞれ独立に</a:t>
            </a:r>
            <a:r>
              <a:rPr lang="ja-JP" altLang="en-US" sz="2400" dirty="0">
                <a:solidFill>
                  <a:srgbClr val="FF3399"/>
                </a:solidFill>
                <a:latin typeface="Meiryo UI" panose="020B0604030504040204" pitchFamily="50" charset="-128"/>
                <a:ea typeface="Meiryo UI" panose="020B0604030504040204" pitchFamily="50" charset="-128"/>
                <a:cs typeface="Meiryo UI" panose="020B0604030504040204" pitchFamily="50" charset="-128"/>
              </a:rPr>
              <a:t>「質の良い相談とは何か、質が悪い相談とは何か」</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について</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17</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事例の音声データと逐語録を基に検討し、</a:t>
            </a:r>
            <a:r>
              <a:rPr lang="ja-JP" altLang="en-US" sz="2400" dirty="0">
                <a:solidFill>
                  <a:srgbClr val="FF3399"/>
                </a:solidFill>
                <a:latin typeface="Meiryo UI" panose="020B0604030504040204" pitchFamily="50" charset="-128"/>
                <a:ea typeface="Meiryo UI" panose="020B0604030504040204" pitchFamily="50" charset="-128"/>
                <a:cs typeface="Meiryo UI" panose="020B0604030504040204" pitchFamily="50" charset="-128"/>
              </a:rPr>
              <a:t>相談の質に関する評価要因を抽出</a:t>
            </a:r>
            <a:endParaRPr lang="en-US" altLang="ja-JP" sz="2400" dirty="0">
              <a:solidFill>
                <a:srgbClr val="FF3399"/>
              </a:solidFill>
              <a:latin typeface="Meiryo UI" panose="020B0604030504040204" pitchFamily="50" charset="-128"/>
              <a:ea typeface="Meiryo UI" panose="020B0604030504040204" pitchFamily="50" charset="-128"/>
              <a:cs typeface="Meiryo UI" panose="020B0604030504040204" pitchFamily="50" charset="-128"/>
            </a:endParaRPr>
          </a:p>
          <a:p>
            <a:pPr marL="522287" lvl="1" indent="-342900" fontAlgn="base">
              <a:spcAft>
                <a:spcPct val="0"/>
              </a:spcAft>
              <a:buFont typeface="Wingdings" panose="05000000000000000000" pitchFamily="2" charset="2"/>
              <a:buChar char="l"/>
              <a:tabLst>
                <a:tab pos="3409950" algn="l"/>
              </a:tabLst>
              <a:defRPr/>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米国国立がん研究所（</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NCI</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）の</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Cancer Information Service</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のがん情報サービスの質評価視点や文献等を参考にして、研究者全員で相談の質に関する</a:t>
            </a:r>
            <a:r>
              <a:rPr lang="ja-JP" altLang="en-US" sz="2400" dirty="0">
                <a:solidFill>
                  <a:srgbClr val="FF3399"/>
                </a:solidFill>
                <a:latin typeface="Meiryo UI" panose="020B0604030504040204" pitchFamily="50" charset="-128"/>
                <a:ea typeface="Meiryo UI" panose="020B0604030504040204" pitchFamily="50" charset="-128"/>
                <a:cs typeface="Meiryo UI" panose="020B0604030504040204" pitchFamily="50" charset="-128"/>
              </a:rPr>
              <a:t>評価要因を概念化し、評価ツールを作成</a:t>
            </a:r>
            <a:endParaRPr lang="en-US" altLang="ja-JP" sz="2400" dirty="0">
              <a:solidFill>
                <a:srgbClr val="FF3399"/>
              </a:solidFill>
              <a:latin typeface="Meiryo UI" panose="020B0604030504040204" pitchFamily="50" charset="-128"/>
              <a:ea typeface="Meiryo UI" panose="020B0604030504040204" pitchFamily="50" charset="-128"/>
              <a:cs typeface="Meiryo UI" panose="020B0604030504040204" pitchFamily="50" charset="-128"/>
            </a:endParaRPr>
          </a:p>
          <a:p>
            <a:pPr marL="522287" lvl="1" indent="-342900" fontAlgn="base">
              <a:spcAft>
                <a:spcPct val="0"/>
              </a:spcAft>
              <a:buFont typeface="Wingdings" panose="05000000000000000000" pitchFamily="2" charset="2"/>
              <a:buChar char="l"/>
              <a:tabLst>
                <a:tab pos="3409950" algn="l"/>
              </a:tabLst>
              <a:defRPr/>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作成した評価ツールを用いて、同一の相談事例を研究者</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名が独立に評価し、</a:t>
            </a:r>
            <a:r>
              <a:rPr lang="ja-JP" altLang="en-US" sz="2400" dirty="0">
                <a:solidFill>
                  <a:srgbClr val="FF3399"/>
                </a:solidFill>
                <a:latin typeface="Meiryo UI" panose="020B0604030504040204" pitchFamily="50" charset="-128"/>
                <a:ea typeface="Meiryo UI" panose="020B0604030504040204" pitchFamily="50" charset="-128"/>
                <a:cs typeface="Meiryo UI" panose="020B0604030504040204" pitchFamily="50" charset="-128"/>
              </a:rPr>
              <a:t>ツールの確実性</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dependability</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a:solidFill>
                  <a:srgbClr val="FF3399"/>
                </a:solidFill>
                <a:latin typeface="Meiryo UI" panose="020B0604030504040204" pitchFamily="50" charset="-128"/>
                <a:ea typeface="Meiryo UI" panose="020B0604030504040204" pitchFamily="50" charset="-128"/>
                <a:cs typeface="Meiryo UI" panose="020B0604030504040204" pitchFamily="50" charset="-128"/>
              </a:rPr>
              <a:t>信憑性</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credibility</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）について検討</a:t>
            </a:r>
          </a:p>
        </p:txBody>
      </p:sp>
      <p:sp>
        <p:nvSpPr>
          <p:cNvPr id="4" name="スライド番号プレースホルダー 3">
            <a:extLst>
              <a:ext uri="{FF2B5EF4-FFF2-40B4-BE49-F238E27FC236}">
                <a16:creationId xmlns:a16="http://schemas.microsoft.com/office/drawing/2014/main" id="{83870785-DC67-455C-A90D-9E1F7BF4840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80792C-8AB3-4542-BF5E-19B9D95460B3}" type="slidenum">
              <a:rPr kumimoji="1" lang="ja-JP" altLang="en-US" sz="20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8012919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47065" y="47634"/>
            <a:ext cx="8229600" cy="930789"/>
          </a:xfrm>
        </p:spPr>
        <p:txBody>
          <a:bodyPr/>
          <a:lstStyle/>
          <a:p>
            <a:r>
              <a:rPr kumimoji="1" lang="ja-JP" altLang="en-US" sz="4000" dirty="0">
                <a:latin typeface="Meiryo UI" panose="020B0604030504040204" pitchFamily="50" charset="-128"/>
                <a:ea typeface="Meiryo UI" panose="020B0604030504040204" pitchFamily="50" charset="-128"/>
              </a:rPr>
              <a:t>課題</a:t>
            </a:r>
            <a:r>
              <a:rPr lang="en-US" altLang="ja-JP" sz="4000" dirty="0">
                <a:latin typeface="Meiryo UI" panose="020B0604030504040204" pitchFamily="50" charset="-128"/>
                <a:ea typeface="Meiryo UI" panose="020B0604030504040204" pitchFamily="50" charset="-128"/>
              </a:rPr>
              <a:t>4</a:t>
            </a:r>
            <a:r>
              <a:rPr lang="ja-JP" altLang="en-US" sz="4000" dirty="0" err="1">
                <a:latin typeface="Meiryo UI" panose="020B0604030504040204" pitchFamily="50" charset="-128"/>
                <a:ea typeface="Meiryo UI" panose="020B0604030504040204" pitchFamily="50" charset="-128"/>
              </a:rPr>
              <a:t>．</a:t>
            </a:r>
            <a:r>
              <a:rPr lang="ja-JP" altLang="en-US" sz="4000" dirty="0">
                <a:latin typeface="Meiryo UI" panose="020B0604030504040204" pitchFamily="50" charset="-128"/>
                <a:ea typeface="Meiryo UI" panose="020B0604030504040204" pitchFamily="50" charset="-128"/>
              </a:rPr>
              <a:t>抵抗感がある</a:t>
            </a:r>
            <a:endParaRPr kumimoji="1" lang="ja-JP" altLang="en-US" sz="4000" dirty="0">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650582" y="1052736"/>
            <a:ext cx="3592650" cy="523220"/>
          </a:xfrm>
          <a:prstGeom prst="rect">
            <a:avLst/>
          </a:prstGeom>
          <a:noFill/>
        </p:spPr>
        <p:txBody>
          <a:bodyPr wrap="none" rtlCol="0">
            <a:spAutoFit/>
          </a:bodyPr>
          <a:lstStyle/>
          <a:p>
            <a:pPr marL="457200" marR="0" lvl="0" indent="-457200" algn="l" defTabSz="914400" rtl="0" eaLnBrk="1" fontAlgn="auto" latinLnBrk="0" hangingPunct="1">
              <a:lnSpc>
                <a:spcPct val="100000"/>
              </a:lnSpc>
              <a:spcBef>
                <a:spcPts val="0"/>
              </a:spcBef>
              <a:spcAft>
                <a:spcPts val="0"/>
              </a:spcAft>
              <a:buClr>
                <a:srgbClr val="F79646"/>
              </a:buClr>
              <a:buSzTx/>
              <a:buFont typeface="Wingdings" panose="05000000000000000000" pitchFamily="2" charset="2"/>
              <a:buChar char="n"/>
              <a:tabLst/>
              <a:defRPr/>
            </a:pP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参加者全員のために</a:t>
            </a:r>
            <a:endParaRPr kumimoji="1" lang="en-US" altLang="ja-JP"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テキスト ボックス 6"/>
          <p:cNvSpPr txBox="1"/>
          <p:nvPr/>
        </p:nvSpPr>
        <p:spPr>
          <a:xfrm>
            <a:off x="704971" y="1551906"/>
            <a:ext cx="7482821" cy="2123658"/>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2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日頃からの雰囲気づくり、信頼関係</a:t>
            </a:r>
            <a:endParaRPr kumimoji="1" lang="en-US" altLang="ja-JP" sz="2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2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ルールを守り、ポジティブにリラックスして意見交換</a:t>
            </a:r>
            <a:endParaRPr kumimoji="1" lang="en-US" altLang="ja-JP" sz="2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2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個人への批判ではなく、組織としての改善の方向へ</a:t>
            </a:r>
            <a:endParaRPr kumimoji="1" lang="en-US" altLang="ja-JP" sz="2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2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全相談員が事例提供を実施</a:t>
            </a:r>
            <a:endParaRPr kumimoji="1" lang="en-US" altLang="ja-JP" sz="2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2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上司から事例提供をするという施設も</a:t>
            </a:r>
            <a:endParaRPr kumimoji="1" lang="en-US" altLang="ja-JP" sz="2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2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相談者の保護</a:t>
            </a:r>
            <a:endParaRPr kumimoji="1" lang="en-US" altLang="ja-JP" sz="2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 name="テキスト ボックス 5">
            <a:extLst>
              <a:ext uri="{FF2B5EF4-FFF2-40B4-BE49-F238E27FC236}">
                <a16:creationId xmlns:a16="http://schemas.microsoft.com/office/drawing/2014/main" id="{D7040E8F-FF07-4287-9B81-BA85C473BB13}"/>
              </a:ext>
            </a:extLst>
          </p:cNvPr>
          <p:cNvSpPr txBox="1"/>
          <p:nvPr/>
        </p:nvSpPr>
        <p:spPr>
          <a:xfrm>
            <a:off x="681019" y="4460791"/>
            <a:ext cx="10401312" cy="1785104"/>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2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心理的負担があることを認識し、事例提供への感謝とねぎらいの気持ちを伝え合う</a:t>
            </a:r>
            <a:endParaRPr kumimoji="1" lang="en-US" altLang="ja-JP" sz="2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2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良かった対応、参考になった対応を積極的に言語化する</a:t>
            </a:r>
            <a:endParaRPr kumimoji="1" lang="en-US" altLang="ja-JP" sz="2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ja-JP" sz="2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より良い対応</a:t>
            </a:r>
            <a:r>
              <a:rPr kumimoji="1" lang="ja-JP" altLang="en-US" sz="2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となるための</a:t>
            </a:r>
            <a:r>
              <a:rPr kumimoji="1" lang="ja-JP" altLang="ja-JP" sz="2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具体的、現実的な代替案を</a:t>
            </a:r>
            <a:r>
              <a:rPr kumimoji="1" lang="ja-JP" altLang="en-US" sz="2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話す</a:t>
            </a:r>
            <a:endParaRPr kumimoji="1" lang="en-US" altLang="ja-JP" sz="2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2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音響による影響があることを認識する</a:t>
            </a:r>
            <a:endParaRPr kumimoji="1" lang="en-US" altLang="ja-JP" sz="2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2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改善（行動変容）には時間がかかる</a:t>
            </a:r>
            <a:endParaRPr kumimoji="1" lang="en-US" altLang="ja-JP" sz="2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 name="テキスト ボックス 8">
            <a:extLst>
              <a:ext uri="{FF2B5EF4-FFF2-40B4-BE49-F238E27FC236}">
                <a16:creationId xmlns:a16="http://schemas.microsoft.com/office/drawing/2014/main" id="{8D4F5E39-A69D-4722-89BF-A9C8FBFC0354}"/>
              </a:ext>
            </a:extLst>
          </p:cNvPr>
          <p:cNvSpPr txBox="1"/>
          <p:nvPr/>
        </p:nvSpPr>
        <p:spPr>
          <a:xfrm>
            <a:off x="650582" y="3985671"/>
            <a:ext cx="3592650" cy="523220"/>
          </a:xfrm>
          <a:prstGeom prst="rect">
            <a:avLst/>
          </a:prstGeom>
          <a:noFill/>
        </p:spPr>
        <p:txBody>
          <a:bodyPr wrap="none" rtlCol="0">
            <a:spAutoFit/>
          </a:bodyPr>
          <a:lstStyle/>
          <a:p>
            <a:pPr marL="457200" marR="0" lvl="0" indent="-457200" algn="l" defTabSz="914400" rtl="0" eaLnBrk="1" fontAlgn="auto" latinLnBrk="0" hangingPunct="1">
              <a:lnSpc>
                <a:spcPct val="100000"/>
              </a:lnSpc>
              <a:spcBef>
                <a:spcPts val="0"/>
              </a:spcBef>
              <a:spcAft>
                <a:spcPts val="0"/>
              </a:spcAft>
              <a:buClr>
                <a:srgbClr val="F79646"/>
              </a:buClr>
              <a:buSzTx/>
              <a:buFont typeface="Wingdings" panose="05000000000000000000" pitchFamily="2" charset="2"/>
              <a:buChar char="n"/>
              <a:tabLst/>
              <a:defRPr/>
            </a:pP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事例提供者のために</a:t>
            </a:r>
            <a:endParaRPr kumimoji="1" lang="en-US" altLang="ja-JP"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 name="スライド番号プレースホルダー 3">
            <a:extLst>
              <a:ext uri="{FF2B5EF4-FFF2-40B4-BE49-F238E27FC236}">
                <a16:creationId xmlns:a16="http://schemas.microsoft.com/office/drawing/2014/main" id="{3F16EFB8-76BB-4DD9-A30E-9D3A65B286D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1FFA4F-173F-4FA8-8C38-EDC134663EFE}" type="slidenum">
              <a:rPr kumimoji="1" lang="ja-JP" altLang="en-US" sz="20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2361863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441960" y="1001486"/>
            <a:ext cx="11277599" cy="5685064"/>
          </a:xfrm>
          <a:prstGeom prst="rect">
            <a:avLst/>
          </a:prstGeom>
          <a:solidFill>
            <a:srgbClr val="D1EDFF">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245BC9-7E91-4883-A2B9-E540BE52A029}" type="slidenum">
              <a:rPr kumimoji="1" lang="ja-JP" altLang="en-US" sz="20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6" name="タイトル 1"/>
          <p:cNvSpPr txBox="1">
            <a:spLocks/>
          </p:cNvSpPr>
          <p:nvPr/>
        </p:nvSpPr>
        <p:spPr>
          <a:xfrm>
            <a:off x="598382" y="1034987"/>
            <a:ext cx="10901955" cy="4332137"/>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a:t>
            </a: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録音機器</a:t>
            </a:r>
            <a:r>
              <a:rPr kumimoji="1" lang="en-US" altLang="ja-JP"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パイオニアまたはタカコムの通話録音装置</a:t>
            </a:r>
            <a:endParaRPr kumimoji="1" lang="en-US" altLang="ja-JP"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電話機下に置ける設計</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受話器・外部入力接続対応</a:t>
            </a:r>
            <a:endParaRPr kumimoji="1" lang="en-US" altLang="ja-JP"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一定容量を超えると自動消去</a:t>
            </a:r>
            <a:endParaRPr kumimoji="1" lang="en-US" altLang="ja-JP"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相談中ハンドフリーにするため、ヘッドセットを接続</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a:t>
            </a: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受付から相談開始までの流れ</a:t>
            </a:r>
            <a:r>
              <a:rPr kumimoji="1" lang="en-US" altLang="ja-JP"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a:t>
            </a:r>
          </a:p>
          <a:p>
            <a:pPr marL="457200" marR="0" lvl="0" indent="-457200" algn="l" defTabSz="914400" rtl="0" eaLnBrk="0" fontAlgn="base" latinLnBrk="0" hangingPunct="0">
              <a:lnSpc>
                <a:spcPct val="100000"/>
              </a:lnSpc>
              <a:spcBef>
                <a:spcPct val="20000"/>
              </a:spcBef>
              <a:spcAft>
                <a:spcPct val="0"/>
              </a:spcAft>
              <a:buClrTx/>
              <a:buSzTx/>
              <a:buFont typeface="+mj-ea"/>
              <a:buAutoNum type="circleNumDbPlain"/>
              <a:tabLst/>
              <a:defRPr/>
            </a:pP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直通電話に受電、事務員受付</a:t>
            </a:r>
            <a:endParaRPr kumimoji="1" lang="en-US" altLang="ja-JP"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endParaRPr>
          </a:p>
          <a:p>
            <a:pPr marL="457200" marR="0" lvl="0" indent="-457200" algn="l" defTabSz="914400" rtl="0" eaLnBrk="0" fontAlgn="base" latinLnBrk="0" hangingPunct="0">
              <a:lnSpc>
                <a:spcPct val="100000"/>
              </a:lnSpc>
              <a:spcBef>
                <a:spcPct val="20000"/>
              </a:spcBef>
              <a:spcAft>
                <a:spcPct val="0"/>
              </a:spcAft>
              <a:buClrTx/>
              <a:buSzTx/>
              <a:buFont typeface="+mj-ea"/>
              <a:buAutoNum type="circleNumDbPlain"/>
              <a:tabLst/>
              <a:defRPr/>
            </a:pP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相談員用電話に転送。相談員用電話で受話する際に手動で録音アナウンスを流した後、手動で録音を開始</a:t>
            </a:r>
          </a:p>
          <a:p>
            <a:pPr marL="457200" marR="0" lvl="0" indent="-457200" algn="l" defTabSz="914400" rtl="0" eaLnBrk="0" fontAlgn="base" latinLnBrk="0" hangingPunct="0">
              <a:lnSpc>
                <a:spcPct val="100000"/>
              </a:lnSpc>
              <a:spcBef>
                <a:spcPct val="20000"/>
              </a:spcBef>
              <a:spcAft>
                <a:spcPct val="0"/>
              </a:spcAft>
              <a:buClrTx/>
              <a:buSzTx/>
              <a:buFont typeface="+mj-ea"/>
              <a:buAutoNum type="circleNumDbPlain"/>
              <a:tabLst/>
              <a:defRPr/>
            </a:pP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録音の開始・中止は手動で切り替え可能</a:t>
            </a:r>
          </a:p>
        </p:txBody>
      </p:sp>
      <p:sp>
        <p:nvSpPr>
          <p:cNvPr id="11" name="タイトル 1"/>
          <p:cNvSpPr>
            <a:spLocks noGrp="1"/>
          </p:cNvSpPr>
          <p:nvPr>
            <p:ph type="title"/>
          </p:nvPr>
        </p:nvSpPr>
        <p:spPr>
          <a:xfrm>
            <a:off x="867508" y="11959"/>
            <a:ext cx="10401703" cy="992859"/>
          </a:xfrm>
        </p:spPr>
        <p:txBody>
          <a:bodyPr>
            <a:noAutofit/>
          </a:bodyPr>
          <a:lstStyle/>
          <a:p>
            <a:pPr algn="l"/>
            <a:r>
              <a:rPr lang="ja-JP" altLang="en-US" sz="3200" dirty="0">
                <a:latin typeface="Meiryo UI"/>
                <a:ea typeface="Meiryo UI"/>
                <a:cs typeface="Meiryo UI" panose="020B0604030504040204" pitchFamily="50" charset="-128"/>
              </a:rPr>
              <a:t>参考）神戸大学医学部附属病院での評価表導入までの課題</a:t>
            </a:r>
            <a:endParaRPr lang="ja-JP" altLang="en-US" sz="3200" dirty="0">
              <a:latin typeface="Meiryo UI"/>
              <a:ea typeface="Meiryo UI"/>
            </a:endParaRPr>
          </a:p>
        </p:txBody>
      </p:sp>
      <p:grpSp>
        <p:nvGrpSpPr>
          <p:cNvPr id="23" name="グループ化 22"/>
          <p:cNvGrpSpPr/>
          <p:nvPr/>
        </p:nvGrpSpPr>
        <p:grpSpPr>
          <a:xfrm>
            <a:off x="6992898" y="3501700"/>
            <a:ext cx="4276313" cy="1360371"/>
            <a:chOff x="5308100" y="4214309"/>
            <a:chExt cx="3515193" cy="1064302"/>
          </a:xfrm>
          <a:solidFill>
            <a:schemeClr val="bg1"/>
          </a:solidFill>
        </p:grpSpPr>
        <p:sp>
          <p:nvSpPr>
            <p:cNvPr id="24" name="円形吹き出し 23"/>
            <p:cNvSpPr/>
            <p:nvPr/>
          </p:nvSpPr>
          <p:spPr>
            <a:xfrm>
              <a:off x="5308100" y="4214309"/>
              <a:ext cx="3515193" cy="1064302"/>
            </a:xfrm>
            <a:prstGeom prst="wedgeEllipseCallout">
              <a:avLst>
                <a:gd name="adj1" fmla="val -40449"/>
                <a:gd name="adj2" fmla="val 48416"/>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5" name="テキスト ボックス 24"/>
            <p:cNvSpPr txBox="1"/>
            <p:nvPr/>
          </p:nvSpPr>
          <p:spPr>
            <a:xfrm>
              <a:off x="5687234" y="4417129"/>
              <a:ext cx="2917752" cy="6566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♪相談内容はサービスの質向上のため録音しております。ご不明な点は、遠慮なく相談員にお知らせください。</a:t>
              </a:r>
            </a:p>
          </p:txBody>
        </p:sp>
      </p:grpSp>
      <p:pic>
        <p:nvPicPr>
          <p:cNvPr id="26" name="Picture 2" descr="【AF-CR1000-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4123" y="1279420"/>
            <a:ext cx="3171911" cy="109652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Jabra Biz 2400 II QD Duo N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25169" y="1787313"/>
            <a:ext cx="1278652" cy="1278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584362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99240" y="79866"/>
            <a:ext cx="8229600" cy="1143000"/>
          </a:xfrm>
        </p:spPr>
        <p:txBody>
          <a:bodyPr>
            <a:normAutofit/>
          </a:bodyPr>
          <a:lstStyle/>
          <a:p>
            <a:r>
              <a:rPr lang="ja-JP" altLang="en-US"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グループワーク②</a:t>
            </a:r>
            <a:endParaRPr kumimoji="1" lang="ja-JP" altLang="en-US"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4874" y="79866"/>
            <a:ext cx="1686975" cy="1316872"/>
          </a:xfrm>
          <a:prstGeom prst="rect">
            <a:avLst/>
          </a:prstGeom>
        </p:spPr>
      </p:pic>
      <p:sp>
        <p:nvSpPr>
          <p:cNvPr id="6" name="テキスト ボックス 5"/>
          <p:cNvSpPr txBox="1"/>
          <p:nvPr/>
        </p:nvSpPr>
        <p:spPr>
          <a:xfrm>
            <a:off x="1899240" y="1375197"/>
            <a:ext cx="9088033" cy="95410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0"/>
            <a:r>
              <a:rPr lang="ja-JP" altLang="en-US" sz="2800" b="1" dirty="0">
                <a:solidFill>
                  <a:prstClr val="black"/>
                </a:solidFill>
                <a:latin typeface="メイリオ" panose="020B0604030504040204" pitchFamily="50" charset="-128"/>
                <a:ea typeface="メイリオ" panose="020B0604030504040204" pitchFamily="50" charset="-128"/>
              </a:rPr>
              <a:t>自施設で「相談対応の質保証」を行うために、</a:t>
            </a:r>
            <a:endParaRPr lang="en-US" altLang="ja-JP" sz="2800" b="1" dirty="0">
              <a:solidFill>
                <a:prstClr val="black"/>
              </a:solidFill>
              <a:latin typeface="メイリオ" panose="020B0604030504040204" pitchFamily="50" charset="-128"/>
              <a:ea typeface="メイリオ" panose="020B0604030504040204" pitchFamily="50" charset="-128"/>
            </a:endParaRPr>
          </a:p>
          <a:p>
            <a:pPr lvl="0"/>
            <a:r>
              <a:rPr lang="ja-JP" altLang="en-US" sz="2800" b="1" dirty="0">
                <a:solidFill>
                  <a:prstClr val="black"/>
                </a:solidFill>
                <a:latin typeface="メイリオ" panose="020B0604030504040204" pitchFamily="50" charset="-128"/>
                <a:ea typeface="メイリオ" panose="020B0604030504040204" pitchFamily="50" charset="-128"/>
              </a:rPr>
              <a:t>現状を確認し、できていること、今後の課題を考える</a:t>
            </a:r>
          </a:p>
        </p:txBody>
      </p:sp>
      <p:sp>
        <p:nvSpPr>
          <p:cNvPr id="7" name="テキスト ボックス 6"/>
          <p:cNvSpPr txBox="1"/>
          <p:nvPr/>
        </p:nvSpPr>
        <p:spPr>
          <a:xfrm>
            <a:off x="754967" y="1590641"/>
            <a:ext cx="902811" cy="523220"/>
          </a:xfrm>
          <a:prstGeom prst="rect">
            <a:avLst/>
          </a:prstGeom>
          <a:noFill/>
        </p:spPr>
        <p:txBody>
          <a:bodyPr wrap="none" rtlCol="0">
            <a:spAutoFit/>
          </a:bodyPr>
          <a:lstStyle/>
          <a:p>
            <a:pPr>
              <a:defRPr/>
            </a:pPr>
            <a:r>
              <a:rPr lang="ja-JP" altLang="en-US" sz="2800" b="1" dirty="0">
                <a:solidFill>
                  <a:prstClr val="black"/>
                </a:solidFill>
                <a:latin typeface="Meiryo UI" panose="020B0604030504040204" pitchFamily="50" charset="-128"/>
                <a:ea typeface="Meiryo UI" panose="020B0604030504040204" pitchFamily="50" charset="-128"/>
              </a:rPr>
              <a:t>目的</a:t>
            </a:r>
          </a:p>
        </p:txBody>
      </p:sp>
      <p:sp>
        <p:nvSpPr>
          <p:cNvPr id="10" name="コンテンツ プレースホルダー 2"/>
          <p:cNvSpPr>
            <a:spLocks noGrp="1"/>
          </p:cNvSpPr>
          <p:nvPr>
            <p:ph idx="1"/>
          </p:nvPr>
        </p:nvSpPr>
        <p:spPr>
          <a:xfrm>
            <a:off x="1539396" y="2688162"/>
            <a:ext cx="8949287" cy="3909348"/>
          </a:xfrm>
        </p:spPr>
        <p:txBody>
          <a:bodyPr>
            <a:noAutofit/>
          </a:bodyPr>
          <a:lstStyle/>
          <a:p>
            <a:r>
              <a:rPr lang="ja-JP" altLang="en-US" sz="2400" dirty="0">
                <a:latin typeface="メイリオ" panose="020B0604030504040204" pitchFamily="50" charset="-128"/>
                <a:ea typeface="メイリオ" panose="020B0604030504040204" pitchFamily="50" charset="-128"/>
                <a:cs typeface="Meiryo UI" panose="020B0604030504040204" pitchFamily="50" charset="-128"/>
              </a:rPr>
              <a:t>自施設の現状はいかがですか？</a:t>
            </a:r>
            <a:endParaRPr lang="en-US" altLang="ja-JP" sz="2400" dirty="0">
              <a:latin typeface="メイリオ" panose="020B0604030504040204" pitchFamily="50" charset="-128"/>
              <a:ea typeface="メイリオ" panose="020B0604030504040204" pitchFamily="50" charset="-128"/>
              <a:cs typeface="Meiryo UI" panose="020B0604030504040204" pitchFamily="50" charset="-128"/>
            </a:endParaRPr>
          </a:p>
          <a:p>
            <a:pPr marL="0" indent="0">
              <a:buNone/>
            </a:pPr>
            <a:r>
              <a:rPr lang="ja-JP" altLang="en-US" sz="2400" dirty="0">
                <a:latin typeface="メイリオ" panose="020B0604030504040204" pitchFamily="50" charset="-128"/>
                <a:ea typeface="メイリオ" panose="020B0604030504040204" pitchFamily="50" charset="-128"/>
                <a:cs typeface="Meiryo UI" panose="020B0604030504040204" pitchFamily="50" charset="-128"/>
              </a:rPr>
              <a:t>　できていること、これからの課題は何ですか？</a:t>
            </a:r>
            <a:endParaRPr lang="en-US" altLang="ja-JP" sz="2400" dirty="0">
              <a:latin typeface="メイリオ" panose="020B0604030504040204" pitchFamily="50" charset="-128"/>
              <a:ea typeface="メイリオ" panose="020B0604030504040204" pitchFamily="50" charset="-128"/>
              <a:cs typeface="Meiryo UI" panose="020B0604030504040204" pitchFamily="50" charset="-128"/>
            </a:endParaRPr>
          </a:p>
          <a:p>
            <a:pPr lvl="1" indent="-342900">
              <a:buFont typeface="Wingdings" panose="05000000000000000000" pitchFamily="2" charset="2"/>
              <a:buChar char="p"/>
            </a:pPr>
            <a:r>
              <a:rPr lang="ja-JP" altLang="en-US" sz="2000" dirty="0">
                <a:latin typeface="メイリオ" panose="020B0604030504040204" pitchFamily="50" charset="-128"/>
                <a:ea typeface="メイリオ" panose="020B0604030504040204" pitchFamily="50" charset="-128"/>
                <a:cs typeface="Meiryo UI" panose="020B0604030504040204" pitchFamily="50" charset="-128"/>
              </a:rPr>
              <a:t>内規やマニュアル、情報源リストの作成（品質基準）</a:t>
            </a:r>
            <a:endParaRPr lang="en-US" altLang="ja-JP" sz="2000" dirty="0">
              <a:latin typeface="メイリオ" panose="020B0604030504040204" pitchFamily="50" charset="-128"/>
              <a:ea typeface="メイリオ" panose="020B0604030504040204" pitchFamily="50" charset="-128"/>
              <a:cs typeface="Meiryo UI" panose="020B0604030504040204" pitchFamily="50" charset="-128"/>
            </a:endParaRPr>
          </a:p>
          <a:p>
            <a:pPr lvl="1" indent="-342900">
              <a:buFont typeface="Wingdings" panose="05000000000000000000" pitchFamily="2" charset="2"/>
              <a:buChar char="p"/>
            </a:pPr>
            <a:r>
              <a:rPr lang="ja-JP" altLang="en-US" sz="2000" dirty="0">
                <a:latin typeface="メイリオ" panose="020B0604030504040204" pitchFamily="50" charset="-128"/>
                <a:ea typeface="メイリオ" panose="020B0604030504040204" pitchFamily="50" charset="-128"/>
                <a:cs typeface="Meiryo UI" panose="020B0604030504040204" pitchFamily="50" charset="-128"/>
              </a:rPr>
              <a:t>がん情報の資料や情報源リストを定期的に確認、更新（品質管理）</a:t>
            </a:r>
            <a:endParaRPr lang="en-US" altLang="ja-JP" sz="2000" dirty="0">
              <a:latin typeface="メイリオ" panose="020B0604030504040204" pitchFamily="50" charset="-128"/>
              <a:ea typeface="メイリオ" panose="020B0604030504040204" pitchFamily="50" charset="-128"/>
              <a:cs typeface="Meiryo UI" panose="020B0604030504040204" pitchFamily="50" charset="-128"/>
            </a:endParaRPr>
          </a:p>
          <a:p>
            <a:pPr lvl="1" indent="-342900">
              <a:buFont typeface="Wingdings" panose="05000000000000000000" pitchFamily="2" charset="2"/>
              <a:buChar char="p"/>
            </a:pPr>
            <a:r>
              <a:rPr lang="ja-JP" altLang="en-US" sz="2000" dirty="0">
                <a:latin typeface="メイリオ" panose="020B0604030504040204" pitchFamily="50" charset="-128"/>
                <a:ea typeface="メイリオ" panose="020B0604030504040204" pitchFamily="50" charset="-128"/>
                <a:cs typeface="Meiryo UI" panose="020B0604030504040204" pitchFamily="50" charset="-128"/>
              </a:rPr>
              <a:t>「評価表」用いた相談対応のモニタリング（品質保証）</a:t>
            </a:r>
            <a:endParaRPr lang="en-US" altLang="ja-JP" sz="2000" dirty="0">
              <a:latin typeface="メイリオ" panose="020B0604030504040204" pitchFamily="50" charset="-128"/>
              <a:ea typeface="メイリオ" panose="020B0604030504040204" pitchFamily="50" charset="-128"/>
              <a:cs typeface="Meiryo UI" panose="020B0604030504040204" pitchFamily="50" charset="-128"/>
            </a:endParaRPr>
          </a:p>
          <a:p>
            <a:pPr marL="1085850" lvl="2" indent="-285750">
              <a:buFont typeface="Wingdings" panose="05000000000000000000" pitchFamily="2" charset="2"/>
              <a:buChar char="ü"/>
            </a:pPr>
            <a:r>
              <a:rPr lang="ja-JP" altLang="en-US" sz="1600" dirty="0">
                <a:latin typeface="メイリオ" panose="020B0604030504040204" pitchFamily="50" charset="-128"/>
                <a:ea typeface="メイリオ" panose="020B0604030504040204" pitchFamily="50" charset="-128"/>
                <a:cs typeface="Meiryo UI" panose="020B0604030504040204" pitchFamily="50" charset="-128"/>
              </a:rPr>
              <a:t>録音、模擬相談、ひとりで、複数人で、</a:t>
            </a:r>
            <a:endParaRPr lang="en-US" altLang="ja-JP" sz="1600" dirty="0">
              <a:latin typeface="メイリオ" panose="020B0604030504040204" pitchFamily="50" charset="-128"/>
              <a:ea typeface="メイリオ" panose="020B0604030504040204" pitchFamily="50" charset="-128"/>
              <a:cs typeface="Meiryo UI" panose="020B0604030504040204" pitchFamily="50" charset="-128"/>
            </a:endParaRPr>
          </a:p>
          <a:p>
            <a:pPr>
              <a:lnSpc>
                <a:spcPct val="150000"/>
              </a:lnSpc>
            </a:pPr>
            <a:r>
              <a:rPr lang="ja-JP" altLang="en-US" sz="2600" dirty="0">
                <a:latin typeface="Meiryo UI" panose="020B0604030504040204" pitchFamily="50" charset="-128"/>
                <a:ea typeface="Meiryo UI" panose="020B0604030504040204" pitchFamily="50" charset="-128"/>
                <a:cs typeface="Meiryo UI" panose="020B0604030504040204" pitchFamily="50" charset="-128"/>
              </a:rPr>
              <a:t>質問、情報交換、意見交換</a:t>
            </a:r>
          </a:p>
        </p:txBody>
      </p:sp>
      <p:sp>
        <p:nvSpPr>
          <p:cNvPr id="12" name="テキスト ボックス 11"/>
          <p:cNvSpPr txBox="1"/>
          <p:nvPr/>
        </p:nvSpPr>
        <p:spPr>
          <a:xfrm>
            <a:off x="7474796" y="6026616"/>
            <a:ext cx="3744808" cy="584775"/>
          </a:xfrm>
          <a:prstGeom prst="rect">
            <a:avLst/>
          </a:prstGeom>
          <a:noFill/>
        </p:spPr>
        <p:txBody>
          <a:bodyPr wrap="square" rtlCol="0">
            <a:spAutoFit/>
          </a:bodyPr>
          <a:lstStyle/>
          <a:p>
            <a:pPr algn="r">
              <a:defRPr/>
            </a:pPr>
            <a:r>
              <a:rPr lang="ja-JP" altLang="en-US" sz="3200"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時間： </a:t>
            </a:r>
            <a:r>
              <a:rPr lang="en-US" altLang="ja-JP" sz="3200"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3200"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分</a:t>
            </a:r>
          </a:p>
        </p:txBody>
      </p:sp>
      <p:sp>
        <p:nvSpPr>
          <p:cNvPr id="3" name="スライド番号プレースホルダー 2">
            <a:extLst>
              <a:ext uri="{FF2B5EF4-FFF2-40B4-BE49-F238E27FC236}">
                <a16:creationId xmlns:a16="http://schemas.microsoft.com/office/drawing/2014/main" id="{01E34136-E0C9-47A1-9E20-7C7883A3B858}"/>
              </a:ext>
            </a:extLst>
          </p:cNvPr>
          <p:cNvSpPr>
            <a:spLocks noGrp="1"/>
          </p:cNvSpPr>
          <p:nvPr>
            <p:ph type="sldNum" sz="quarter" idx="12"/>
          </p:nvPr>
        </p:nvSpPr>
        <p:spPr/>
        <p:txBody>
          <a:bodyPr/>
          <a:lstStyle/>
          <a:p>
            <a:fld id="{9380792C-8AB3-4542-BF5E-19B9D95460B3}" type="slidenum">
              <a:rPr lang="ja-JP" altLang="en-US" smtClean="0">
                <a:solidFill>
                  <a:prstClr val="black"/>
                </a:solidFill>
              </a:rPr>
              <a:pPr/>
              <a:t>82</a:t>
            </a:fld>
            <a:endParaRPr lang="ja-JP" altLang="en-US">
              <a:solidFill>
                <a:prstClr val="black"/>
              </a:solidFill>
            </a:endParaRPr>
          </a:p>
        </p:txBody>
      </p:sp>
      <p:sp>
        <p:nvSpPr>
          <p:cNvPr id="8" name="テキスト ボックス 7">
            <a:extLst>
              <a:ext uri="{FF2B5EF4-FFF2-40B4-BE49-F238E27FC236}">
                <a16:creationId xmlns:a16="http://schemas.microsoft.com/office/drawing/2014/main" id="{0D12D870-CD3F-66E6-C174-5C6C068C04A6}"/>
              </a:ext>
            </a:extLst>
          </p:cNvPr>
          <p:cNvSpPr txBox="1"/>
          <p:nvPr/>
        </p:nvSpPr>
        <p:spPr>
          <a:xfrm>
            <a:off x="417203" y="231863"/>
            <a:ext cx="1526954" cy="584775"/>
          </a:xfrm>
          <a:prstGeom prst="rect">
            <a:avLst/>
          </a:prstGeom>
          <a:solidFill>
            <a:srgbClr val="FF0000"/>
          </a:solidFill>
        </p:spPr>
        <p:txBody>
          <a:bodyPr wrap="square" lIns="91440" tIns="45720" rIns="91440" bIns="45720" rtlCol="0" anchor="t">
            <a:spAutoFit/>
          </a:bodyPr>
          <a:lstStyle/>
          <a:p>
            <a:r>
              <a:rPr kumimoji="1" lang="ja-JP" altLang="en-US" sz="3200" b="1">
                <a:ea typeface="ＭＳ Ｐゴシック"/>
              </a:rPr>
              <a:t>変更可</a:t>
            </a:r>
          </a:p>
        </p:txBody>
      </p:sp>
    </p:spTree>
    <p:extLst>
      <p:ext uri="{BB962C8B-B14F-4D97-AF65-F5344CB8AC3E}">
        <p14:creationId xmlns:p14="http://schemas.microsoft.com/office/powerpoint/2010/main" val="372543047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タイトル 1"/>
          <p:cNvSpPr>
            <a:spLocks noGrp="1"/>
          </p:cNvSpPr>
          <p:nvPr>
            <p:ph type="title"/>
          </p:nvPr>
        </p:nvSpPr>
        <p:spPr>
          <a:xfrm>
            <a:off x="1943100" y="317500"/>
            <a:ext cx="8229600" cy="1143000"/>
          </a:xfrm>
        </p:spPr>
        <p:txBody>
          <a:bodyPr/>
          <a:lstStyle/>
          <a:p>
            <a:pPr eaLnBrk="1" hangingPunct="1"/>
            <a:r>
              <a:rPr lang="ja-JP" altLang="en-US" dirty="0">
                <a:latin typeface="Meiryo UI" panose="020B0604030504040204" pitchFamily="50" charset="-128"/>
                <a:ea typeface="Meiryo UI" panose="020B0604030504040204" pitchFamily="50" charset="-128"/>
                <a:cs typeface="Meiryo UI" panose="020B0604030504040204" pitchFamily="50" charset="-128"/>
              </a:rPr>
              <a:t>本日の振り返り　</a:t>
            </a:r>
          </a:p>
        </p:txBody>
      </p:sp>
      <p:sp>
        <p:nvSpPr>
          <p:cNvPr id="143363" name="コンテンツ プレースホルダ 2"/>
          <p:cNvSpPr>
            <a:spLocks noGrp="1"/>
          </p:cNvSpPr>
          <p:nvPr>
            <p:ph idx="1"/>
          </p:nvPr>
        </p:nvSpPr>
        <p:spPr bwMode="gray">
          <a:xfrm>
            <a:off x="1078725" y="2193600"/>
            <a:ext cx="10034550" cy="2692349"/>
          </a:xfrm>
          <a:ln w="28575">
            <a:solidFill>
              <a:srgbClr val="00B0F0"/>
            </a:solidFill>
          </a:ln>
        </p:spPr>
        <p:txBody>
          <a:bodyPr rtlCol="0">
            <a:noAutofit/>
          </a:bodyPr>
          <a:lstStyle/>
          <a:p>
            <a:pPr eaLnBrk="1" fontAlgn="auto" hangingPunct="1">
              <a:spcAft>
                <a:spcPts val="0"/>
              </a:spcAft>
              <a:defRPr/>
            </a:pPr>
            <a:r>
              <a:rPr lang="ja-JP" altLang="en-US" sz="2800" dirty="0">
                <a:latin typeface="Meiryo UI" panose="020B0604030504040204" pitchFamily="50" charset="-128"/>
                <a:ea typeface="Meiryo UI" panose="020B0604030504040204" pitchFamily="50" charset="-128"/>
                <a:cs typeface="Meiryo UI" panose="020B0604030504040204" pitchFamily="50" charset="-128"/>
              </a:rPr>
              <a:t>相談対応の質を保証するための取り組みについて、重要性を感じることはできましたか。</a:t>
            </a:r>
            <a:endParaRPr lang="en-US" altLang="ja-JP" sz="2800" dirty="0">
              <a:latin typeface="Meiryo UI" panose="020B0604030504040204" pitchFamily="50" charset="-128"/>
              <a:ea typeface="Meiryo UI" panose="020B0604030504040204" pitchFamily="50" charset="-128"/>
              <a:cs typeface="Meiryo UI" panose="020B0604030504040204" pitchFamily="50" charset="-128"/>
            </a:endParaRPr>
          </a:p>
          <a:p>
            <a:pPr eaLnBrk="1" fontAlgn="auto" hangingPunct="1">
              <a:spcAft>
                <a:spcPts val="0"/>
              </a:spcAft>
              <a:defRPr/>
            </a:pPr>
            <a:endParaRPr lang="en-US" altLang="ja-JP" sz="2800" dirty="0">
              <a:latin typeface="Meiryo UI" panose="020B0604030504040204" pitchFamily="50" charset="-128"/>
              <a:ea typeface="Meiryo UI" panose="020B0604030504040204" pitchFamily="50" charset="-128"/>
              <a:cs typeface="Meiryo UI" panose="020B0604030504040204" pitchFamily="50" charset="-128"/>
            </a:endParaRPr>
          </a:p>
          <a:p>
            <a:pPr eaLnBrk="1" fontAlgn="auto" hangingPunct="1">
              <a:spcAft>
                <a:spcPts val="0"/>
              </a:spcAft>
              <a:defRPr/>
            </a:pPr>
            <a:r>
              <a:rPr lang="ja-JP" altLang="en-US" sz="2800" dirty="0">
                <a:latin typeface="Meiryo UI" panose="020B0604030504040204" pitchFamily="50" charset="-128"/>
                <a:ea typeface="Meiryo UI" panose="020B0604030504040204" pitchFamily="50" charset="-128"/>
                <a:cs typeface="Meiryo UI" panose="020B0604030504040204" pitchFamily="50" charset="-128"/>
              </a:rPr>
              <a:t>自己の相談対応や自施設の相談の質の向上について、考える機会になりましたか。</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9347200" y="5218999"/>
            <a:ext cx="1826141" cy="1077218"/>
          </a:xfrm>
          <a:prstGeom prst="rect">
            <a:avLst/>
          </a:prstGeom>
          <a:noFill/>
        </p:spPr>
        <p:txBody>
          <a:bodyPr wrap="none" rtlCol="0">
            <a:spAutoFit/>
          </a:bodyPr>
          <a:lstStyle/>
          <a:p>
            <a:pPr algn="ctr"/>
            <a:r>
              <a:rPr lang="ja-JP" altLang="en-US" sz="3200"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一人１分</a:t>
            </a:r>
            <a:br>
              <a:rPr lang="en-US" altLang="ja-JP" sz="3200"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br>
            <a:r>
              <a:rPr lang="ja-JP" altLang="en-US" sz="3200"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計</a:t>
            </a:r>
            <a:r>
              <a:rPr lang="en-US" altLang="ja-JP" sz="3200"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3200"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分</a:t>
            </a:r>
          </a:p>
        </p:txBody>
      </p:sp>
      <p:sp>
        <p:nvSpPr>
          <p:cNvPr id="3" name="スライド番号プレースホルダー 2"/>
          <p:cNvSpPr>
            <a:spLocks noGrp="1"/>
          </p:cNvSpPr>
          <p:nvPr>
            <p:ph type="sldNum" sz="quarter" idx="12"/>
          </p:nvPr>
        </p:nvSpPr>
        <p:spPr/>
        <p:txBody>
          <a:bodyPr/>
          <a:lstStyle/>
          <a:p>
            <a:pPr>
              <a:defRPr/>
            </a:pPr>
            <a:fld id="{0ED4C15A-9CCE-498B-9C55-5252570DDB97}" type="slidenum">
              <a:rPr lang="ja-JP" altLang="en-US" smtClean="0">
                <a:solidFill>
                  <a:schemeClr val="tx1">
                    <a:lumMod val="75000"/>
                    <a:lumOff val="25000"/>
                  </a:schemeClr>
                </a:solidFill>
                <a:latin typeface="Meiryo UI" panose="020B0604030504040204" pitchFamily="50" charset="-128"/>
                <a:ea typeface="Meiryo UI" panose="020B0604030504040204" pitchFamily="50" charset="-128"/>
              </a:rPr>
              <a:pPr>
                <a:defRPr/>
              </a:pPr>
              <a:t>83</a:t>
            </a:fld>
            <a:endParaRPr lang="ja-JP" altLang="en-US" dirty="0">
              <a:solidFill>
                <a:schemeClr val="tx1">
                  <a:lumMod val="75000"/>
                  <a:lumOff val="25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2746075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1631504" y="274638"/>
            <a:ext cx="8856984"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defRPr/>
            </a:pPr>
            <a:r>
              <a:rPr lang="ja-JP" altLang="en-US" b="1">
                <a:solidFill>
                  <a:srgbClr val="002060"/>
                </a:solidFill>
                <a:latin typeface="Meiryo UI" panose="020B0604030504040204" pitchFamily="50" charset="-128"/>
                <a:ea typeface="Meiryo UI" panose="020B0604030504040204" pitchFamily="50" charset="-128"/>
                <a:cs typeface="Meiryo UI" panose="020B0604030504040204" pitchFamily="50" charset="-128"/>
              </a:rPr>
              <a:t>全体共有②</a:t>
            </a:r>
          </a:p>
        </p:txBody>
      </p:sp>
      <p:sp>
        <p:nvSpPr>
          <p:cNvPr id="9" name="円/楕円 6"/>
          <p:cNvSpPr/>
          <p:nvPr/>
        </p:nvSpPr>
        <p:spPr>
          <a:xfrm>
            <a:off x="9347200" y="2220972"/>
            <a:ext cx="2426274" cy="2413833"/>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defRPr/>
            </a:pPr>
            <a:endParaRPr lang="en-US" altLang="ja-JP" sz="2400" b="1">
              <a:solidFill>
                <a:prstClr val="black"/>
              </a:solidFill>
              <a:latin typeface="Calibri"/>
              <a:ea typeface="ＭＳ Ｐゴシック" panose="020B0600070205080204" pitchFamily="50" charset="-128"/>
            </a:endParaRPr>
          </a:p>
        </p:txBody>
      </p:sp>
      <p:sp>
        <p:nvSpPr>
          <p:cNvPr id="2" name="正方形/長方形 1"/>
          <p:cNvSpPr/>
          <p:nvPr/>
        </p:nvSpPr>
        <p:spPr>
          <a:xfrm>
            <a:off x="2123873" y="2169734"/>
            <a:ext cx="7540631" cy="1231106"/>
          </a:xfrm>
          <a:prstGeom prst="rect">
            <a:avLst/>
          </a:prstGeom>
        </p:spPr>
        <p:txBody>
          <a:bodyPr wrap="square">
            <a:spAutoFit/>
          </a:bodyPr>
          <a:lstStyle/>
          <a:p>
            <a:pPr marL="342900" indent="-342900">
              <a:buFont typeface="Arial" panose="020B0604020202020204" pitchFamily="34" charset="0"/>
              <a:buChar char="•"/>
            </a:pPr>
            <a:r>
              <a:rPr lang="ja-JP" altLang="en-US" sz="2400" dirty="0">
                <a:latin typeface="メイリオ" panose="020B0604030504040204" pitchFamily="50" charset="-128"/>
                <a:ea typeface="メイリオ" panose="020B0604030504040204" pitchFamily="50" charset="-128"/>
                <a:cs typeface="Meiryo UI" panose="020B0604030504040204" pitchFamily="50" charset="-128"/>
              </a:rPr>
              <a:t>自施設の現状はいかがですか？</a:t>
            </a:r>
            <a:endParaRPr lang="en-US" altLang="ja-JP" sz="24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2400" dirty="0">
                <a:latin typeface="メイリオ" panose="020B0604030504040204" pitchFamily="50" charset="-128"/>
                <a:ea typeface="メイリオ" panose="020B0604030504040204" pitchFamily="50" charset="-128"/>
                <a:cs typeface="Meiryo UI" panose="020B0604030504040204" pitchFamily="50" charset="-128"/>
              </a:rPr>
              <a:t>　できていること、これからの課題は何ですか？</a:t>
            </a:r>
            <a:endParaRPr lang="en-US" altLang="ja-JP" sz="2400" dirty="0">
              <a:latin typeface="メイリオ" panose="020B0604030504040204" pitchFamily="50" charset="-128"/>
              <a:ea typeface="メイリオ" panose="020B0604030504040204" pitchFamily="50" charset="-128"/>
              <a:cs typeface="Meiryo UI" panose="020B0604030504040204" pitchFamily="50" charset="-128"/>
            </a:endParaRPr>
          </a:p>
          <a:p>
            <a:pPr marL="457200" indent="-457200">
              <a:buFont typeface="Arial" panose="020B0604020202020204" pitchFamily="34" charset="0"/>
              <a:buChar char="•"/>
            </a:pPr>
            <a:r>
              <a:rPr lang="ja-JP" altLang="en-US" sz="2600" dirty="0">
                <a:latin typeface="Meiryo UI" panose="020B0604030504040204" pitchFamily="50" charset="-128"/>
                <a:ea typeface="Meiryo UI" panose="020B0604030504040204" pitchFamily="50" charset="-128"/>
                <a:cs typeface="Meiryo UI" panose="020B0604030504040204" pitchFamily="50" charset="-128"/>
              </a:rPr>
              <a:t>質問、情報交換、意見交換</a:t>
            </a:r>
          </a:p>
        </p:txBody>
      </p:sp>
      <p:sp>
        <p:nvSpPr>
          <p:cNvPr id="4" name="スライド番号プレースホルダー 3">
            <a:extLst>
              <a:ext uri="{FF2B5EF4-FFF2-40B4-BE49-F238E27FC236}">
                <a16:creationId xmlns:a16="http://schemas.microsoft.com/office/drawing/2014/main" id="{C9E72219-373A-4730-BA13-6F9E9E94F47A}"/>
              </a:ext>
            </a:extLst>
          </p:cNvPr>
          <p:cNvSpPr>
            <a:spLocks noGrp="1"/>
          </p:cNvSpPr>
          <p:nvPr>
            <p:ph type="sldNum" sz="quarter" idx="12"/>
          </p:nvPr>
        </p:nvSpPr>
        <p:spPr/>
        <p:txBody>
          <a:bodyPr/>
          <a:lstStyle/>
          <a:p>
            <a:fld id="{9380792C-8AB3-4542-BF5E-19B9D95460B3}" type="slidenum">
              <a:rPr lang="ja-JP" altLang="en-US" smtClean="0">
                <a:solidFill>
                  <a:prstClr val="black"/>
                </a:solidFill>
              </a:rPr>
              <a:pPr/>
              <a:t>84</a:t>
            </a:fld>
            <a:endParaRPr lang="ja-JP" altLang="en-US">
              <a:solidFill>
                <a:prstClr val="black"/>
              </a:solidFill>
            </a:endParaRPr>
          </a:p>
        </p:txBody>
      </p:sp>
      <p:sp>
        <p:nvSpPr>
          <p:cNvPr id="5" name="テキスト ボックス 4">
            <a:extLst>
              <a:ext uri="{FF2B5EF4-FFF2-40B4-BE49-F238E27FC236}">
                <a16:creationId xmlns:a16="http://schemas.microsoft.com/office/drawing/2014/main" id="{4F2DECEA-6C38-41B6-8E38-72C6CFF223E8}"/>
              </a:ext>
            </a:extLst>
          </p:cNvPr>
          <p:cNvSpPr txBox="1"/>
          <p:nvPr/>
        </p:nvSpPr>
        <p:spPr>
          <a:xfrm>
            <a:off x="2236762" y="4634805"/>
            <a:ext cx="7858745" cy="830997"/>
          </a:xfrm>
          <a:prstGeom prst="rect">
            <a:avLst/>
          </a:prstGeom>
          <a:noFill/>
        </p:spPr>
        <p:txBody>
          <a:bodyPr wrap="square" rtlCol="0">
            <a:spAutoFit/>
          </a:bodyPr>
          <a:lstStyle/>
          <a:p>
            <a:pPr marL="285750" indent="-285750">
              <a:buFont typeface="Arial" panose="020B0604020202020204" pitchFamily="34" charset="0"/>
              <a:buChar char="•"/>
              <a:defRPr/>
            </a:pPr>
            <a:r>
              <a:rPr lang="ja-JP" altLang="en-US" sz="2400" dirty="0">
                <a:latin typeface="メイリオ" panose="020B0604030504040204" pitchFamily="50" charset="-128"/>
                <a:ea typeface="メイリオ" panose="020B0604030504040204" pitchFamily="50" charset="-128"/>
                <a:cs typeface="Meiryo UI" panose="020B0604030504040204" pitchFamily="50" charset="-128"/>
              </a:rPr>
              <a:t>相談対応の質を保証するための取り組みについて</a:t>
            </a:r>
            <a:endParaRPr lang="en-US" altLang="ja-JP" sz="2400" dirty="0">
              <a:latin typeface="メイリオ" panose="020B0604030504040204" pitchFamily="50" charset="-128"/>
              <a:ea typeface="メイリオ" panose="020B0604030504040204" pitchFamily="50" charset="-128"/>
              <a:cs typeface="Meiryo UI" panose="020B0604030504040204" pitchFamily="50" charset="-128"/>
            </a:endParaRPr>
          </a:p>
          <a:p>
            <a:pPr marL="285750" indent="-285750">
              <a:buFont typeface="Arial" panose="020B0604020202020204" pitchFamily="34" charset="0"/>
              <a:buChar char="•"/>
              <a:defRPr/>
            </a:pPr>
            <a:r>
              <a:rPr lang="ja-JP" altLang="en-US" sz="2400" dirty="0">
                <a:latin typeface="メイリオ" panose="020B0604030504040204" pitchFamily="50" charset="-128"/>
                <a:ea typeface="メイリオ" panose="020B0604030504040204" pitchFamily="50" charset="-128"/>
                <a:cs typeface="Meiryo UI" panose="020B0604030504040204" pitchFamily="50" charset="-128"/>
              </a:rPr>
              <a:t>自己の相談対応や自施設の相談の質の向上について</a:t>
            </a:r>
            <a:endParaRPr kumimoji="1" lang="ja-JP" altLang="en-US" sz="2400"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B58B9607-F0C4-4C29-8E9A-008515108D6C}"/>
              </a:ext>
            </a:extLst>
          </p:cNvPr>
          <p:cNvSpPr txBox="1"/>
          <p:nvPr/>
        </p:nvSpPr>
        <p:spPr>
          <a:xfrm>
            <a:off x="640079" y="1439493"/>
            <a:ext cx="3193367" cy="584775"/>
          </a:xfrm>
          <a:prstGeom prst="rect">
            <a:avLst/>
          </a:prstGeom>
          <a:noFill/>
        </p:spPr>
        <p:txBody>
          <a:bodyPr wrap="square" rtlCol="0">
            <a:spAutoFit/>
          </a:bodyPr>
          <a:lstStyle/>
          <a:p>
            <a:r>
              <a:rPr lang="ja-JP" altLang="en-US" sz="32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グループワーク②</a:t>
            </a:r>
            <a:endParaRPr kumimoji="1" lang="ja-JP" altLang="en-US" sz="3200" dirty="0"/>
          </a:p>
        </p:txBody>
      </p:sp>
      <p:sp>
        <p:nvSpPr>
          <p:cNvPr id="10" name="テキスト ボックス 9">
            <a:extLst>
              <a:ext uri="{FF2B5EF4-FFF2-40B4-BE49-F238E27FC236}">
                <a16:creationId xmlns:a16="http://schemas.microsoft.com/office/drawing/2014/main" id="{BB4B30FC-24C7-435D-9420-9B4A64C3A295}"/>
              </a:ext>
            </a:extLst>
          </p:cNvPr>
          <p:cNvSpPr txBox="1"/>
          <p:nvPr/>
        </p:nvSpPr>
        <p:spPr>
          <a:xfrm>
            <a:off x="640079" y="3783528"/>
            <a:ext cx="3193367" cy="584775"/>
          </a:xfrm>
          <a:prstGeom prst="rect">
            <a:avLst/>
          </a:prstGeom>
          <a:noFill/>
        </p:spPr>
        <p:txBody>
          <a:bodyPr wrap="square" rtlCol="0">
            <a:spAutoFit/>
          </a:bodyPr>
          <a:lstStyle/>
          <a:p>
            <a:r>
              <a:rPr lang="ja-JP" altLang="en-US" sz="32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本日の振り返り</a:t>
            </a:r>
            <a:endParaRPr kumimoji="1" lang="ja-JP" altLang="en-US" sz="3200" dirty="0"/>
          </a:p>
        </p:txBody>
      </p:sp>
      <p:sp>
        <p:nvSpPr>
          <p:cNvPr id="11" name="正方形/長方形 10">
            <a:extLst>
              <a:ext uri="{FF2B5EF4-FFF2-40B4-BE49-F238E27FC236}">
                <a16:creationId xmlns:a16="http://schemas.microsoft.com/office/drawing/2014/main" id="{44D50EC6-A2AF-427D-898B-245259CF98EC}"/>
              </a:ext>
            </a:extLst>
          </p:cNvPr>
          <p:cNvSpPr/>
          <p:nvPr/>
        </p:nvSpPr>
        <p:spPr>
          <a:xfrm>
            <a:off x="9347200" y="2828835"/>
            <a:ext cx="2426274" cy="1200329"/>
          </a:xfrm>
          <a:prstGeom prst="rect">
            <a:avLst/>
          </a:prstGeom>
        </p:spPr>
        <p:txBody>
          <a:bodyPr wrap="square">
            <a:spAutoFit/>
          </a:bodyPr>
          <a:lstStyle/>
          <a:p>
            <a:pPr algn="ctr"/>
            <a:r>
              <a:rPr lang="en-US" altLang="ja-JP" sz="2400" dirty="0"/>
              <a:t>1</a:t>
            </a:r>
            <a:r>
              <a:rPr lang="ja-JP" altLang="en-US" sz="2400" dirty="0"/>
              <a:t>グループ</a:t>
            </a:r>
            <a:endParaRPr lang="en-US" altLang="ja-JP" sz="2400" dirty="0"/>
          </a:p>
          <a:p>
            <a:pPr algn="ctr"/>
            <a:r>
              <a:rPr lang="ja-JP" altLang="en-US" sz="2400" dirty="0"/>
              <a:t>メイン</a:t>
            </a:r>
            <a:r>
              <a:rPr lang="en-US" altLang="ja-JP" sz="2400" dirty="0"/>
              <a:t>2</a:t>
            </a:r>
            <a:r>
              <a:rPr lang="ja-JP" altLang="en-US" sz="2400" dirty="0"/>
              <a:t>分</a:t>
            </a:r>
            <a:br>
              <a:rPr lang="en-US" altLang="ja-JP" sz="2400" dirty="0"/>
            </a:br>
            <a:r>
              <a:rPr lang="ja-JP" altLang="en-US" sz="2400" dirty="0"/>
              <a:t>＋サブ１分以内</a:t>
            </a:r>
            <a:endParaRPr lang="en-US" altLang="ja-JP" sz="2400" dirty="0"/>
          </a:p>
        </p:txBody>
      </p:sp>
    </p:spTree>
    <p:extLst>
      <p:ext uri="{BB962C8B-B14F-4D97-AF65-F5344CB8AC3E}">
        <p14:creationId xmlns:p14="http://schemas.microsoft.com/office/powerpoint/2010/main" val="163144552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12038" y="404665"/>
            <a:ext cx="8229600" cy="769043"/>
          </a:xfrm>
        </p:spPr>
        <p:txBody>
          <a:bodyPr>
            <a:normAutofit fontScale="90000"/>
          </a:bodyPr>
          <a:lstStyle/>
          <a:p>
            <a:r>
              <a:rPr lang="ja-JP" altLang="en-US" sz="4800" dirty="0">
                <a:latin typeface="Meiryo UI" panose="020B0604030504040204" pitchFamily="50" charset="-128"/>
                <a:ea typeface="Meiryo UI" panose="020B0604030504040204" pitchFamily="50" charset="-128"/>
              </a:rPr>
              <a:t>本日のまとめ</a:t>
            </a:r>
          </a:p>
        </p:txBody>
      </p:sp>
      <p:sp>
        <p:nvSpPr>
          <p:cNvPr id="3" name="スライド番号プレースホルダー 2">
            <a:extLst>
              <a:ext uri="{FF2B5EF4-FFF2-40B4-BE49-F238E27FC236}">
                <a16:creationId xmlns:a16="http://schemas.microsoft.com/office/drawing/2014/main" id="{0F5D8A02-5405-4BA3-BDE6-97E3C3E86D7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80792C-8AB3-4542-BF5E-19B9D95460B3}" type="slidenum">
              <a:rPr kumimoji="1" lang="ja-JP" altLang="en-US" sz="20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1114426" y="1571134"/>
            <a:ext cx="10241146" cy="397031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がん相談支援センターで提供する</a:t>
            </a:r>
            <a:r>
              <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相談対応の</a:t>
            </a: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質を保ち、向上するためには、相談員個々の意識も大切だが、組織の体制づくり</a:t>
            </a:r>
            <a:r>
              <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も重要です</a:t>
            </a:r>
            <a:endParaRPr kumimoji="1" lang="en-US" altLang="ja-JP"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がん相談支援の質を評価する指標の１つとして「がん相談対応評価表」を活用してみてください</a:t>
            </a:r>
            <a:endParaRPr kumimoji="1" lang="en-US" altLang="ja-JP"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自施設での質向上につながる具体的な行動を一つ始めていきましょう</a:t>
            </a:r>
            <a:endParaRPr kumimoji="1" lang="en-US" altLang="ja-JP"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相談者が適切な情報を得て納得して医療を受けるためにも、相談員自身を守るためにも、相談対応の質保証（</a:t>
            </a:r>
            <a:r>
              <a:rPr kumimoji="1" lang="en-US" altLang="ja-JP"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QA</a:t>
            </a: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）は重要です</a:t>
            </a:r>
          </a:p>
        </p:txBody>
      </p:sp>
    </p:spTree>
    <p:extLst>
      <p:ext uri="{BB962C8B-B14F-4D97-AF65-F5344CB8AC3E}">
        <p14:creationId xmlns:p14="http://schemas.microsoft.com/office/powerpoint/2010/main" val="1982906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6550985" y="305232"/>
            <a:ext cx="5191125" cy="1143000"/>
          </a:xfrm>
        </p:spPr>
        <p:txBody>
          <a:bodyPr>
            <a:normAutofit fontScale="90000"/>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がん相談対応評価表</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5DBEBA43-DD7D-46BE-989B-8D24B9B4BCE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80792C-8AB3-4542-BF5E-19B9D95460B3}" type="slidenum">
              <a:rPr kumimoji="1" lang="ja-JP" altLang="en-US" sz="20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7AA0FC3A-4C68-403E-9457-8681A449C226}"/>
              </a:ext>
            </a:extLst>
          </p:cNvPr>
          <p:cNvPicPr>
            <a:picLocks noChangeAspect="1"/>
          </p:cNvPicPr>
          <p:nvPr/>
        </p:nvPicPr>
        <p:blipFill rotWithShape="1">
          <a:blip r:embed="rId3"/>
          <a:srcRect b="7282"/>
          <a:stretch/>
        </p:blipFill>
        <p:spPr>
          <a:xfrm>
            <a:off x="840537" y="0"/>
            <a:ext cx="5405517" cy="6845372"/>
          </a:xfrm>
          <a:prstGeom prst="rect">
            <a:avLst/>
          </a:prstGeom>
          <a:effectLst>
            <a:outerShdw blurRad="50800" dist="38100" dir="2700000" algn="tl" rotWithShape="0">
              <a:prstClr val="black">
                <a:alpha val="40000"/>
              </a:prstClr>
            </a:outerShdw>
          </a:effectLst>
        </p:spPr>
      </p:pic>
      <p:sp>
        <p:nvSpPr>
          <p:cNvPr id="7" name="テキスト ボックス 6">
            <a:extLst>
              <a:ext uri="{FF2B5EF4-FFF2-40B4-BE49-F238E27FC236}">
                <a16:creationId xmlns:a16="http://schemas.microsoft.com/office/drawing/2014/main" id="{9887C83D-8735-47D6-ADF8-C5829C8B68DF}"/>
              </a:ext>
            </a:extLst>
          </p:cNvPr>
          <p:cNvSpPr txBox="1"/>
          <p:nvPr/>
        </p:nvSpPr>
        <p:spPr>
          <a:xfrm>
            <a:off x="6708937" y="4711560"/>
            <a:ext cx="5191124" cy="1323439"/>
          </a:xfrm>
          <a:prstGeom prst="rect">
            <a:avLst/>
          </a:prstGeom>
          <a:noFill/>
        </p:spPr>
        <p:txBody>
          <a:bodyPr wrap="square" rtlCol="0">
            <a:spAutoFit/>
          </a:bodyPr>
          <a:lstStyle/>
          <a:p>
            <a:r>
              <a:rPr kumimoji="1" lang="en-US" altLang="ja-JP" sz="1600" b="1" dirty="0">
                <a:solidFill>
                  <a:schemeClr val="tx2"/>
                </a:solidFill>
                <a:latin typeface="メイリオ" panose="020B0604030504040204" pitchFamily="50" charset="-128"/>
                <a:ea typeface="メイリオ" panose="020B0604030504040204" pitchFamily="50" charset="-128"/>
              </a:rPr>
              <a:t>2023</a:t>
            </a:r>
            <a:r>
              <a:rPr kumimoji="1" lang="ja-JP" altLang="en-US" sz="1600" b="1" dirty="0">
                <a:solidFill>
                  <a:schemeClr val="tx2"/>
                </a:solidFill>
                <a:latin typeface="メイリオ" panose="020B0604030504040204" pitchFamily="50" charset="-128"/>
                <a:ea typeface="メイリオ" panose="020B0604030504040204" pitchFamily="50" charset="-128"/>
              </a:rPr>
              <a:t>年改訂　</a:t>
            </a:r>
            <a:r>
              <a:rPr kumimoji="1" lang="en-US" altLang="ja-JP" sz="1600" b="1" dirty="0">
                <a:solidFill>
                  <a:schemeClr val="tx2"/>
                </a:solidFill>
                <a:latin typeface="メイリオ" panose="020B0604030504040204" pitchFamily="50" charset="-128"/>
                <a:ea typeface="メイリオ" panose="020B0604030504040204" pitchFamily="50" charset="-128"/>
              </a:rPr>
              <a:t>A4</a:t>
            </a:r>
            <a:r>
              <a:rPr kumimoji="1" lang="ja-JP" altLang="en-US" sz="1600" b="1" dirty="0">
                <a:solidFill>
                  <a:schemeClr val="tx2"/>
                </a:solidFill>
                <a:latin typeface="メイリオ" panose="020B0604030504040204" pitchFamily="50" charset="-128"/>
                <a:ea typeface="メイリオ" panose="020B0604030504040204" pitchFamily="50" charset="-128"/>
              </a:rPr>
              <a:t>サイズ版の目的・変更点</a:t>
            </a:r>
            <a:endParaRPr kumimoji="1" lang="en-US" altLang="ja-JP" sz="1600" b="1" dirty="0">
              <a:solidFill>
                <a:schemeClr val="tx2"/>
              </a:solidFill>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r>
              <a:rPr lang="ja-JP" altLang="en-US" sz="1600" dirty="0">
                <a:latin typeface="メイリオ" panose="020B0604030504040204" pitchFamily="50" charset="-128"/>
                <a:ea typeface="メイリオ" panose="020B0604030504040204" pitchFamily="50" charset="-128"/>
              </a:rPr>
              <a:t>直接入力し保存やファイルの送受信が可能</a:t>
            </a:r>
            <a:endParaRPr lang="en-US" altLang="ja-JP" sz="1600" dirty="0">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r>
              <a:rPr lang="ja-JP" altLang="en-US" sz="1600" dirty="0">
                <a:latin typeface="メイリオ" panose="020B0604030504040204" pitchFamily="50" charset="-128"/>
                <a:ea typeface="メイリオ" panose="020B0604030504040204" pitchFamily="50" charset="-128"/>
              </a:rPr>
              <a:t>相談時間や逐語録の有無、相談の概要などを記入</a:t>
            </a:r>
            <a:endParaRPr lang="en-US" altLang="ja-JP" sz="1600" dirty="0">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r>
              <a:rPr lang="ja-JP" altLang="en-US" sz="1600" dirty="0">
                <a:latin typeface="メイリオ" panose="020B0604030504040204" pitchFamily="50" charset="-128"/>
                <a:ea typeface="メイリオ" panose="020B0604030504040204" pitchFamily="50" charset="-128"/>
              </a:rPr>
              <a:t>項目「</a:t>
            </a:r>
            <a:r>
              <a:rPr lang="en-US" altLang="ja-JP" sz="1600" dirty="0">
                <a:latin typeface="メイリオ" panose="020B0604030504040204" pitchFamily="50" charset="-128"/>
                <a:ea typeface="メイリオ" panose="020B0604030504040204" pitchFamily="50" charset="-128"/>
              </a:rPr>
              <a:t>18.</a:t>
            </a:r>
            <a:r>
              <a:rPr lang="ja-JP" altLang="en-US" sz="1600" dirty="0">
                <a:latin typeface="メイリオ" panose="020B0604030504040204" pitchFamily="50" charset="-128"/>
                <a:ea typeface="メイリオ" panose="020B0604030504040204" pitchFamily="50" charset="-128"/>
              </a:rPr>
              <a:t>」の網掛け説明文を変更</a:t>
            </a:r>
            <a:endParaRPr lang="en-US" altLang="ja-JP" sz="1600" dirty="0">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r>
              <a:rPr lang="ja-JP" altLang="en-US" sz="1600" dirty="0">
                <a:latin typeface="メイリオ" panose="020B0604030504040204" pitchFamily="50" charset="-128"/>
                <a:ea typeface="メイリオ" panose="020B0604030504040204" pitchFamily="50" charset="-128"/>
              </a:rPr>
              <a:t>「</a:t>
            </a:r>
            <a:r>
              <a:rPr lang="en-US" altLang="ja-JP" sz="1600" dirty="0">
                <a:latin typeface="メイリオ" panose="020B0604030504040204" pitchFamily="50" charset="-128"/>
                <a:ea typeface="メイリオ" panose="020B0604030504040204" pitchFamily="50" charset="-128"/>
              </a:rPr>
              <a:t>Ⅲ.</a:t>
            </a:r>
            <a:r>
              <a:rPr lang="ja-JP" altLang="en-US" sz="1600" dirty="0">
                <a:latin typeface="メイリオ" panose="020B0604030504040204" pitchFamily="50" charset="-128"/>
                <a:ea typeface="メイリオ" panose="020B0604030504040204" pitchFamily="50" charset="-128"/>
              </a:rPr>
              <a:t>相談の総合評価」の視点を</a:t>
            </a:r>
            <a:r>
              <a:rPr lang="en-US" altLang="ja-JP" sz="1600" dirty="0">
                <a:latin typeface="メイリオ" panose="020B0604030504040204" pitchFamily="50" charset="-128"/>
                <a:ea typeface="メイリオ" panose="020B0604030504040204" pitchFamily="50" charset="-128"/>
              </a:rPr>
              <a:t>2</a:t>
            </a:r>
            <a:r>
              <a:rPr lang="ja-JP" altLang="en-US" sz="1600" dirty="0">
                <a:latin typeface="メイリオ" panose="020B0604030504040204" pitchFamily="50" charset="-128"/>
                <a:ea typeface="メイリオ" panose="020B0604030504040204" pitchFamily="50" charset="-128"/>
              </a:rPr>
              <a:t>種類に</a:t>
            </a:r>
            <a:endParaRPr kumimoji="1" lang="ja-JP" altLang="en-US" sz="1600" dirty="0">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14E54FA0-3A4F-4E40-973D-E3BBDF738ACF}"/>
              </a:ext>
            </a:extLst>
          </p:cNvPr>
          <p:cNvSpPr/>
          <p:nvPr/>
        </p:nvSpPr>
        <p:spPr>
          <a:xfrm>
            <a:off x="6708937" y="1668360"/>
            <a:ext cx="4875220" cy="2585323"/>
          </a:xfrm>
          <a:prstGeom prst="rect">
            <a:avLst/>
          </a:prstGeom>
          <a:solidFill>
            <a:schemeClr val="accent5">
              <a:lumMod val="20000"/>
              <a:lumOff val="80000"/>
            </a:schemeClr>
          </a:solidFill>
          <a:ln>
            <a:solidFill>
              <a:srgbClr val="00B0F0"/>
            </a:solidFill>
          </a:ln>
        </p:spPr>
        <p:txBody>
          <a:bodyPr wrap="square">
            <a:spAutoFit/>
          </a:bodyPr>
          <a:lstStyle/>
          <a:p>
            <a:pPr fontAlgn="base"/>
            <a:r>
              <a:rPr lang="ja-JP" altLang="en-US" dirty="0">
                <a:latin typeface="メイリオ" panose="020B0604030504040204" pitchFamily="50" charset="-128"/>
                <a:ea typeface="メイリオ" panose="020B0604030504040204" pitchFamily="50" charset="-128"/>
              </a:rPr>
              <a:t>目的：</a:t>
            </a:r>
            <a:endParaRPr lang="en-US" altLang="ja-JP" dirty="0">
              <a:latin typeface="メイリオ" panose="020B0604030504040204" pitchFamily="50" charset="-128"/>
              <a:ea typeface="メイリオ" panose="020B0604030504040204" pitchFamily="50" charset="-128"/>
            </a:endParaRPr>
          </a:p>
          <a:p>
            <a:pPr fontAlgn="base"/>
            <a:r>
              <a:rPr lang="ja-JP" altLang="en-US" dirty="0">
                <a:latin typeface="メイリオ" panose="020B0604030504040204" pitchFamily="50" charset="-128"/>
                <a:ea typeface="メイリオ" panose="020B0604030504040204" pitchFamily="50" charset="-128"/>
              </a:rPr>
              <a:t>・事例の相談員の対応を通し、参加者各自が日々の対応を振り返り、対応の幅を広げる</a:t>
            </a:r>
            <a:endParaRPr lang="en-US" altLang="ja-JP" dirty="0">
              <a:latin typeface="メイリオ" panose="020B0604030504040204" pitchFamily="50" charset="-128"/>
              <a:ea typeface="メイリオ" panose="020B0604030504040204" pitchFamily="50" charset="-128"/>
            </a:endParaRPr>
          </a:p>
          <a:p>
            <a:pPr fontAlgn="base"/>
            <a:r>
              <a:rPr lang="ja-JP" altLang="en-US" dirty="0">
                <a:latin typeface="メイリオ" panose="020B0604030504040204" pitchFamily="50" charset="-128"/>
                <a:ea typeface="メイリオ" panose="020B0604030504040204" pitchFamily="50" charset="-128"/>
              </a:rPr>
              <a:t>・</a:t>
            </a:r>
            <a:r>
              <a:rPr lang="ja-JP" altLang="ja-JP" dirty="0">
                <a:latin typeface="メイリオ" panose="020B0604030504040204" pitchFamily="50" charset="-128"/>
                <a:ea typeface="メイリオ" panose="020B0604030504040204" pitchFamily="50" charset="-128"/>
              </a:rPr>
              <a:t>相談員個人</a:t>
            </a:r>
            <a:r>
              <a:rPr lang="ja-JP" altLang="en-US" dirty="0">
                <a:latin typeface="メイリオ" panose="020B0604030504040204" pitchFamily="50" charset="-128"/>
                <a:ea typeface="メイリオ" panose="020B0604030504040204" pitchFamily="50" charset="-128"/>
              </a:rPr>
              <a:t>の</a:t>
            </a:r>
            <a:r>
              <a:rPr lang="ja-JP" altLang="ja-JP" dirty="0">
                <a:latin typeface="メイリオ" panose="020B0604030504040204" pitchFamily="50" charset="-128"/>
                <a:ea typeface="メイリオ" panose="020B0604030504040204" pitchFamily="50" charset="-128"/>
              </a:rPr>
              <a:t>問題</a:t>
            </a:r>
            <a:r>
              <a:rPr lang="ja-JP" altLang="en-US" dirty="0">
                <a:latin typeface="メイリオ" panose="020B0604030504040204" pitchFamily="50" charset="-128"/>
                <a:ea typeface="メイリオ" panose="020B0604030504040204" pitchFamily="50" charset="-128"/>
              </a:rPr>
              <a:t>・課題にするの</a:t>
            </a:r>
            <a:r>
              <a:rPr lang="ja-JP" altLang="ja-JP" dirty="0">
                <a:latin typeface="メイリオ" panose="020B0604030504040204" pitchFamily="50" charset="-128"/>
                <a:ea typeface="メイリオ" panose="020B0604030504040204" pitchFamily="50" charset="-128"/>
              </a:rPr>
              <a:t>ではなく、組織</a:t>
            </a:r>
            <a:r>
              <a:rPr lang="ja-JP" altLang="en-US" dirty="0">
                <a:latin typeface="メイリオ" panose="020B0604030504040204" pitchFamily="50" charset="-128"/>
                <a:ea typeface="メイリオ" panose="020B0604030504040204" pitchFamily="50" charset="-128"/>
              </a:rPr>
              <a:t>全体</a:t>
            </a:r>
            <a:r>
              <a:rPr lang="ja-JP" altLang="ja-JP" dirty="0">
                <a:latin typeface="メイリオ" panose="020B0604030504040204" pitchFamily="50" charset="-128"/>
                <a:ea typeface="メイリオ" panose="020B0604030504040204" pitchFamily="50" charset="-128"/>
              </a:rPr>
              <a:t>の問題</a:t>
            </a:r>
            <a:r>
              <a:rPr lang="ja-JP" altLang="en-US" dirty="0">
                <a:latin typeface="メイリオ" panose="020B0604030504040204" pitchFamily="50" charset="-128"/>
                <a:ea typeface="メイリオ" panose="020B0604030504040204" pitchFamily="50" charset="-128"/>
              </a:rPr>
              <a:t>・課題として、善後策を考える</a:t>
            </a:r>
            <a:endParaRPr lang="en-US" altLang="ja-JP" dirty="0">
              <a:latin typeface="メイリオ" panose="020B0604030504040204" pitchFamily="50" charset="-128"/>
              <a:ea typeface="メイリオ" panose="020B0604030504040204" pitchFamily="50" charset="-128"/>
            </a:endParaRPr>
          </a:p>
          <a:p>
            <a:pPr fontAlgn="base"/>
            <a:r>
              <a:rPr lang="ja-JP" altLang="en-US" dirty="0">
                <a:latin typeface="メイリオ" panose="020B0604030504040204" pitchFamily="50" charset="-128"/>
                <a:ea typeface="メイリオ" panose="020B0604030504040204" pitchFamily="50" charset="-128"/>
              </a:rPr>
              <a:t>・</a:t>
            </a:r>
            <a:r>
              <a:rPr lang="ja-JP" altLang="ja-JP" dirty="0">
                <a:latin typeface="メイリオ" panose="020B0604030504040204" pitchFamily="50" charset="-128"/>
                <a:ea typeface="メイリオ" panose="020B0604030504040204" pitchFamily="50" charset="-128"/>
              </a:rPr>
              <a:t>相談対応の質の底上げ、均質化</a:t>
            </a:r>
            <a:r>
              <a:rPr lang="ja-JP" altLang="en-US" dirty="0">
                <a:latin typeface="メイリオ" panose="020B0604030504040204" pitchFamily="50" charset="-128"/>
                <a:ea typeface="メイリオ" panose="020B0604030504040204" pitchFamily="50" charset="-128"/>
              </a:rPr>
              <a:t>、</a:t>
            </a:r>
            <a:r>
              <a:rPr lang="ja-JP" altLang="ja-JP" dirty="0">
                <a:latin typeface="メイリオ" panose="020B0604030504040204" pitchFamily="50" charset="-128"/>
                <a:ea typeface="メイリオ" panose="020B0604030504040204" pitchFamily="50" charset="-128"/>
              </a:rPr>
              <a:t>センター内</a:t>
            </a:r>
            <a:r>
              <a:rPr lang="ja-JP" altLang="en-US" dirty="0">
                <a:latin typeface="メイリオ" panose="020B0604030504040204" pitchFamily="50" charset="-128"/>
                <a:ea typeface="メイリオ" panose="020B0604030504040204" pitchFamily="50" charset="-128"/>
              </a:rPr>
              <a:t>の情報の</a:t>
            </a:r>
            <a:r>
              <a:rPr lang="ja-JP" altLang="ja-JP" dirty="0">
                <a:latin typeface="メイリオ" panose="020B0604030504040204" pitchFamily="50" charset="-128"/>
                <a:ea typeface="メイリオ" panose="020B0604030504040204" pitchFamily="50" charset="-128"/>
              </a:rPr>
              <a:t>整理</a:t>
            </a:r>
            <a:r>
              <a:rPr lang="ja-JP" altLang="en-US" dirty="0">
                <a:latin typeface="メイリオ" panose="020B0604030504040204" pitchFamily="50" charset="-128"/>
                <a:ea typeface="メイリオ" panose="020B0604030504040204" pitchFamily="50" charset="-128"/>
              </a:rPr>
              <a:t>の</a:t>
            </a:r>
            <a:r>
              <a:rPr lang="ja-JP" altLang="ja-JP" dirty="0">
                <a:latin typeface="メイリオ" panose="020B0604030504040204" pitchFamily="50" charset="-128"/>
                <a:ea typeface="メイリオ" panose="020B0604030504040204" pitchFamily="50" charset="-128"/>
              </a:rPr>
              <a:t>機会</a:t>
            </a:r>
            <a:r>
              <a:rPr lang="ja-JP" altLang="en-US" dirty="0">
                <a:latin typeface="メイリオ" panose="020B0604030504040204" pitchFamily="50" charset="-128"/>
                <a:ea typeface="メイリオ" panose="020B0604030504040204" pitchFamily="50" charset="-128"/>
              </a:rPr>
              <a:t>、</a:t>
            </a:r>
            <a:r>
              <a:rPr lang="ja-JP" altLang="ja-JP" dirty="0">
                <a:latin typeface="メイリオ" panose="020B0604030504040204" pitchFamily="50" charset="-128"/>
                <a:ea typeface="メイリオ" panose="020B0604030504040204" pitchFamily="50" charset="-128"/>
              </a:rPr>
              <a:t>目指すべき方向性を共有</a:t>
            </a:r>
            <a:r>
              <a:rPr lang="ja-JP" altLang="en-US" dirty="0">
                <a:latin typeface="メイリオ" panose="020B0604030504040204" pitchFamily="50" charset="-128"/>
                <a:ea typeface="メイリオ" panose="020B0604030504040204" pitchFamily="50" charset="-128"/>
              </a:rPr>
              <a:t>する</a:t>
            </a:r>
            <a:endParaRPr lang="en-US" altLang="ja-JP"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5885912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8.9|3.6|0.5|4.9|0.7|3.2|1.5"/>
</p:tagLst>
</file>

<file path=ppt/tags/tag2.xml><?xml version="1.0" encoding="utf-8"?>
<p:tagLst xmlns:a="http://schemas.openxmlformats.org/drawingml/2006/main" xmlns:r="http://schemas.openxmlformats.org/officeDocument/2006/relationships" xmlns:p="http://schemas.openxmlformats.org/presentationml/2006/main">
  <p:tag name="TIMING" val="|5.2|53.2|1.1|1.2|1.6|1.3|0.9|1.2"/>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6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14.xml><?xml version="1.0" encoding="utf-8"?>
<a:theme xmlns:a="http://schemas.openxmlformats.org/drawingml/2006/main" name="4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8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16c6472-c7d3-4f62-a5b5-633d6edba3a1">
      <Terms xmlns="http://schemas.microsoft.com/office/infopath/2007/PartnerControls"/>
    </lcf76f155ced4ddcb4097134ff3c332f>
    <TaxCatchAll xmlns="7c0e9642-09d1-434d-a27f-400389c25b9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F2092E803A28864ABF596454BC781AD9" ma:contentTypeVersion="15" ma:contentTypeDescription="新しいドキュメントを作成します。" ma:contentTypeScope="" ma:versionID="536697f047a4d46d4656f16307b1d3cf">
  <xsd:schema xmlns:xsd="http://www.w3.org/2001/XMLSchema" xmlns:xs="http://www.w3.org/2001/XMLSchema" xmlns:p="http://schemas.microsoft.com/office/2006/metadata/properties" xmlns:ns2="516c6472-c7d3-4f62-a5b5-633d6edba3a1" xmlns:ns3="7c0e9642-09d1-434d-a27f-400389c25b9d" targetNamespace="http://schemas.microsoft.com/office/2006/metadata/properties" ma:root="true" ma:fieldsID="499cb6f94d88417e67c08b802bb5288a" ns2:_="" ns3:_="">
    <xsd:import namespace="516c6472-c7d3-4f62-a5b5-633d6edba3a1"/>
    <xsd:import namespace="7c0e9642-09d1-434d-a27f-400389c25b9d"/>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6c6472-c7d3-4f62-a5b5-633d6edba3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画像タグ" ma:readOnly="false" ma:fieldId="{5cf76f15-5ced-4ddc-b409-7134ff3c332f}" ma:taxonomyMulti="true" ma:sspId="93f91ced-f276-4c46-8970-ba298c7fa2e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c0e9642-09d1-434d-a27f-400389c25b9d"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3f8a5d70-36af-42cb-8881-3b13cfbe93b1}" ma:internalName="TaxCatchAll" ma:showField="CatchAllData" ma:web="7c0e9642-09d1-434d-a27f-400389c25b9d">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BC94A2-24E7-40A8-AA4D-88633B90911E}">
  <ds:schemaRefs>
    <ds:schemaRef ds:uri="http://schemas.microsoft.com/office/2006/documentManagement/types"/>
    <ds:schemaRef ds:uri="http://purl.org/dc/dcmitype/"/>
    <ds:schemaRef ds:uri="http://purl.org/dc/terms/"/>
    <ds:schemaRef ds:uri="http://purl.org/dc/elements/1.1/"/>
    <ds:schemaRef ds:uri="f6d285dc-7681-40d4-b27c-0dd13b1ff5c6"/>
    <ds:schemaRef ds:uri="http://schemas.microsoft.com/office/2006/metadata/properties"/>
    <ds:schemaRef ds:uri="http://schemas.microsoft.com/office/infopath/2007/PartnerControls"/>
    <ds:schemaRef ds:uri="http://schemas.openxmlformats.org/package/2006/metadata/core-properties"/>
    <ds:schemaRef ds:uri="58127983-b0a3-45ae-b6ff-ae474e7e4d50"/>
    <ds:schemaRef ds:uri="http://www.w3.org/XML/1998/namespace"/>
    <ds:schemaRef ds:uri="516c6472-c7d3-4f62-a5b5-633d6edba3a1"/>
    <ds:schemaRef ds:uri="7c0e9642-09d1-434d-a27f-400389c25b9d"/>
  </ds:schemaRefs>
</ds:datastoreItem>
</file>

<file path=customXml/itemProps2.xml><?xml version="1.0" encoding="utf-8"?>
<ds:datastoreItem xmlns:ds="http://schemas.openxmlformats.org/officeDocument/2006/customXml" ds:itemID="{7483EF14-E821-4FBA-86C9-22E435B72999}">
  <ds:schemaRefs>
    <ds:schemaRef ds:uri="http://schemas.microsoft.com/sharepoint/v3/contenttype/forms"/>
  </ds:schemaRefs>
</ds:datastoreItem>
</file>

<file path=customXml/itemProps3.xml><?xml version="1.0" encoding="utf-8"?>
<ds:datastoreItem xmlns:ds="http://schemas.openxmlformats.org/officeDocument/2006/customXml" ds:itemID="{8E135796-0B46-4BDA-A285-04B6733C88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6c6472-c7d3-4f62-a5b5-633d6edba3a1"/>
    <ds:schemaRef ds:uri="7c0e9642-09d1-434d-a27f-400389c25b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6366</TotalTime>
  <Words>17922</Words>
  <Application>Microsoft Office PowerPoint</Application>
  <PresentationFormat>ワイド画面</PresentationFormat>
  <Paragraphs>1512</Paragraphs>
  <Slides>85</Slides>
  <Notes>84</Notes>
  <HiddenSlides>0</HiddenSlides>
  <MMClips>0</MMClips>
  <ScaleCrop>false</ScaleCrop>
  <HeadingPairs>
    <vt:vector size="4" baseType="variant">
      <vt:variant>
        <vt:lpstr>テーマ</vt:lpstr>
      </vt:variant>
      <vt:variant>
        <vt:i4>14</vt:i4>
      </vt:variant>
      <vt:variant>
        <vt:lpstr>スライド タイトル</vt:lpstr>
      </vt:variant>
      <vt:variant>
        <vt:i4>85</vt:i4>
      </vt:variant>
    </vt:vector>
  </HeadingPairs>
  <TitlesOfParts>
    <vt:vector size="99" baseType="lpstr">
      <vt:lpstr>Office ​​テーマ</vt:lpstr>
      <vt:lpstr>7_Office ​​テーマ</vt:lpstr>
      <vt:lpstr>8_Office ​​テーマ</vt:lpstr>
      <vt:lpstr>3_Office ​​テーマ</vt:lpstr>
      <vt:lpstr>2_Office ​​テーマ</vt:lpstr>
      <vt:lpstr>3_Office テーマ</vt:lpstr>
      <vt:lpstr>1_Office テーマ</vt:lpstr>
      <vt:lpstr>2_Office テーマ</vt:lpstr>
      <vt:lpstr>9_Office ​​テーマ</vt:lpstr>
      <vt:lpstr>Office テーマ</vt:lpstr>
      <vt:lpstr>5_Office テーマ</vt:lpstr>
      <vt:lpstr>6_Office テーマ</vt:lpstr>
      <vt:lpstr>Office Theme</vt:lpstr>
      <vt:lpstr>4_Office テーマ</vt:lpstr>
      <vt:lpstr>PowerPoint プレゼンテーション</vt:lpstr>
      <vt:lpstr>PowerPoint プレゼンテーション</vt:lpstr>
      <vt:lpstr>本日の目的・学習目標</vt:lpstr>
      <vt:lpstr>タイムスケジュール　</vt:lpstr>
      <vt:lpstr>がん相談対応評価表</vt:lpstr>
      <vt:lpstr>この講義のねらい（目的）</vt:lpstr>
      <vt:lpstr>プログラム評価</vt:lpstr>
      <vt:lpstr>評価表開発経緯：日本における実際の相談事例から</vt:lpstr>
      <vt:lpstr>がん相談対応評価表</vt:lpstr>
      <vt:lpstr>がん相談対応評価表</vt:lpstr>
      <vt:lpstr>がん相談対応評価表　I 1)がん相談支援センターの方針を遵守しているか</vt:lpstr>
      <vt:lpstr>がん相談対応評価表　I 1)がん相談支援センターの方針を遵守しているか</vt:lpstr>
      <vt:lpstr>がん相談対応評価表　I 1)がん相談支援センターの方針を遵守しているか</vt:lpstr>
      <vt:lpstr>参考）神戸大学医学部附属病院の 　　　　 「がん相談室（がん相談支援センター）マニュアル」</vt:lpstr>
      <vt:lpstr>参考）神戸大学医学部附属病院の各種管理一覧</vt:lpstr>
      <vt:lpstr>参考）神戸大学医学部附属病院の各種管理一覧</vt:lpstr>
      <vt:lpstr>参考）神戸大学医学部附属病院の 　　　　 「がん相談室（がん相談支援センター）マニュアル」</vt:lpstr>
      <vt:lpstr>PowerPoint プレゼンテーション</vt:lpstr>
      <vt:lpstr>がん相談対応評価表　I 1)がん相談支援センターの方針を遵守しているか</vt:lpstr>
      <vt:lpstr>参考）神戸大学医学部附属病院の 　　　　 「がん相談室（がん相談支援センター）マニュアル」</vt:lpstr>
      <vt:lpstr>がん相談対応評価表　I 1)がん相談支援センターの方針を遵守しているか</vt:lpstr>
      <vt:lpstr>参考）神戸大学医学部附属病院の 　　　　 「がん相談室（がん相談支援センター）マニュアル」</vt:lpstr>
      <vt:lpstr>がん相談対応評価表　I 1)がん相談支援センターの方針を遵守しているか</vt:lpstr>
      <vt:lpstr>参考）神戸大学医学部附属病院の 　　　　 「がん相談室（がん相談支援センター）マニュアル」</vt:lpstr>
      <vt:lpstr>がん相談対応評価表　I 1)がん相談支援センターの方針を遵守しているか</vt:lpstr>
      <vt:lpstr>参考）神戸大学医学部附属病院の 「がん相談室情報管理マニュアル」</vt:lpstr>
      <vt:lpstr>がん相談対応評価表　I 1)がん相談支援センターの方針を遵守しているか</vt:lpstr>
      <vt:lpstr>がん相談対応評価表　I 1)がん相談支援センターの方針を遵守しているか</vt:lpstr>
      <vt:lpstr>PowerPoint プレゼンテーション</vt:lpstr>
      <vt:lpstr>PowerPoint プレゼンテーション</vt:lpstr>
      <vt:lpstr>PowerPoint プレゼンテーション</vt:lpstr>
      <vt:lpstr>「12.相談者を適確に把握するための知識 　　　　を十分に活用した対応ができているか」 </vt:lpstr>
      <vt:lpstr>PowerPoint プレゼンテーション</vt:lpstr>
      <vt:lpstr>「15.　相談者の主訴とニーズを右記に挙げてください」</vt:lpstr>
      <vt:lpstr>PowerPoint プレゼンテーション</vt:lpstr>
      <vt:lpstr>がん相談対応評価表　II 相談者の反応</vt:lpstr>
      <vt:lpstr>がん相談対応評価表</vt:lpstr>
      <vt:lpstr>この講義のねらい（目的）</vt:lpstr>
      <vt:lpstr>グループワーク①</vt:lpstr>
      <vt:lpstr>PowerPoint プレゼンテーション</vt:lpstr>
      <vt:lpstr>オンライングループワークの際の  みなさんへのお願い：グループに入ったら･･･</vt:lpstr>
      <vt:lpstr>PowerPoint プレゼンテーション</vt:lpstr>
      <vt:lpstr>PowerPoint プレゼンテーション</vt:lpstr>
      <vt:lpstr>PowerPoint プレゼンテーション</vt:lpstr>
      <vt:lpstr>PowerPoint プレゼンテーション</vt:lpstr>
      <vt:lpstr>グループワーク①</vt:lpstr>
      <vt:lpstr>PowerPoint プレゼンテーション</vt:lpstr>
      <vt:lpstr>PowerPoint プレゼンテーション</vt:lpstr>
      <vt:lpstr>「がん相談支援の質」を考える</vt:lpstr>
      <vt:lpstr>この講義のねらい（目的）</vt:lpstr>
      <vt:lpstr>がん相談支援センターで、 以下のような活動を行っていますか？</vt:lpstr>
      <vt:lpstr>品質管理と品質保証</vt:lpstr>
      <vt:lpstr>がん相談支援センターにおける品質基準</vt:lpstr>
      <vt:lpstr>がん相談支援センター誕生の経緯</vt:lpstr>
      <vt:lpstr>がん相談支援センターがめざすもの</vt:lpstr>
      <vt:lpstr>質の高いCancer Information Service（CIS）のための　“Core Values”</vt:lpstr>
      <vt:lpstr>がん専門相談員の役割</vt:lpstr>
      <vt:lpstr>がん相談10の原則</vt:lpstr>
      <vt:lpstr>PowerPoint プレゼンテーション</vt:lpstr>
      <vt:lpstr>がん相談支援センターにおける品質基準</vt:lpstr>
      <vt:lpstr>この講義のねらい（目的）</vt:lpstr>
      <vt:lpstr>「がん相談対応評価表」 現状での主な活用のされ方</vt:lpstr>
      <vt:lpstr>グループディスカッションによるプラスの側面</vt:lpstr>
      <vt:lpstr>グループディスカッションによるマイナスの側面 とルールの重要性</vt:lpstr>
      <vt:lpstr>参考）神戸大学医学部附属病院での評価表の活用状況</vt:lpstr>
      <vt:lpstr>参考）神戸大学医学部附属病院での評価表を運用する際のルール</vt:lpstr>
      <vt:lpstr>評価表を用いたディスカッション開催の流れ</vt:lpstr>
      <vt:lpstr>進め方</vt:lpstr>
      <vt:lpstr>参考）神戸大学医学部附属病院での評価表活用の工夫</vt:lpstr>
      <vt:lpstr>本日の内容</vt:lpstr>
      <vt:lpstr>「評価表」を自施設で使用する際の課題</vt:lpstr>
      <vt:lpstr>課題1.　録音の環境</vt:lpstr>
      <vt:lpstr>録音機器</vt:lpstr>
      <vt:lpstr>通話の録音前の事前アナウンス</vt:lpstr>
      <vt:lpstr>PowerPoint プレゼンテーション</vt:lpstr>
      <vt:lpstr>ディスカッションの時間を確保するための工夫</vt:lpstr>
      <vt:lpstr>逐語録の時間を作るための工夫</vt:lpstr>
      <vt:lpstr>PowerPoint プレゼンテーション</vt:lpstr>
      <vt:lpstr>PowerPoint プレゼンテーション</vt:lpstr>
      <vt:lpstr>課題4．抵抗感がある</vt:lpstr>
      <vt:lpstr>参考）神戸大学医学部附属病院での評価表導入までの課題</vt:lpstr>
      <vt:lpstr>グループワーク②</vt:lpstr>
      <vt:lpstr>本日の振り返り　</vt:lpstr>
      <vt:lpstr>PowerPoint プレゼンテーション</vt:lpstr>
      <vt:lpstr>本日のまとめ</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totakaya</dc:creator>
  <cp:lastModifiedBy>櫻井 雅代</cp:lastModifiedBy>
  <cp:revision>250</cp:revision>
  <cp:lastPrinted>2022-08-30T04:59:56Z</cp:lastPrinted>
  <dcterms:created xsi:type="dcterms:W3CDTF">2014-10-28T04:57:00Z</dcterms:created>
  <dcterms:modified xsi:type="dcterms:W3CDTF">2024-07-19T00:33:52Z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0x010100F9E469B88C8A094E96C85A9681E9FB8A</vt:lpwstr>
  </property>
  <property fmtid="{D5CDD505-2E9C-101B-9397-08002B2CF9AE}" pid="3" name="MediaServiceImageTags">
    <vt:lpwstr/>
  </property>
</Properties>
</file>